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5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34" r:id="rId12"/>
    <p:sldId id="335" r:id="rId13"/>
    <p:sldId id="336" r:id="rId14"/>
    <p:sldId id="329" r:id="rId15"/>
    <p:sldId id="330" r:id="rId16"/>
    <p:sldId id="337" r:id="rId17"/>
    <p:sldId id="332" r:id="rId18"/>
    <p:sldId id="33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55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append, </a:t>
            </a:r>
            <a:r>
              <a:rPr lang="en-US" dirty="0" err="1" smtClean="0"/>
              <a:t>appendTo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Adiciona conteúdo ou elemento html a cada elemento trazido no seletor (como filho, inserido no fim)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(inserir botão no formulário)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$(“form”).append($(“&lt;input type=‘submit’ value=‘enviar’/&gt;”));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/>
              <a:t>	</a:t>
            </a:r>
          </a:p>
          <a:p>
            <a:pPr lvl="2">
              <a:buNone/>
            </a:pPr>
            <a:r>
              <a:rPr lang="pt-BR" sz="1600" dirty="0" smtClean="0"/>
              <a:t>		seletor -&gt; elemento</a:t>
            </a:r>
          </a:p>
          <a:p>
            <a:pPr lvl="2">
              <a:buNone/>
            </a:pPr>
            <a:endParaRPr lang="pt-BR" sz="1600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$(“&lt;input type=‘submit’ value=‘enviar’/&gt;”).appendTo (“form”);</a:t>
            </a: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smtClean="0"/>
              <a:t>elemento -&gt; seletor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prepend</a:t>
            </a:r>
            <a:r>
              <a:rPr lang="en-US" dirty="0" smtClean="0"/>
              <a:t>, </a:t>
            </a:r>
            <a:r>
              <a:rPr lang="en-US" dirty="0" err="1" smtClean="0"/>
              <a:t>prependTo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Adiciona conteúdo ou elemento html a cada elemento trazido no seletor (como filho, inserido no início)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(inserir título no formulário)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$(“form”).prepend($(“&lt;h1&gt;Meu form&lt;/h1&gt;”));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/>
              <a:t>	</a:t>
            </a:r>
          </a:p>
          <a:p>
            <a:pPr lvl="2">
              <a:buNone/>
            </a:pPr>
            <a:r>
              <a:rPr lang="pt-BR" sz="1600" dirty="0" smtClean="0"/>
              <a:t>		seletor -&gt; elemento</a:t>
            </a:r>
          </a:p>
          <a:p>
            <a:pPr lvl="2">
              <a:buNone/>
            </a:pPr>
            <a:endParaRPr lang="pt-BR" sz="1600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$(“&lt;h1&gt;Meu form&lt;/h1&gt;”).prependTo (“form”);</a:t>
            </a: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smtClean="0"/>
              <a:t>elemento -&gt; seletor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after, </a:t>
            </a:r>
            <a:r>
              <a:rPr lang="en-US" dirty="0" err="1" smtClean="0"/>
              <a:t>insertAfter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Adiciona conteúdo ou elemento html após cada elemento trazido no seletor (como irmão, inserido ao lado)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(inserir span após todos os inputs do tipo text)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$(“input:text”).after($(“&lt;span class=‘msgValidacao’/&gt;”));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/>
              <a:t>	</a:t>
            </a:r>
          </a:p>
          <a:p>
            <a:pPr lvl="2">
              <a:buNone/>
            </a:pPr>
            <a:r>
              <a:rPr lang="pt-BR" sz="1600" dirty="0" smtClean="0"/>
              <a:t>		seletor -&gt; elemento</a:t>
            </a:r>
          </a:p>
          <a:p>
            <a:pPr lvl="2">
              <a:buNone/>
            </a:pPr>
            <a:endParaRPr lang="pt-BR" sz="1600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$(“&lt;span class=‘msgValidacao’/&gt;”).insertAfter (“input:text”);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smtClean="0"/>
              <a:t>elemento -&gt; seletor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before, </a:t>
            </a:r>
            <a:r>
              <a:rPr lang="en-US" dirty="0" err="1" smtClean="0"/>
              <a:t>insertBefore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Adiciona conteúdo ou elemento html antes de cada elemento trazido no seletor (como irmão, inserido ao lado)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(inserir span antes de todos os inputs do tipo text)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$(“input:text”).before($(“&lt;span class=‘label’/&gt;”));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/>
              <a:t>	</a:t>
            </a:r>
          </a:p>
          <a:p>
            <a:pPr lvl="2">
              <a:buNone/>
            </a:pPr>
            <a:r>
              <a:rPr lang="pt-BR" sz="1600" dirty="0" smtClean="0"/>
              <a:t>		seletor -&gt; elemento</a:t>
            </a:r>
          </a:p>
          <a:p>
            <a:pPr lvl="2">
              <a:buNone/>
            </a:pPr>
            <a:endParaRPr lang="pt-BR" sz="1600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$(“&lt;span class=‘label’/&gt;”).insertBefore (“input:text”);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smtClean="0"/>
              <a:t>elemento -&gt; seletor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wrap, </a:t>
            </a:r>
            <a:r>
              <a:rPr lang="en-US" dirty="0" err="1" smtClean="0"/>
              <a:t>wrapAll</a:t>
            </a:r>
            <a:r>
              <a:rPr lang="en-US" dirty="0" smtClean="0"/>
              <a:t>, </a:t>
            </a:r>
            <a:r>
              <a:rPr lang="en-US" dirty="0" err="1" smtClean="0"/>
              <a:t>wrapInner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 smtClean="0"/>
              <a:t>wrap (</a:t>
            </a:r>
            <a:r>
              <a:rPr lang="en-US" dirty="0" err="1" smtClean="0"/>
              <a:t>elem</a:t>
            </a:r>
            <a:r>
              <a:rPr lang="en-US" dirty="0" smtClean="0"/>
              <a:t>)</a:t>
            </a:r>
          </a:p>
          <a:p>
            <a:pPr lvl="2"/>
            <a:r>
              <a:rPr lang="pt-BR" sz="2000" dirty="0" smtClean="0"/>
              <a:t>Engloba </a:t>
            </a:r>
            <a:r>
              <a:rPr lang="pt-BR" sz="2000" b="1" dirty="0" smtClean="0"/>
              <a:t>cada</a:t>
            </a:r>
            <a:r>
              <a:rPr lang="pt-BR" sz="2000" dirty="0" smtClean="0"/>
              <a:t> elemento trazido pelo seletor por elemento </a:t>
            </a:r>
            <a:r>
              <a:rPr lang="pt-BR" sz="2000" i="1" dirty="0" smtClean="0"/>
              <a:t>elem</a:t>
            </a:r>
          </a:p>
          <a:p>
            <a:pPr lvl="1"/>
            <a:r>
              <a:rPr lang="pt-BR" sz="2400" dirty="0" smtClean="0"/>
              <a:t>wrapAll </a:t>
            </a:r>
            <a:r>
              <a:rPr lang="en-US" sz="2400" dirty="0" smtClean="0"/>
              <a:t>(</a:t>
            </a:r>
            <a:r>
              <a:rPr lang="en-US" sz="2400" dirty="0" err="1" smtClean="0"/>
              <a:t>elem</a:t>
            </a:r>
            <a:r>
              <a:rPr lang="en-US" sz="2400" dirty="0" smtClean="0"/>
              <a:t>)</a:t>
            </a:r>
            <a:endParaRPr lang="pt-BR" sz="2400" dirty="0" smtClean="0"/>
          </a:p>
          <a:p>
            <a:pPr lvl="2"/>
            <a:r>
              <a:rPr lang="pt-BR" sz="2000" dirty="0" smtClean="0"/>
              <a:t>Engloba </a:t>
            </a:r>
            <a:r>
              <a:rPr lang="pt-BR" sz="2000" b="1" dirty="0" smtClean="0"/>
              <a:t>todos</a:t>
            </a:r>
            <a:r>
              <a:rPr lang="pt-BR" sz="2000" dirty="0" smtClean="0"/>
              <a:t> os elementos com o elemento </a:t>
            </a:r>
            <a:r>
              <a:rPr lang="pt-BR" sz="2000" i="1" dirty="0" smtClean="0"/>
              <a:t>elem </a:t>
            </a:r>
          </a:p>
          <a:p>
            <a:pPr lvl="1"/>
            <a:r>
              <a:rPr lang="en-US" sz="2400" dirty="0" err="1" smtClean="0"/>
              <a:t>wrapInner</a:t>
            </a:r>
            <a:r>
              <a:rPr lang="en-US" sz="2400" dirty="0" smtClean="0"/>
              <a:t> (</a:t>
            </a:r>
            <a:r>
              <a:rPr lang="en-US" sz="2400" dirty="0" err="1" smtClean="0"/>
              <a:t>elem</a:t>
            </a:r>
            <a:r>
              <a:rPr lang="en-US" sz="2400" dirty="0" smtClean="0"/>
              <a:t>)</a:t>
            </a:r>
          </a:p>
          <a:p>
            <a:pPr lvl="2"/>
            <a:r>
              <a:rPr lang="pt-BR" sz="2000" dirty="0" smtClean="0"/>
              <a:t>Engloba o conteúdo de </a:t>
            </a:r>
            <a:r>
              <a:rPr lang="pt-BR" sz="2000" b="1" dirty="0" smtClean="0"/>
              <a:t>cada</a:t>
            </a:r>
            <a:r>
              <a:rPr lang="pt-BR" sz="2000" dirty="0" smtClean="0"/>
              <a:t> elemento trazido pelo seletor por elemento </a:t>
            </a:r>
            <a:r>
              <a:rPr lang="pt-BR" sz="2000" i="1" dirty="0" smtClean="0"/>
              <a:t>elem</a:t>
            </a:r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$(“input:text”).wrap(‘&lt;div class=“campos”&gt;’); 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$(“input:text”).wrapAll(‘&lt;form/&gt;’); 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1600" dirty="0" smtClean="0"/>
          </a:p>
          <a:p>
            <a:pPr lvl="2">
              <a:buNone/>
            </a:pPr>
            <a:r>
              <a:rPr lang="pt-BR" sz="16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$(“body”).wrapInner (‘&lt;div id=“conteudo”&gt;’); 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remove,empty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47" y="1600200"/>
            <a:ext cx="8229600" cy="4525963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remove</a:t>
            </a:r>
          </a:p>
          <a:p>
            <a:pPr lvl="2"/>
            <a:r>
              <a:rPr lang="pt-BR" sz="1800" dirty="0" smtClean="0"/>
              <a:t>remove da árvore DOM um elemento ou quaisquer elemento que satisfaz o seletor</a:t>
            </a:r>
          </a:p>
          <a:p>
            <a:pPr lvl="2"/>
            <a:endParaRPr lang="pt-BR" sz="1800" dirty="0" smtClean="0"/>
          </a:p>
          <a:p>
            <a:pPr lvl="1"/>
            <a:r>
              <a:rPr lang="en-US" dirty="0" smtClean="0"/>
              <a:t>empty</a:t>
            </a:r>
          </a:p>
          <a:p>
            <a:pPr lvl="2"/>
            <a:r>
              <a:rPr lang="pt-BR" sz="1800" dirty="0" smtClean="0"/>
              <a:t>remove o conteúdo dos elementos selecionados (mas não remove o elemento em si)</a:t>
            </a:r>
          </a:p>
          <a:p>
            <a:pPr lvl="2"/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Ex: </a:t>
            </a:r>
          </a:p>
          <a:p>
            <a:pPr lvl="2"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$(“div”).remove(); 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//remove todas as divs</a:t>
            </a:r>
          </a:p>
          <a:p>
            <a:pPr lvl="2">
              <a:buNone/>
            </a:pPr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$(“div”).remove(“.c”); 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//remove todas as divs com classe de estilo c</a:t>
            </a:r>
          </a:p>
          <a:p>
            <a:pPr lvl="2">
              <a:buNone/>
            </a:pPr>
            <a:endParaRPr lang="pt-BR" sz="1300" dirty="0" smtClean="0"/>
          </a:p>
          <a:p>
            <a:pPr lvl="2">
              <a:buNone/>
            </a:pPr>
            <a:r>
              <a:rPr lang="pt-BR" sz="1300" dirty="0" smtClean="0"/>
              <a:t> 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$(“div”).empty (); 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//remove o conteudo de todas as divs</a:t>
            </a: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replaceWith</a:t>
            </a:r>
            <a:r>
              <a:rPr lang="en-US" dirty="0" smtClean="0"/>
              <a:t>, </a:t>
            </a:r>
            <a:r>
              <a:rPr lang="en-US" dirty="0" err="1" smtClean="0"/>
              <a:t>replaceAll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Substitui os elementos selecionados pelos elementos informados como parâmetro 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lvl="2">
              <a:buNone/>
            </a:pPr>
            <a:endParaRPr lang="pt-BR" u="sng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$(“span”).replaceWith($(“&lt;div/&gt;”));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/>
              <a:t>	</a:t>
            </a:r>
          </a:p>
          <a:p>
            <a:pPr lvl="2">
              <a:buNone/>
            </a:pPr>
            <a:r>
              <a:rPr lang="pt-BR" sz="1600" dirty="0" smtClean="0"/>
              <a:t>		seletor -&gt; elemento</a:t>
            </a:r>
          </a:p>
          <a:p>
            <a:pPr lvl="2">
              <a:buNone/>
            </a:pPr>
            <a:endParaRPr lang="pt-BR" sz="1600" dirty="0" smtClean="0"/>
          </a:p>
          <a:p>
            <a:pPr lvl="2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$(“&lt;div/&gt;”).replaceAll (“span”);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smtClean="0"/>
              <a:t>elemento -&gt; seletor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smtClean="0"/>
              <a:t>clone (</a:t>
            </a:r>
            <a:r>
              <a:rPr lang="pt-BR" sz="3600" dirty="0" smtClean="0"/>
              <a:t>withDataAndEvents)</a:t>
            </a:r>
            <a:endParaRPr lang="en-US" sz="3600" dirty="0" smtClean="0"/>
          </a:p>
          <a:p>
            <a:pPr lvl="2"/>
            <a:r>
              <a:rPr lang="pt-BR" dirty="0" smtClean="0"/>
              <a:t>Clona o elemento. O booleano </a:t>
            </a:r>
            <a:r>
              <a:rPr lang="pt-BR" b="1" dirty="0" smtClean="0"/>
              <a:t>withDataAndEvents </a:t>
            </a:r>
            <a:r>
              <a:rPr lang="pt-BR" dirty="0" smtClean="0"/>
              <a:t>informa se a cópia deve ser com os dados e eventos (por padrão false)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$(“#meuInput”).clone(true).appendTo (“#myDiv”);</a:t>
            </a: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err="1" smtClean="0"/>
              <a:t>Desacopla</a:t>
            </a:r>
            <a:r>
              <a:rPr lang="en-US" sz="3600" dirty="0" smtClean="0"/>
              <a:t> </a:t>
            </a:r>
            <a:r>
              <a:rPr lang="en-US" sz="3600" dirty="0" err="1" smtClean="0"/>
              <a:t>elemento</a:t>
            </a:r>
            <a:r>
              <a:rPr lang="en-US" sz="3600" dirty="0" smtClean="0"/>
              <a:t> do DOM </a:t>
            </a:r>
            <a:r>
              <a:rPr lang="en-US" sz="3600" dirty="0" err="1" smtClean="0"/>
              <a:t>para</a:t>
            </a:r>
            <a:r>
              <a:rPr lang="en-US" sz="3600" dirty="0" smtClean="0"/>
              <a:t> </a:t>
            </a:r>
            <a:r>
              <a:rPr lang="en-US" sz="3600" dirty="0" err="1" smtClean="0"/>
              <a:t>uso</a:t>
            </a:r>
            <a:r>
              <a:rPr lang="en-US" sz="3600" dirty="0" smtClean="0"/>
              <a:t> </a:t>
            </a:r>
            <a:r>
              <a:rPr lang="en-US" sz="3600" dirty="0" err="1" smtClean="0"/>
              <a:t>futuro</a:t>
            </a:r>
            <a:endParaRPr lang="en-US" sz="3600" dirty="0" smtClean="0"/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elem  =  $(“#meuInput”).detach();</a:t>
            </a: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$(“#myDiv”).append (elem</a:t>
            </a:r>
            <a:r>
              <a:rPr lang="pt-BR" sz="1600" smtClean="0">
                <a:latin typeface="Courier New" pitchFamily="49" charset="0"/>
                <a:cs typeface="Courier New" pitchFamily="49" charset="0"/>
              </a:rPr>
              <a:t>); 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Manipuladores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Manipuladores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Métodos de Manipulação</a:t>
            </a:r>
            <a:endParaRPr lang="pt-BR" sz="2800" i="1" dirty="0" smtClean="0"/>
          </a:p>
          <a:p>
            <a:pPr lvl="1"/>
            <a:r>
              <a:rPr lang="pt-BR" dirty="0" smtClean="0"/>
              <a:t>Conjuntos de métodos para manipular os elementos DOM, usados para definir (set) ou inspecionar (get) atributos dos elementos HTML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Alguns manipuladores que já utilizamos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attr, removeAttr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addClass, removeClass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html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val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attr,removeAttr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attr, removeAttr</a:t>
            </a:r>
          </a:p>
          <a:p>
            <a:pPr lvl="2"/>
            <a:r>
              <a:rPr lang="pt-BR" dirty="0" smtClean="0"/>
              <a:t>Atribui, inspeciona e remove atributo html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var title =  $(“#meuInput”).attr (“title”);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dirty="0" smtClean="0"/>
              <a:t>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$(“#meuInput”).attr (“title”,”meuTitulo”);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$(“#meuInput”).removeAttr (“title”);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//(remove)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addClass</a:t>
            </a:r>
            <a:r>
              <a:rPr lang="en-US" sz="3200" dirty="0" smtClean="0"/>
              <a:t>, </a:t>
            </a:r>
            <a:r>
              <a:rPr lang="en-US" sz="3200" dirty="0" err="1" smtClean="0"/>
              <a:t>removeClass</a:t>
            </a:r>
            <a:r>
              <a:rPr lang="en-US" sz="3200" dirty="0" smtClean="0"/>
              <a:t>, </a:t>
            </a:r>
            <a:r>
              <a:rPr lang="en-US" sz="3200" dirty="0" err="1" smtClean="0"/>
              <a:t>hasClass</a:t>
            </a:r>
            <a:r>
              <a:rPr lang="en-US" sz="3200" dirty="0" smtClean="0"/>
              <a:t>, </a:t>
            </a:r>
            <a:r>
              <a:rPr lang="en-US" sz="3200" dirty="0" err="1" smtClean="0"/>
              <a:t>toggleClass</a:t>
            </a:r>
            <a:endParaRPr lang="pt-B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 err="1" smtClean="0"/>
              <a:t>addClass</a:t>
            </a:r>
            <a:r>
              <a:rPr lang="en-US" dirty="0" smtClean="0"/>
              <a:t>, </a:t>
            </a:r>
            <a:r>
              <a:rPr lang="en-US" dirty="0" err="1" smtClean="0"/>
              <a:t>hasClass</a:t>
            </a:r>
            <a:r>
              <a:rPr lang="en-US" dirty="0" smtClean="0"/>
              <a:t>, </a:t>
            </a:r>
            <a:r>
              <a:rPr lang="en-US" dirty="0" err="1" smtClean="0"/>
              <a:t>removeClass</a:t>
            </a:r>
            <a:r>
              <a:rPr lang="en-US" dirty="0" smtClean="0"/>
              <a:t>, </a:t>
            </a:r>
            <a:r>
              <a:rPr lang="en-US" dirty="0" err="1" smtClean="0"/>
              <a:t>toggleClass</a:t>
            </a:r>
            <a:r>
              <a:rPr lang="en-US" sz="3600" dirty="0" smtClean="0"/>
              <a:t> </a:t>
            </a:r>
          </a:p>
          <a:p>
            <a:pPr lvl="2"/>
            <a:r>
              <a:rPr lang="pt-BR" dirty="0" smtClean="0"/>
              <a:t>Adiciona, inspeciona, remove e alterna classe de estilo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tem =  $(“#meuInput”).hasClass(“selecionado”);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$(“#meuInput”).addClass (“selecionado”);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$(“#meuInput”).removeClass (“selecionado”);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//(remove)</a:t>
            </a:r>
          </a:p>
          <a:p>
            <a:pPr lvl="2">
              <a:buNone/>
            </a:pP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$(“#meuBotao”).toggleClass (“selecionado”);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//(alterna)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smtClean="0"/>
              <a:t>html</a:t>
            </a:r>
          </a:p>
          <a:p>
            <a:pPr lvl="2"/>
            <a:r>
              <a:rPr lang="pt-BR" dirty="0" smtClean="0"/>
              <a:t>Define ou inspeciona conteúdo html do elemento (innerHTML)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html =  $(“#minhaDiv”).html ();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$(“#minhaDiv”).html (“conteudo html”);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err="1" smtClean="0"/>
              <a:t>val</a:t>
            </a:r>
            <a:endParaRPr lang="en-US" sz="3600" dirty="0" smtClean="0"/>
          </a:p>
          <a:p>
            <a:pPr lvl="2"/>
            <a:r>
              <a:rPr lang="pt-BR" dirty="0" smtClean="0"/>
              <a:t>Define ou inspeciona conteúdo do atributo </a:t>
            </a:r>
            <a:r>
              <a:rPr lang="pt-BR" dirty="0" err="1" smtClean="0"/>
              <a:t>value</a:t>
            </a:r>
            <a:r>
              <a:rPr lang="pt-BR" dirty="0" smtClean="0"/>
              <a:t> (útil para manipular inputs)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valor =  $(“#meuInput”).val();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$(“#meuInput”).val (“valor”);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smtClean="0"/>
              <a:t>text</a:t>
            </a:r>
          </a:p>
          <a:p>
            <a:pPr lvl="2"/>
            <a:r>
              <a:rPr lang="pt-BR" dirty="0" smtClean="0"/>
              <a:t>Seta e Retorna o texto (sem formatação html) do elemento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text =  $(“#meuParagrafo”).text();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//(get)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$(“#meuParagrafo”).text (“valor”);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//(set)</a:t>
            </a: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 err="1" smtClean="0"/>
              <a:t>Usa</a:t>
            </a:r>
            <a:r>
              <a:rPr lang="en-US" sz="3600" dirty="0" smtClean="0"/>
              <a:t>-se o </a:t>
            </a:r>
            <a:r>
              <a:rPr lang="en-US" sz="3600" dirty="0" err="1" smtClean="0"/>
              <a:t>construtor</a:t>
            </a:r>
            <a:r>
              <a:rPr lang="en-US" sz="3600" dirty="0" smtClean="0"/>
              <a:t>, </a:t>
            </a:r>
            <a:r>
              <a:rPr lang="en-US" sz="3600" dirty="0" err="1" smtClean="0"/>
              <a:t>passando</a:t>
            </a:r>
            <a:r>
              <a:rPr lang="en-US" sz="3600" dirty="0" smtClean="0"/>
              <a:t> o html</a:t>
            </a:r>
          </a:p>
          <a:p>
            <a:pPr lvl="1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$(“&lt;div&gt;meu elemento&lt;/div&gt;”);</a:t>
            </a:r>
          </a:p>
          <a:p>
            <a:pPr lvl="2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$(“&lt;div/&gt;”);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var div = document.createElement (“div”);</a:t>
            </a:r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$(div)</a:t>
            </a:r>
          </a:p>
          <a:p>
            <a:pPr lvl="2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var div = $.create("div");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736</Words>
  <Application>Microsoft Office PowerPoint</Application>
  <PresentationFormat>Apresentação na tela (4:3)</PresentationFormat>
  <Paragraphs>171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Aplicações Interativas</vt:lpstr>
      <vt:lpstr>Agenda</vt:lpstr>
      <vt:lpstr>Manipuladores jQuery </vt:lpstr>
      <vt:lpstr>attr,removeAttr</vt:lpstr>
      <vt:lpstr>addClass, removeClass, hasClass, toggleClass</vt:lpstr>
      <vt:lpstr>html</vt:lpstr>
      <vt:lpstr>val</vt:lpstr>
      <vt:lpstr>text</vt:lpstr>
      <vt:lpstr>Criando elemento</vt:lpstr>
      <vt:lpstr>append, appendTo</vt:lpstr>
      <vt:lpstr>prepend, prependTo</vt:lpstr>
      <vt:lpstr>after, insertAfter</vt:lpstr>
      <vt:lpstr>before, insertBefore</vt:lpstr>
      <vt:lpstr>wrap, wrapAll, wrapInner</vt:lpstr>
      <vt:lpstr>remove,empty</vt:lpstr>
      <vt:lpstr>replaceWith, replaceAll</vt:lpstr>
      <vt:lpstr>clone</vt:lpstr>
      <vt:lpstr>detach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senac2012</cp:lastModifiedBy>
  <cp:revision>206</cp:revision>
  <dcterms:created xsi:type="dcterms:W3CDTF">2013-02-17T14:16:49Z</dcterms:created>
  <dcterms:modified xsi:type="dcterms:W3CDTF">2013-09-19T21:32:50Z</dcterms:modified>
</cp:coreProperties>
</file>