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97" r:id="rId4"/>
    <p:sldId id="299" r:id="rId5"/>
    <p:sldId id="305" r:id="rId6"/>
    <p:sldId id="304" r:id="rId7"/>
    <p:sldId id="302" r:id="rId8"/>
    <p:sldId id="303" r:id="rId9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7" d="100"/>
          <a:sy n="107" d="100"/>
        </p:scale>
        <p:origin x="-78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220A13-0007-45B0-873E-D2BB5D2B3648}" type="datetimeFigureOut">
              <a:rPr lang="pt-BR" smtClean="0"/>
              <a:pPr/>
              <a:t>24/10/2013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E6353A-73A0-4B46-8B28-63E030517B1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41729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B5A44-8602-44BB-92F5-799B7755CF35}" type="datetimeFigureOut">
              <a:rPr lang="pt-BR" smtClean="0"/>
              <a:pPr/>
              <a:t>24/10/2013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33F56-E2D0-46ED-BC6E-5585DEAB3A1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B5A44-8602-44BB-92F5-799B7755CF35}" type="datetimeFigureOut">
              <a:rPr lang="pt-BR" smtClean="0"/>
              <a:pPr/>
              <a:t>24/10/2013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33F56-E2D0-46ED-BC6E-5585DEAB3A1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B5A44-8602-44BB-92F5-799B7755CF35}" type="datetimeFigureOut">
              <a:rPr lang="pt-BR" smtClean="0"/>
              <a:pPr/>
              <a:t>24/10/2013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33F56-E2D0-46ED-BC6E-5585DEAB3A1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B5A44-8602-44BB-92F5-799B7755CF35}" type="datetimeFigureOut">
              <a:rPr lang="pt-BR" smtClean="0"/>
              <a:pPr/>
              <a:t>24/10/2013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33F56-E2D0-46ED-BC6E-5585DEAB3A1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B5A44-8602-44BB-92F5-799B7755CF35}" type="datetimeFigureOut">
              <a:rPr lang="pt-BR" smtClean="0"/>
              <a:pPr/>
              <a:t>24/10/2013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33F56-E2D0-46ED-BC6E-5585DEAB3A1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B5A44-8602-44BB-92F5-799B7755CF35}" type="datetimeFigureOut">
              <a:rPr lang="pt-BR" smtClean="0"/>
              <a:pPr/>
              <a:t>24/10/2013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33F56-E2D0-46ED-BC6E-5585DEAB3A1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B5A44-8602-44BB-92F5-799B7755CF35}" type="datetimeFigureOut">
              <a:rPr lang="pt-BR" smtClean="0"/>
              <a:pPr/>
              <a:t>24/10/2013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33F56-E2D0-46ED-BC6E-5585DEAB3A1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B5A44-8602-44BB-92F5-799B7755CF35}" type="datetimeFigureOut">
              <a:rPr lang="pt-BR" smtClean="0"/>
              <a:pPr/>
              <a:t>24/10/2013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33F56-E2D0-46ED-BC6E-5585DEAB3A1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B5A44-8602-44BB-92F5-799B7755CF35}" type="datetimeFigureOut">
              <a:rPr lang="pt-BR" smtClean="0"/>
              <a:pPr/>
              <a:t>24/10/2013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33F56-E2D0-46ED-BC6E-5585DEAB3A1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B5A44-8602-44BB-92F5-799B7755CF35}" type="datetimeFigureOut">
              <a:rPr lang="pt-BR" smtClean="0"/>
              <a:pPr/>
              <a:t>24/10/2013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33F56-E2D0-46ED-BC6E-5585DEAB3A1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B5A44-8602-44BB-92F5-799B7755CF35}" type="datetimeFigureOut">
              <a:rPr lang="pt-BR" smtClean="0"/>
              <a:pPr/>
              <a:t>24/10/2013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33F56-E2D0-46ED-BC6E-5585DEAB3A1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7B5A44-8602-44BB-92F5-799B7755CF35}" type="datetimeFigureOut">
              <a:rPr lang="pt-BR" smtClean="0"/>
              <a:pPr/>
              <a:t>24/10/2013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133F56-E2D0-46ED-BC6E-5585DEAB3A1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Aplicações Interativas</a:t>
            </a:r>
            <a:endParaRPr lang="pt-B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</a:t>
            </a:r>
            <a:r>
              <a:rPr lang="pt-BR" dirty="0" smtClean="0"/>
              <a:t>ábio de Toledo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Agenda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Efeitos</a:t>
            </a:r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Efeitos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dirty="0" smtClean="0"/>
              <a:t>Aplicar um modificador interpolado através do tempo. Ou seja, são métodos que configuram uma alteração nas propriedades dos elementos </a:t>
            </a:r>
            <a:r>
              <a:rPr lang="pt-BR" sz="2800" dirty="0" err="1" smtClean="0"/>
              <a:t>htmls</a:t>
            </a:r>
            <a:r>
              <a:rPr lang="pt-BR" sz="2800" dirty="0" smtClean="0"/>
              <a:t> ao longo do tempo. Tem </a:t>
            </a:r>
            <a:r>
              <a:rPr lang="pt-BR" sz="2800" smtClean="0"/>
              <a:t>comportamento assíncrono. </a:t>
            </a:r>
            <a:endParaRPr lang="pt-BR" sz="1400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endParaRPr lang="pt-BR" dirty="0" smtClean="0"/>
          </a:p>
          <a:p>
            <a:pPr lvl="2"/>
            <a:endParaRPr lang="pt-BR" dirty="0" smtClean="0"/>
          </a:p>
        </p:txBody>
      </p:sp>
      <p:pic>
        <p:nvPicPr>
          <p:cNvPr id="4" name="Imagem 3" descr="IntroducaojQueryEfeitosFadingSliding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3528" y="3822466"/>
            <a:ext cx="3960000" cy="2126814"/>
          </a:xfrm>
          <a:prstGeom prst="rect">
            <a:avLst/>
          </a:prstGeom>
        </p:spPr>
      </p:pic>
      <p:pic>
        <p:nvPicPr>
          <p:cNvPr id="5" name="Imagem 4" descr="IntroducaojQueryEfeitosFadingSliding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16016" y="3841832"/>
            <a:ext cx="3960000" cy="2035440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395536" y="5949280"/>
            <a:ext cx="56886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 smtClean="0"/>
              <a:t>Fonte imagens: http://mrbool.com/how-to-apply-fade-and-slide-effect-with-jquery/26789</a:t>
            </a:r>
            <a:endParaRPr lang="pt-BR" sz="1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Funções</a:t>
            </a:r>
            <a:r>
              <a:rPr lang="en-US" dirty="0" smtClean="0"/>
              <a:t> </a:t>
            </a:r>
            <a:r>
              <a:rPr lang="en-US" dirty="0" err="1" smtClean="0"/>
              <a:t>pré-definidas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dirty="0" smtClean="0"/>
              <a:t>show/</a:t>
            </a:r>
            <a:r>
              <a:rPr lang="pt-BR" sz="2800" dirty="0" err="1" smtClean="0"/>
              <a:t>hide</a:t>
            </a:r>
            <a:endParaRPr lang="pt-BR" sz="2800" dirty="0" smtClean="0"/>
          </a:p>
          <a:p>
            <a:r>
              <a:rPr lang="pt-BR" sz="2800" dirty="0" err="1" smtClean="0"/>
              <a:t>slideUp</a:t>
            </a:r>
            <a:r>
              <a:rPr lang="pt-BR" sz="2800" dirty="0" smtClean="0"/>
              <a:t>/</a:t>
            </a:r>
            <a:r>
              <a:rPr lang="pt-BR" sz="2800" dirty="0" err="1" smtClean="0"/>
              <a:t>slideDown</a:t>
            </a:r>
            <a:endParaRPr lang="pt-BR" sz="2800" dirty="0" smtClean="0"/>
          </a:p>
          <a:p>
            <a:r>
              <a:rPr lang="pt-BR" sz="2800" dirty="0" err="1" smtClean="0"/>
              <a:t>fadeIn</a:t>
            </a:r>
            <a:r>
              <a:rPr lang="pt-BR" sz="2800" dirty="0" smtClean="0"/>
              <a:t>/</a:t>
            </a:r>
            <a:r>
              <a:rPr lang="pt-BR" sz="2800" dirty="0" err="1" smtClean="0"/>
              <a:t>fadeOut</a:t>
            </a:r>
            <a:endParaRPr lang="pt-BR" sz="2800" dirty="0" smtClean="0"/>
          </a:p>
          <a:p>
            <a:endParaRPr lang="pt-BR" sz="2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sz="2400" dirty="0" err="1" smtClean="0">
                <a:latin typeface="Courier New" pitchFamily="49" charset="0"/>
                <a:cs typeface="Courier New" pitchFamily="49" charset="0"/>
              </a:rPr>
              <a:t>effectFunc</a:t>
            </a:r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pt-BR" sz="2400" dirty="0" err="1" smtClean="0">
                <a:latin typeface="Courier New" pitchFamily="49" charset="0"/>
                <a:cs typeface="Courier New" pitchFamily="49" charset="0"/>
              </a:rPr>
              <a:t>callbackFunc</a:t>
            </a:r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sz="2400" dirty="0" err="1" smtClean="0">
                <a:latin typeface="Courier New" pitchFamily="49" charset="0"/>
                <a:cs typeface="Courier New" pitchFamily="49" charset="0"/>
              </a:rPr>
              <a:t>effectFunc</a:t>
            </a:r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pt-BR" sz="2400" dirty="0" err="1" smtClean="0">
                <a:latin typeface="Courier New" pitchFamily="49" charset="0"/>
                <a:cs typeface="Courier New" pitchFamily="49" charset="0"/>
              </a:rPr>
              <a:t>velocity</a:t>
            </a:r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sz="2400" dirty="0" err="1" smtClean="0">
                <a:latin typeface="Courier New" pitchFamily="49" charset="0"/>
                <a:cs typeface="Courier New" pitchFamily="49" charset="0"/>
              </a:rPr>
              <a:t>effectFunc</a:t>
            </a:r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pt-BR" sz="2400" dirty="0" err="1" smtClean="0">
                <a:latin typeface="Courier New" pitchFamily="49" charset="0"/>
                <a:cs typeface="Courier New" pitchFamily="49" charset="0"/>
              </a:rPr>
              <a:t>velocity</a:t>
            </a:r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pt-BR" sz="2400" dirty="0" err="1" smtClean="0">
                <a:latin typeface="Courier New" pitchFamily="49" charset="0"/>
                <a:cs typeface="Courier New" pitchFamily="49" charset="0"/>
              </a:rPr>
              <a:t>callbackFunc</a:t>
            </a:r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pt-BR" sz="2800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endParaRPr lang="pt-BR" dirty="0" smtClean="0"/>
          </a:p>
        </p:txBody>
      </p:sp>
      <p:sp>
        <p:nvSpPr>
          <p:cNvPr id="4" name="CaixaDeTexto 3"/>
          <p:cNvSpPr txBox="1"/>
          <p:nvPr/>
        </p:nvSpPr>
        <p:spPr>
          <a:xfrm>
            <a:off x="6732240" y="5301208"/>
            <a:ext cx="17281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err="1" smtClean="0"/>
              <a:t>Velocity</a:t>
            </a:r>
            <a:r>
              <a:rPr lang="pt-BR" b="1" dirty="0" smtClean="0"/>
              <a:t> </a:t>
            </a:r>
            <a:r>
              <a:rPr lang="pt-BR" b="1" dirty="0" err="1" smtClean="0"/>
              <a:t>table</a:t>
            </a:r>
            <a:r>
              <a:rPr lang="pt-BR" b="1" dirty="0" smtClean="0"/>
              <a:t>:</a:t>
            </a:r>
          </a:p>
          <a:p>
            <a:pPr algn="ctr"/>
            <a:r>
              <a:rPr lang="pt-BR" dirty="0" err="1" smtClean="0"/>
              <a:t>slow</a:t>
            </a:r>
            <a:r>
              <a:rPr lang="pt-BR" dirty="0" smtClean="0"/>
              <a:t> = 600</a:t>
            </a:r>
          </a:p>
          <a:p>
            <a:pPr algn="ctr"/>
            <a:r>
              <a:rPr lang="pt-BR" dirty="0" smtClean="0"/>
              <a:t>normal = 400</a:t>
            </a:r>
          </a:p>
          <a:p>
            <a:pPr algn="ctr"/>
            <a:r>
              <a:rPr lang="pt-BR" dirty="0" err="1" smtClean="0"/>
              <a:t>fast</a:t>
            </a:r>
            <a:r>
              <a:rPr lang="pt-BR" dirty="0" smtClean="0"/>
              <a:t> = 200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show/hide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dirty="0" smtClean="0"/>
              <a:t>Anima a opacidade, largura e altura do elemento </a:t>
            </a:r>
            <a:r>
              <a:rPr lang="pt-BR" sz="2800" dirty="0" err="1" smtClean="0"/>
              <a:t>html</a:t>
            </a:r>
            <a:r>
              <a:rPr lang="pt-BR" sz="2800" dirty="0" smtClean="0"/>
              <a:t>. </a:t>
            </a:r>
            <a:r>
              <a:rPr lang="pt-BR" sz="2800" dirty="0" err="1" smtClean="0"/>
              <a:t>Hide</a:t>
            </a:r>
            <a:r>
              <a:rPr lang="pt-BR" sz="2800" dirty="0" smtClean="0"/>
              <a:t> fará o elemento desaparecer levando a opacidade, largura e altura até zero. Show fará essas propriedades voltarem ao estado original, fazendo o elemento  aparecer. Tem como velocidade padrão 0 (instantâneo) </a:t>
            </a:r>
            <a:endParaRPr lang="pt-BR" sz="1800" dirty="0" smtClean="0">
              <a:cs typeface="Courier New" pitchFamily="49" charset="0"/>
            </a:endParaRPr>
          </a:p>
          <a:p>
            <a:pPr lvl="1"/>
            <a:endParaRPr lang="pt-BR" sz="1200" dirty="0" smtClean="0">
              <a:cs typeface="Courier New" pitchFamily="49" charset="0"/>
            </a:endParaRPr>
          </a:p>
          <a:p>
            <a:endParaRPr lang="pt-BR" sz="1600" dirty="0" smtClean="0">
              <a:cs typeface="Courier New" pitchFamily="49" charset="0"/>
            </a:endParaRPr>
          </a:p>
          <a:p>
            <a:pPr marL="0" indent="0">
              <a:buNone/>
            </a:pPr>
            <a:r>
              <a:rPr lang="pt-BR" sz="2200" dirty="0">
                <a:latin typeface="Courier New" pitchFamily="49" charset="0"/>
                <a:cs typeface="Courier New" pitchFamily="49" charset="0"/>
              </a:rPr>
              <a:t>$(“#box</a:t>
            </a:r>
            <a:r>
              <a:rPr lang="pt-BR" sz="2200" dirty="0" smtClean="0">
                <a:latin typeface="Courier New" pitchFamily="49" charset="0"/>
                <a:cs typeface="Courier New" pitchFamily="49" charset="0"/>
              </a:rPr>
              <a:t>”).</a:t>
            </a:r>
            <a:r>
              <a:rPr lang="pt-BR" sz="2200" dirty="0" err="1" smtClean="0">
                <a:latin typeface="Courier New" pitchFamily="49" charset="0"/>
                <a:cs typeface="Courier New" pitchFamily="49" charset="0"/>
              </a:rPr>
              <a:t>hide</a:t>
            </a:r>
            <a:r>
              <a:rPr lang="pt-BR" sz="2200" dirty="0" smtClean="0">
                <a:latin typeface="Courier New" pitchFamily="49" charset="0"/>
                <a:cs typeface="Courier New" pitchFamily="49" charset="0"/>
              </a:rPr>
              <a:t>();</a:t>
            </a:r>
            <a:endParaRPr lang="pt-BR" sz="22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pt-BR" sz="2200" dirty="0">
                <a:latin typeface="Courier New" pitchFamily="49" charset="0"/>
                <a:cs typeface="Courier New" pitchFamily="49" charset="0"/>
              </a:rPr>
              <a:t>$(“#box</a:t>
            </a:r>
            <a:r>
              <a:rPr lang="pt-BR" sz="2200" dirty="0" smtClean="0">
                <a:latin typeface="Courier New" pitchFamily="49" charset="0"/>
                <a:cs typeface="Courier New" pitchFamily="49" charset="0"/>
              </a:rPr>
              <a:t>”).show();</a:t>
            </a:r>
            <a:endParaRPr lang="pt-BR" sz="2200" dirty="0">
              <a:latin typeface="Courier New" pitchFamily="49" charset="0"/>
              <a:cs typeface="Courier New" pitchFamily="49" charset="0"/>
            </a:endParaRPr>
          </a:p>
          <a:p>
            <a:pPr lvl="2"/>
            <a:endParaRPr lang="pt-BR" dirty="0" smtClean="0">
              <a:cs typeface="Courier New" pitchFamily="49" charset="0"/>
            </a:endParaRPr>
          </a:p>
          <a:p>
            <a:pPr lvl="2"/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634559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fadeIn</a:t>
            </a:r>
            <a:r>
              <a:rPr lang="en-US" dirty="0" smtClean="0"/>
              <a:t>/</a:t>
            </a:r>
            <a:r>
              <a:rPr lang="en-US" dirty="0" err="1" smtClean="0"/>
              <a:t>fadeOut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dirty="0" smtClean="0"/>
              <a:t>Anima a opacidade do elemento </a:t>
            </a:r>
            <a:r>
              <a:rPr lang="pt-BR" sz="2800" dirty="0" err="1" smtClean="0"/>
              <a:t>html</a:t>
            </a:r>
            <a:r>
              <a:rPr lang="pt-BR" sz="2800" dirty="0" smtClean="0"/>
              <a:t>. </a:t>
            </a:r>
            <a:r>
              <a:rPr lang="pt-BR" sz="2800" dirty="0" err="1" smtClean="0"/>
              <a:t>fadeOut</a:t>
            </a:r>
            <a:r>
              <a:rPr lang="pt-BR" sz="2800" dirty="0" smtClean="0"/>
              <a:t> reduzirá a opacidade até zero, fazendo o elemento desaparecer. </a:t>
            </a:r>
            <a:r>
              <a:rPr lang="pt-BR" sz="2800" dirty="0" err="1" smtClean="0"/>
              <a:t>fadeIn</a:t>
            </a:r>
            <a:r>
              <a:rPr lang="pt-BR" sz="2800" dirty="0" smtClean="0"/>
              <a:t> incrementará a opacidade até um, fazendo-o aparecer.</a:t>
            </a:r>
            <a:endParaRPr lang="pt-BR" sz="1800" dirty="0" smtClean="0">
              <a:cs typeface="Courier New" pitchFamily="49" charset="0"/>
            </a:endParaRPr>
          </a:p>
          <a:p>
            <a:pPr lvl="1"/>
            <a:endParaRPr lang="pt-BR" sz="1200" dirty="0" smtClean="0">
              <a:cs typeface="Courier New" pitchFamily="49" charset="0"/>
            </a:endParaRPr>
          </a:p>
          <a:p>
            <a:endParaRPr lang="pt-BR" sz="1600" dirty="0" smtClean="0">
              <a:cs typeface="Courier New" pitchFamily="49" charset="0"/>
            </a:endParaRPr>
          </a:p>
          <a:p>
            <a:pPr marL="0" indent="0">
              <a:buNone/>
            </a:pPr>
            <a:r>
              <a:rPr lang="pt-BR" sz="2200" dirty="0">
                <a:latin typeface="Courier New" pitchFamily="49" charset="0"/>
                <a:cs typeface="Courier New" pitchFamily="49" charset="0"/>
              </a:rPr>
              <a:t>$(“#box</a:t>
            </a:r>
            <a:r>
              <a:rPr lang="pt-BR" sz="2200" dirty="0" smtClean="0">
                <a:latin typeface="Courier New" pitchFamily="49" charset="0"/>
                <a:cs typeface="Courier New" pitchFamily="49" charset="0"/>
              </a:rPr>
              <a:t>”).</a:t>
            </a:r>
            <a:r>
              <a:rPr lang="pt-BR" sz="2200" dirty="0" err="1" smtClean="0">
                <a:latin typeface="Courier New" pitchFamily="49" charset="0"/>
                <a:cs typeface="Courier New" pitchFamily="49" charset="0"/>
              </a:rPr>
              <a:t>fadeIn</a:t>
            </a:r>
            <a:r>
              <a:rPr lang="pt-BR" sz="2200" dirty="0" smtClean="0">
                <a:latin typeface="Courier New" pitchFamily="49" charset="0"/>
                <a:cs typeface="Courier New" pitchFamily="49" charset="0"/>
              </a:rPr>
              <a:t>();</a:t>
            </a:r>
            <a:endParaRPr lang="pt-BR" sz="22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pt-BR" sz="2200" dirty="0">
                <a:latin typeface="Courier New" pitchFamily="49" charset="0"/>
                <a:cs typeface="Courier New" pitchFamily="49" charset="0"/>
              </a:rPr>
              <a:t>$(“#box</a:t>
            </a:r>
            <a:r>
              <a:rPr lang="pt-BR" sz="2200" dirty="0" smtClean="0">
                <a:latin typeface="Courier New" pitchFamily="49" charset="0"/>
                <a:cs typeface="Courier New" pitchFamily="49" charset="0"/>
              </a:rPr>
              <a:t>”).</a:t>
            </a:r>
            <a:r>
              <a:rPr lang="pt-BR" sz="2200" dirty="0" err="1" smtClean="0">
                <a:latin typeface="Courier New" pitchFamily="49" charset="0"/>
                <a:cs typeface="Courier New" pitchFamily="49" charset="0"/>
              </a:rPr>
              <a:t>fadeOut</a:t>
            </a:r>
            <a:r>
              <a:rPr lang="pt-BR" sz="2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2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lvl="2"/>
            <a:endParaRPr lang="pt-BR" dirty="0" smtClean="0">
              <a:cs typeface="Courier New" pitchFamily="49" charset="0"/>
            </a:endParaRPr>
          </a:p>
          <a:p>
            <a:pPr lvl="2"/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slideUp</a:t>
            </a:r>
            <a:r>
              <a:rPr lang="en-US" dirty="0" smtClean="0"/>
              <a:t>/</a:t>
            </a:r>
            <a:r>
              <a:rPr lang="en-US" dirty="0" err="1" smtClean="0"/>
              <a:t>slideDown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dirty="0" smtClean="0"/>
              <a:t>Anima a altura do elemento </a:t>
            </a:r>
            <a:r>
              <a:rPr lang="pt-BR" sz="2800" dirty="0" err="1" smtClean="0"/>
              <a:t>html</a:t>
            </a:r>
            <a:r>
              <a:rPr lang="pt-BR" sz="2800" dirty="0" smtClean="0"/>
              <a:t>. </a:t>
            </a:r>
            <a:r>
              <a:rPr lang="pt-BR" sz="2800" dirty="0" err="1" smtClean="0"/>
              <a:t>SlideUp</a:t>
            </a:r>
            <a:r>
              <a:rPr lang="pt-BR" sz="2800" dirty="0" smtClean="0"/>
              <a:t> reduzirá a altura até zero, fazendo o elemento desaparecer. </a:t>
            </a:r>
            <a:r>
              <a:rPr lang="pt-BR" sz="2800" dirty="0" err="1" smtClean="0"/>
              <a:t>SlideDown</a:t>
            </a:r>
            <a:r>
              <a:rPr lang="pt-BR" sz="2800" dirty="0" smtClean="0"/>
              <a:t> incrementará a altura até o valor original do elemento, fazendo-o aparecer.</a:t>
            </a:r>
          </a:p>
          <a:p>
            <a:endParaRPr lang="pt-BR" sz="2800" dirty="0">
              <a:cs typeface="Courier New" pitchFamily="49" charset="0"/>
            </a:endParaRPr>
          </a:p>
          <a:p>
            <a:pPr marL="0" indent="0">
              <a:buNone/>
            </a:pPr>
            <a:r>
              <a:rPr lang="pt-BR" sz="2200" dirty="0" smtClean="0">
                <a:latin typeface="Courier New" pitchFamily="49" charset="0"/>
                <a:cs typeface="Courier New" pitchFamily="49" charset="0"/>
              </a:rPr>
              <a:t>$(“#box”).</a:t>
            </a:r>
            <a:r>
              <a:rPr lang="pt-BR" sz="2200" dirty="0" err="1" smtClean="0">
                <a:latin typeface="Courier New" pitchFamily="49" charset="0"/>
                <a:cs typeface="Courier New" pitchFamily="49" charset="0"/>
              </a:rPr>
              <a:t>slideUp</a:t>
            </a:r>
            <a:r>
              <a:rPr lang="pt-BR" sz="2200" dirty="0" smtClean="0">
                <a:latin typeface="Courier New" pitchFamily="49" charset="0"/>
                <a:cs typeface="Courier New" pitchFamily="49" charset="0"/>
              </a:rPr>
              <a:t> ();</a:t>
            </a:r>
          </a:p>
          <a:p>
            <a:pPr marL="0" indent="0">
              <a:buNone/>
            </a:pPr>
            <a:r>
              <a:rPr lang="pt-BR" sz="2200" dirty="0">
                <a:latin typeface="Courier New" pitchFamily="49" charset="0"/>
                <a:cs typeface="Courier New" pitchFamily="49" charset="0"/>
              </a:rPr>
              <a:t>$(“#box”).</a:t>
            </a:r>
            <a:r>
              <a:rPr lang="pt-BR" sz="2200" dirty="0" err="1" smtClean="0">
                <a:latin typeface="Courier New" pitchFamily="49" charset="0"/>
                <a:cs typeface="Courier New" pitchFamily="49" charset="0"/>
              </a:rPr>
              <a:t>slideDown</a:t>
            </a:r>
            <a:r>
              <a:rPr lang="pt-BR" sz="2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2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endParaRPr lang="pt-BR" sz="1800" dirty="0" smtClean="0">
              <a:cs typeface="Courier New" pitchFamily="49" charset="0"/>
            </a:endParaRPr>
          </a:p>
          <a:p>
            <a:pPr lvl="1"/>
            <a:endParaRPr lang="pt-BR" sz="1200" dirty="0" smtClean="0">
              <a:cs typeface="Courier New" pitchFamily="49" charset="0"/>
            </a:endParaRPr>
          </a:p>
          <a:p>
            <a:endParaRPr lang="pt-BR" sz="1600" dirty="0" smtClean="0">
              <a:cs typeface="Courier New" pitchFamily="49" charset="0"/>
            </a:endParaRPr>
          </a:p>
          <a:p>
            <a:pPr lvl="2"/>
            <a:endParaRPr lang="pt-BR" dirty="0" smtClean="0">
              <a:cs typeface="Courier New" pitchFamily="49" charset="0"/>
            </a:endParaRPr>
          </a:p>
          <a:p>
            <a:pPr lvl="2"/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animate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lvl="1"/>
            <a:r>
              <a:rPr lang="pt-BR" dirty="0" smtClean="0"/>
              <a:t>Método para animar qualquer propriedade </a:t>
            </a:r>
            <a:r>
              <a:rPr lang="pt-BR" dirty="0" err="1" smtClean="0"/>
              <a:t>css</a:t>
            </a:r>
            <a:r>
              <a:rPr lang="pt-BR" dirty="0" smtClean="0"/>
              <a:t> numérica dos elementos </a:t>
            </a:r>
            <a:r>
              <a:rPr lang="pt-BR" dirty="0" err="1" smtClean="0"/>
              <a:t>html</a:t>
            </a:r>
            <a:endParaRPr lang="pt-BR" dirty="0" smtClean="0"/>
          </a:p>
          <a:p>
            <a:pPr lvl="1"/>
            <a:endParaRPr lang="pt-BR" dirty="0"/>
          </a:p>
          <a:p>
            <a:pPr marL="457200" lvl="1" indent="0">
              <a:buNone/>
            </a:pPr>
            <a:r>
              <a:rPr lang="pt-BR" sz="2400" dirty="0" err="1" smtClean="0">
                <a:latin typeface="Courier New" pitchFamily="49" charset="0"/>
                <a:cs typeface="Courier New" pitchFamily="49" charset="0"/>
              </a:rPr>
              <a:t>animate</a:t>
            </a:r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pt-BR" sz="2400" dirty="0" err="1" smtClean="0">
                <a:latin typeface="Courier New" pitchFamily="49" charset="0"/>
                <a:cs typeface="Courier New" pitchFamily="49" charset="0"/>
              </a:rPr>
              <a:t>properties</a:t>
            </a:r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pt-BR" sz="2400" dirty="0" err="1" smtClean="0">
                <a:latin typeface="Courier New" pitchFamily="49" charset="0"/>
                <a:cs typeface="Courier New" pitchFamily="49" charset="0"/>
              </a:rPr>
              <a:t>duration</a:t>
            </a:r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pt-BR" sz="2400" dirty="0" err="1" smtClean="0">
                <a:latin typeface="Courier New" pitchFamily="49" charset="0"/>
                <a:cs typeface="Courier New" pitchFamily="49" charset="0"/>
              </a:rPr>
              <a:t>easing</a:t>
            </a:r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, complete)</a:t>
            </a:r>
          </a:p>
          <a:p>
            <a:pPr marL="457200" lvl="1" indent="0">
              <a:buNone/>
            </a:pPr>
            <a:endParaRPr lang="pt-BR" dirty="0" smtClean="0"/>
          </a:p>
          <a:p>
            <a:pPr marL="457200" lvl="1" indent="0">
              <a:buNone/>
            </a:pPr>
            <a:r>
              <a:rPr lang="pt-BR" dirty="0" smtClean="0"/>
              <a:t>Valores default: </a:t>
            </a:r>
            <a:r>
              <a:rPr lang="pt-BR" i="1" dirty="0" err="1" smtClean="0"/>
              <a:t>duration</a:t>
            </a:r>
            <a:r>
              <a:rPr lang="pt-BR" dirty="0" smtClean="0"/>
              <a:t>: 400 e </a:t>
            </a:r>
            <a:r>
              <a:rPr lang="pt-BR" i="1" dirty="0" err="1" smtClean="0"/>
              <a:t>easing</a:t>
            </a:r>
            <a:r>
              <a:rPr lang="pt-BR" dirty="0" smtClean="0"/>
              <a:t>: swing</a:t>
            </a:r>
          </a:p>
          <a:p>
            <a:pPr marL="457200" lvl="1" indent="0">
              <a:buNone/>
            </a:pPr>
            <a:endParaRPr lang="pt-BR" dirty="0" smtClean="0"/>
          </a:p>
          <a:p>
            <a:pPr marL="457200" lvl="1" indent="0">
              <a:buNone/>
            </a:pPr>
            <a:r>
              <a:rPr lang="pt-BR" dirty="0" err="1" smtClean="0"/>
              <a:t>Ex</a:t>
            </a:r>
            <a:r>
              <a:rPr lang="pt-BR" dirty="0" smtClean="0"/>
              <a:t>: </a:t>
            </a:r>
          </a:p>
          <a:p>
            <a:pPr marL="457200" lvl="1" indent="0">
              <a:buNone/>
            </a:pPr>
            <a:r>
              <a:rPr lang="en-US" sz="1900" dirty="0">
                <a:latin typeface="Courier New" pitchFamily="49" charset="0"/>
                <a:cs typeface="Courier New" pitchFamily="49" charset="0"/>
              </a:rPr>
              <a:t>$("#box").animate ({ opacity: 0.5, left:'+=50', height: "toggle" </a:t>
            </a: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});</a:t>
            </a:r>
          </a:p>
          <a:p>
            <a:pPr marL="457200" lvl="1" indent="0">
              <a:buNone/>
            </a:pPr>
            <a:endParaRPr lang="en-US" sz="1900" dirty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</a:pPr>
            <a:r>
              <a:rPr lang="en-US" sz="1900" dirty="0">
                <a:latin typeface="Courier New" pitchFamily="49" charset="0"/>
                <a:cs typeface="Courier New" pitchFamily="49" charset="0"/>
              </a:rPr>
              <a:t>$("#box").animate ({ opacity: 0.5, left:'+=50', height: "toggle" }, 400, "swing", function () </a:t>
            </a: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 {   });</a:t>
            </a:r>
            <a:endParaRPr lang="pt-BR" sz="1900" dirty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</a:pPr>
            <a:endParaRPr lang="pt-BR" dirty="0"/>
          </a:p>
          <a:p>
            <a:pPr marL="457200" lvl="1" indent="0">
              <a:buNone/>
            </a:pPr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1972</TotalTime>
  <Words>286</Words>
  <Application>Microsoft Office PowerPoint</Application>
  <PresentationFormat>Apresentação na tela (4:3)</PresentationFormat>
  <Paragraphs>50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9" baseType="lpstr">
      <vt:lpstr>Office Theme</vt:lpstr>
      <vt:lpstr>Aplicações Interativas</vt:lpstr>
      <vt:lpstr>Agenda</vt:lpstr>
      <vt:lpstr>Efeitos</vt:lpstr>
      <vt:lpstr>Funções pré-definidas</vt:lpstr>
      <vt:lpstr>show/hide</vt:lpstr>
      <vt:lpstr>fadeIn/fadeOut</vt:lpstr>
      <vt:lpstr>slideUp/slideDown</vt:lpstr>
      <vt:lpstr>animate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Fabio</dc:creator>
  <cp:lastModifiedBy>senac2012</cp:lastModifiedBy>
  <cp:revision>136</cp:revision>
  <dcterms:created xsi:type="dcterms:W3CDTF">2013-02-17T14:16:49Z</dcterms:created>
  <dcterms:modified xsi:type="dcterms:W3CDTF">2013-10-24T23:21:54Z</dcterms:modified>
</cp:coreProperties>
</file>