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7" r:id="rId4"/>
    <p:sldId id="299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05" r:id="rId15"/>
    <p:sldId id="315" r:id="rId16"/>
    <p:sldId id="316" r:id="rId17"/>
    <p:sldId id="31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1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hide/" TargetMode="External"/><Relationship Id="rId2" Type="http://schemas.openxmlformats.org/officeDocument/2006/relationships/hyperlink" Target="http://api.jqueryui.com/h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jqueryui.com/effect" TargetMode="External"/><Relationship Id="rId4" Type="http://schemas.openxmlformats.org/officeDocument/2006/relationships/hyperlink" Target="http://api.jqueryui.com/sho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ui.com/switchCla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ui.com/toggleClas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removeClass/" TargetMode="External"/><Relationship Id="rId2" Type="http://schemas.openxmlformats.org/officeDocument/2006/relationships/hyperlink" Target="http://api.jqueryui.com/addCla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ui.com/removeClass/" TargetMode="External"/><Relationship Id="rId2" Type="http://schemas.openxmlformats.org/officeDocument/2006/relationships/hyperlink" Target="http://api.jqueryui.com/addCla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effect/hide/show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Estende as funcionalidades </a:t>
            </a:r>
            <a:r>
              <a:rPr lang="pt-BR" sz="2800" dirty="0" smtClean="0"/>
              <a:t>padrões de </a:t>
            </a:r>
            <a:r>
              <a:rPr lang="pt-BR" sz="2800" dirty="0" err="1" smtClean="0"/>
              <a:t>hide</a:t>
            </a:r>
            <a:r>
              <a:rPr lang="pt-BR" sz="2800" dirty="0" smtClean="0"/>
              <a:t> e show </a:t>
            </a:r>
            <a:r>
              <a:rPr lang="pt-BR" sz="2800" dirty="0"/>
              <a:t>do </a:t>
            </a:r>
            <a:r>
              <a:rPr lang="pt-BR" sz="2800" dirty="0" err="1" smtClean="0"/>
              <a:t>jQuery</a:t>
            </a:r>
            <a:r>
              <a:rPr lang="pt-BR" sz="2800" dirty="0" smtClean="0"/>
              <a:t>, aplicando os novos efeitos customizadas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	$(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 ).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effect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bounce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slow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0" indent="0">
              <a:buNone/>
            </a:pP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	$(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 ).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hide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("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fold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slow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0" indent="0">
              <a:buNone/>
            </a:pP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	$(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 ).show ("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fold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slow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2"/>
              </a:rPr>
              <a:t>http://api.jqueryui.com/hide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  <a:hlinkClick r:id="rId3"/>
              </a:rPr>
              <a:t>http://api.jquery.com/hide/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4"/>
              </a:rPr>
              <a:t>http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4"/>
              </a:rPr>
              <a:t>://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4"/>
              </a:rPr>
              <a:t>api.jqueryui.com/show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  <a:hlinkClick r:id="rId5"/>
              </a:rPr>
              <a:t>http://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5"/>
              </a:rPr>
              <a:t>api.jqueryui.com/effect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46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smtClean="0"/>
              <a:t>Altera </a:t>
            </a:r>
            <a:r>
              <a:rPr lang="en-US" sz="2800" dirty="0"/>
              <a:t>a </a:t>
            </a:r>
            <a:r>
              <a:rPr lang="en-US" sz="2800" dirty="0" err="1"/>
              <a:t>classe</a:t>
            </a:r>
            <a:r>
              <a:rPr lang="en-US" sz="2800" dirty="0"/>
              <a:t> com </a:t>
            </a:r>
            <a:r>
              <a:rPr lang="en-US" sz="2800" dirty="0" err="1"/>
              <a:t>animação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$( this 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switchClass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"big", "blue", 1000, "bounce");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$( this 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switchClass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"big", "blue", 1000, swing);</a:t>
            </a: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2"/>
              </a:rPr>
              <a:t>http://api.jqueryui.com/switchClass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25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toggleClass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	</a:t>
            </a:r>
            <a:r>
              <a:rPr lang="pt-BR" sz="2800" dirty="0" smtClean="0"/>
              <a:t>Insere </a:t>
            </a:r>
            <a:r>
              <a:rPr lang="pt-BR" sz="2800" dirty="0"/>
              <a:t>e remove a classe com animação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	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$(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"#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effect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 ).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toggleClass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newClass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", 1000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2"/>
              </a:rPr>
              <a:t>http://api.jqueryui.com/toggleClass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06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 smtClean="0"/>
              <a:t>São </a:t>
            </a:r>
            <a:r>
              <a:rPr lang="pt-BR" sz="2800" dirty="0" err="1" smtClean="0"/>
              <a:t>plugins</a:t>
            </a:r>
            <a:r>
              <a:rPr lang="pt-BR" sz="2800" dirty="0" smtClean="0"/>
              <a:t> que possuem um ciclo de vida próprio (lógica interna), métodos e eventos para tratar uma funcionalidade bem definida.</a:t>
            </a:r>
            <a:endParaRPr lang="pt-BR" sz="2800" dirty="0"/>
          </a:p>
          <a:p>
            <a:endParaRPr lang="pt-BR" sz="2800" dirty="0"/>
          </a:p>
          <a:p>
            <a:pPr marL="914400" lvl="2" indent="0">
              <a:buNone/>
            </a:pPr>
            <a:r>
              <a:rPr lang="pt-BR" sz="3400" b="1" dirty="0" smtClean="0">
                <a:cs typeface="Courier New" pitchFamily="49" charset="0"/>
              </a:rPr>
              <a:t>Lista de </a:t>
            </a:r>
            <a:r>
              <a:rPr lang="pt-BR" sz="3400" b="1" dirty="0" err="1" smtClean="0">
                <a:cs typeface="Courier New" pitchFamily="49" charset="0"/>
              </a:rPr>
              <a:t>Widgets</a:t>
            </a:r>
            <a:r>
              <a:rPr lang="pt-BR" sz="3400" b="1" dirty="0" smtClean="0">
                <a:cs typeface="Courier New" pitchFamily="49" charset="0"/>
              </a:rPr>
              <a:t>: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Accordion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Autocomplete</a:t>
            </a:r>
            <a:endParaRPr lang="pt-BR" sz="2400" dirty="0"/>
          </a:p>
          <a:p>
            <a:pPr lvl="1"/>
            <a:r>
              <a:rPr lang="pt-BR" sz="2400" dirty="0"/>
              <a:t> Button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Datepicker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Dialog</a:t>
            </a:r>
            <a:endParaRPr lang="pt-BR" sz="2400" dirty="0"/>
          </a:p>
          <a:p>
            <a:pPr lvl="1"/>
            <a:r>
              <a:rPr lang="pt-BR" sz="2400" dirty="0"/>
              <a:t> Menu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Progressbar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Slider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Spinner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Tabs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Tooltip</a:t>
            </a:r>
            <a:endParaRPr lang="pt-BR" sz="2400" dirty="0"/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19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Accordion </a:t>
            </a:r>
            <a:r>
              <a:rPr lang="en-US" dirty="0" smtClean="0"/>
              <a:t>(</a:t>
            </a:r>
            <a:r>
              <a:rPr lang="en-US" dirty="0" err="1" smtClean="0"/>
              <a:t>sanfona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Abre e fecha uma região logo abaixo a barra de titulo, acionada por um evento.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708920"/>
            <a:ext cx="77768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accordion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1&lt;/h3&gt;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Mauris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mauris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ante,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blandit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et,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ultrices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suscipit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eget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quam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Integer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ut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neque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Vivamus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nisi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metus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molestie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gravida in,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condimentum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sit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amet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nunc. Nam 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nibh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Donec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suscipit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eros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Nam mi.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Proin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viverra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leo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ut</a:t>
            </a: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odio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Curabitur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malesuada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Vestibulum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velit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eu ante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scelerisque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vulputate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h3&gt;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2&lt;/h3&gt;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Sed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non urna.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Donec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et ante.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Phasellus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eu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ligula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Vestibulum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amet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purus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Vivamus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hendrerit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dolor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aliquet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laoreet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mauris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turpis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porttitor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velit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faucibus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interdum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tellus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libero ac justo.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Vivamus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non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quam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In</a:t>
            </a:r>
          </a:p>
          <a:p>
            <a:pPr lvl="2"/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suscipit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faucibus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urna.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16016" y="60944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 smtClean="0"/>
              <a:t>jQuery</a:t>
            </a:r>
            <a:r>
              <a:rPr lang="pt-BR" b="1" u="sng" dirty="0"/>
              <a:t>: </a:t>
            </a:r>
            <a:r>
              <a:rPr lang="pt-BR" u="sng" dirty="0"/>
              <a:t>$( "#</a:t>
            </a:r>
            <a:r>
              <a:rPr lang="pt-BR" u="sng" dirty="0" err="1"/>
              <a:t>accordion</a:t>
            </a:r>
            <a:r>
              <a:rPr lang="pt-BR" u="sng" dirty="0"/>
              <a:t>" ).</a:t>
            </a:r>
            <a:r>
              <a:rPr lang="pt-BR" u="sng" dirty="0" err="1"/>
              <a:t>accordion</a:t>
            </a:r>
            <a:r>
              <a:rPr lang="pt-BR" u="sng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4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Accordion </a:t>
            </a:r>
            <a:r>
              <a:rPr lang="en-US" dirty="0" smtClean="0"/>
              <a:t>(</a:t>
            </a:r>
            <a:r>
              <a:rPr lang="en-US" dirty="0" err="1" smtClean="0"/>
              <a:t>sanfona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Abre e fecha uma região logo abaixo a barra de titulo, acionada por um evento.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716016" y="60944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 smtClean="0"/>
              <a:t>jQuery</a:t>
            </a:r>
            <a:r>
              <a:rPr lang="pt-BR" b="1" u="sng" dirty="0"/>
              <a:t>: </a:t>
            </a:r>
            <a:r>
              <a:rPr lang="pt-BR" u="sng" dirty="0"/>
              <a:t>$( "#</a:t>
            </a:r>
            <a:r>
              <a:rPr lang="pt-BR" u="sng" dirty="0" err="1"/>
              <a:t>accordion</a:t>
            </a:r>
            <a:r>
              <a:rPr lang="pt-BR" u="sng" dirty="0"/>
              <a:t>" ).</a:t>
            </a:r>
            <a:r>
              <a:rPr lang="pt-BR" u="sng" dirty="0" err="1"/>
              <a:t>accordion</a:t>
            </a:r>
            <a:r>
              <a:rPr lang="pt-BR" u="sng" dirty="0"/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1" y="3068960"/>
            <a:ext cx="4210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2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(</a:t>
            </a:r>
            <a:r>
              <a:rPr lang="en-US" dirty="0" err="1" smtClean="0"/>
              <a:t>abas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Abre e fecha uma região de conteúdo indexada por abas: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564904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tabs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&lt;li&gt;&lt;a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="#tabs-1"&gt;Nunc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tincidunt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&lt;li&gt;&lt;a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="#tabs-2"&gt;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Proin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dolor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&lt;li&gt;&lt;a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="#tabs-3"&gt;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Aenean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lacinia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id="tabs-1"&gt;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Proin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elit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arcu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rutrum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commodo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vehicula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tempus,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commodo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risus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Curabitur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nec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arcu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Donec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sollicitudin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mi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amet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mauris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.&lt;/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id="tabs-2"&gt;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Morbi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tincidunt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dui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amet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facilisis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feugiat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odio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metus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gravida ante, ut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pharetra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massa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metus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 nunc.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Duis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scelerisque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molestie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turpis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Sed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fringilla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massa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eget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luctus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malesuada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metus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eros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molestie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lectus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ut tempus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eros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massa ut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dolor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.&lt;/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id="tabs-3"&gt;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Mauris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eleifend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est et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turpis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Duis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id erat.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Suspendisse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potenti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Aliquam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vulputate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pede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vehicula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accumsan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mi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neque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rutrum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erat, eu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congue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orci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lorem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eget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lorem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Vestibulum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non ante.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aptent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taciti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sociosqu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ad&lt;/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lvl="2"/>
            <a:r>
              <a:rPr lang="pt-BR" sz="1100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Duis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cursus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Maecenas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ligula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eros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blandit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nec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pharetra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semper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magna.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Nullam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ac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lacus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.&lt;/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lvl="1"/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16016" y="63093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 smtClean="0"/>
              <a:t>jQuery</a:t>
            </a:r>
            <a:r>
              <a:rPr lang="pt-BR" b="1" u="sng" dirty="0"/>
              <a:t>: </a:t>
            </a:r>
            <a:r>
              <a:rPr lang="pt-BR" u="sng" dirty="0"/>
              <a:t>$( "#</a:t>
            </a:r>
            <a:r>
              <a:rPr lang="pt-BR" u="sng" dirty="0" err="1"/>
              <a:t>tabs</a:t>
            </a:r>
            <a:r>
              <a:rPr lang="pt-BR" u="sng" dirty="0"/>
              <a:t>" ).</a:t>
            </a:r>
            <a:r>
              <a:rPr lang="pt-BR" u="sng" dirty="0" err="1"/>
              <a:t>tabs</a:t>
            </a:r>
            <a:r>
              <a:rPr lang="pt-BR" u="sng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12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(</a:t>
            </a:r>
            <a:r>
              <a:rPr lang="en-US" dirty="0" err="1" smtClean="0"/>
              <a:t>abas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Abre e fecha uma região de conteúdo indexada por abas:</a:t>
            </a:r>
            <a:endParaRPr lang="pt-BR" sz="1800" dirty="0" smtClean="0">
              <a:cs typeface="Courier New" pitchFamily="49" charset="0"/>
            </a:endParaRP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716016" y="63093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 smtClean="0"/>
              <a:t>jQuery</a:t>
            </a:r>
            <a:r>
              <a:rPr lang="pt-BR" b="1" u="sng" dirty="0"/>
              <a:t>: </a:t>
            </a:r>
            <a:r>
              <a:rPr lang="pt-BR" u="sng" dirty="0"/>
              <a:t>$( "#</a:t>
            </a:r>
            <a:r>
              <a:rPr lang="pt-BR" u="sng" dirty="0" err="1"/>
              <a:t>tabs</a:t>
            </a:r>
            <a:r>
              <a:rPr lang="pt-BR" u="sng" dirty="0"/>
              <a:t>" ).</a:t>
            </a:r>
            <a:r>
              <a:rPr lang="pt-BR" u="sng" dirty="0" err="1"/>
              <a:t>tabs</a:t>
            </a:r>
            <a:r>
              <a:rPr lang="pt-BR" u="sng" dirty="0"/>
              <a:t>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90" y="3206849"/>
            <a:ext cx="42100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7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 das Provas</a:t>
            </a:r>
          </a:p>
          <a:p>
            <a:r>
              <a:rPr lang="pt-BR" dirty="0" err="1" smtClean="0"/>
              <a:t>JQueryUI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55576" y="5589240"/>
            <a:ext cx="2736304" cy="77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jQueryUI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UI is a curated set of user interface interactions, effects, widgets, and themes built on top of the </a:t>
            </a:r>
            <a:r>
              <a:rPr lang="en-US" sz="2000" dirty="0" err="1"/>
              <a:t>jQuery</a:t>
            </a:r>
            <a:r>
              <a:rPr lang="en-US" sz="2000" dirty="0"/>
              <a:t> JavaScript Library. Whether you're building highly interactive web applications or you just need to add a date picker to a form control, </a:t>
            </a:r>
            <a:r>
              <a:rPr lang="en-US" sz="2000" dirty="0" err="1"/>
              <a:t>jQuery</a:t>
            </a:r>
            <a:r>
              <a:rPr lang="en-US" sz="2000" dirty="0"/>
              <a:t> UI is the perfect choice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pt-BR" sz="2000" dirty="0" err="1" smtClean="0"/>
              <a:t>jQuery</a:t>
            </a:r>
            <a:r>
              <a:rPr lang="pt-BR" sz="2000" dirty="0" smtClean="0"/>
              <a:t> UI é um conjunto de interação com a interface do usuário, efeitos, </a:t>
            </a:r>
            <a:r>
              <a:rPr lang="pt-BR" sz="2000" dirty="0" err="1" smtClean="0"/>
              <a:t>widgets</a:t>
            </a:r>
            <a:r>
              <a:rPr lang="pt-BR" sz="2000" dirty="0" smtClean="0"/>
              <a:t> e temas, construído em cima da biblioteca </a:t>
            </a:r>
            <a:r>
              <a:rPr lang="pt-BR" sz="2000" dirty="0" err="1" smtClean="0"/>
              <a:t>jQuery</a:t>
            </a:r>
            <a:r>
              <a:rPr lang="pt-BR" sz="2000" dirty="0" smtClean="0"/>
              <a:t>. Caso você esteja construindo uma aplicação web altamente interativa ou só precisa adicionar um calendário para controlar seu formulário, </a:t>
            </a:r>
            <a:r>
              <a:rPr lang="pt-BR" sz="2000" dirty="0" err="1" smtClean="0"/>
              <a:t>jQueryUI</a:t>
            </a:r>
            <a:r>
              <a:rPr lang="pt-BR" sz="2000" dirty="0" smtClean="0"/>
              <a:t> é a escolha perfeita</a:t>
            </a:r>
            <a:r>
              <a:rPr lang="en-US" sz="2000" dirty="0" smtClean="0"/>
              <a:t>. </a:t>
            </a:r>
            <a:endParaRPr lang="pt-BR" sz="2400" dirty="0" smtClean="0"/>
          </a:p>
          <a:p>
            <a:pPr lvl="2"/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2852936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pt-BR" sz="1100" dirty="0" smtClean="0">
                <a:hlinkClick r:id="rId2"/>
              </a:rPr>
              <a:t>http</a:t>
            </a:r>
            <a:r>
              <a:rPr lang="pt-BR" sz="1100" dirty="0">
                <a:hlinkClick r:id="rId2"/>
              </a:rPr>
              <a:t>://jqueryui.com</a:t>
            </a:r>
            <a:r>
              <a:rPr lang="pt-BR" sz="1100" dirty="0" smtClean="0">
                <a:hlinkClick r:id="rId2"/>
              </a:rPr>
              <a:t>/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51920" y="566124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http://jqueryui.com/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2" y="5686125"/>
            <a:ext cx="2409825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61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Comportamento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 numCol="3">
            <a:normAutofit fontScale="85000" lnSpcReduction="20000"/>
          </a:bodyPr>
          <a:lstStyle/>
          <a:p>
            <a:r>
              <a:rPr lang="pt-BR" sz="2800" dirty="0"/>
              <a:t>Interações:</a:t>
            </a:r>
          </a:p>
          <a:p>
            <a:endParaRPr lang="pt-BR" sz="2800" dirty="0"/>
          </a:p>
          <a:p>
            <a:pPr lvl="1"/>
            <a:r>
              <a:rPr lang="pt-BR" sz="2400" dirty="0" err="1" smtClean="0"/>
              <a:t>Draggable</a:t>
            </a:r>
            <a:endParaRPr lang="pt-BR" sz="2400" dirty="0"/>
          </a:p>
          <a:p>
            <a:pPr lvl="1"/>
            <a:r>
              <a:rPr lang="pt-BR" sz="2400" dirty="0" err="1" smtClean="0"/>
              <a:t>Droppable</a:t>
            </a:r>
            <a:endParaRPr lang="pt-BR" sz="2400" dirty="0"/>
          </a:p>
          <a:p>
            <a:pPr lvl="1"/>
            <a:r>
              <a:rPr lang="pt-BR" sz="2400" dirty="0" err="1" smtClean="0"/>
              <a:t>Resizable</a:t>
            </a:r>
            <a:endParaRPr lang="pt-BR" sz="2400" dirty="0"/>
          </a:p>
          <a:p>
            <a:pPr lvl="1"/>
            <a:r>
              <a:rPr lang="pt-BR" sz="2400" dirty="0" err="1" smtClean="0"/>
              <a:t>Selectable</a:t>
            </a:r>
            <a:endParaRPr lang="pt-BR" sz="2400" dirty="0"/>
          </a:p>
          <a:p>
            <a:pPr lvl="1"/>
            <a:r>
              <a:rPr lang="pt-BR" sz="2400" dirty="0" err="1" smtClean="0"/>
              <a:t>Sortable</a:t>
            </a:r>
            <a:endParaRPr lang="pt-BR" sz="2400" dirty="0"/>
          </a:p>
          <a:p>
            <a:endParaRPr lang="pt-BR" sz="2800" dirty="0"/>
          </a:p>
          <a:p>
            <a:r>
              <a:rPr lang="pt-BR" sz="2800" dirty="0"/>
              <a:t>Utilitários:</a:t>
            </a:r>
          </a:p>
          <a:p>
            <a:endParaRPr lang="pt-BR" sz="2800" dirty="0"/>
          </a:p>
          <a:p>
            <a:pPr lvl="1"/>
            <a:r>
              <a:rPr lang="pt-BR" sz="2400" dirty="0"/>
              <a:t> Position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Widget</a:t>
            </a:r>
            <a:r>
              <a:rPr lang="pt-BR" sz="2400" dirty="0"/>
              <a:t> </a:t>
            </a:r>
            <a:r>
              <a:rPr lang="pt-BR" sz="2400" dirty="0" err="1"/>
              <a:t>Factory</a:t>
            </a:r>
            <a:endParaRPr lang="pt-BR" dirty="0"/>
          </a:p>
          <a:p>
            <a:endParaRPr lang="pt-BR" sz="2800" dirty="0" smtClean="0"/>
          </a:p>
          <a:p>
            <a:r>
              <a:rPr lang="pt-BR" sz="2800" dirty="0" smtClean="0"/>
              <a:t>Efeitos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Add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Color </a:t>
            </a:r>
            <a:r>
              <a:rPr lang="pt-BR" sz="2400" dirty="0" err="1"/>
              <a:t>Animation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Effect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Hide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Remove </a:t>
            </a:r>
            <a:r>
              <a:rPr lang="pt-BR" sz="2400" dirty="0" err="1"/>
              <a:t>Class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Show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Switch </a:t>
            </a:r>
            <a:r>
              <a:rPr lang="pt-BR" sz="2400" dirty="0" err="1"/>
              <a:t>Class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Toggle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Toggle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endParaRPr lang="pt-BR" sz="24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err="1"/>
              <a:t>Widgets</a:t>
            </a:r>
            <a:endParaRPr lang="pt-BR" sz="2800" dirty="0"/>
          </a:p>
          <a:p>
            <a:endParaRPr lang="pt-BR" sz="28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Accordion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Autocomplete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Button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Datepicker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Dialog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/>
              <a:t>Menu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Progressbar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Slider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Spinner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Tabs</a:t>
            </a:r>
            <a:endParaRPr lang="pt-BR" sz="2400" dirty="0"/>
          </a:p>
          <a:p>
            <a:pPr lvl="1"/>
            <a:r>
              <a:rPr lang="pt-BR" sz="2400" dirty="0" smtClean="0"/>
              <a:t> </a:t>
            </a:r>
            <a:r>
              <a:rPr lang="pt-BR" sz="2400" dirty="0" err="1"/>
              <a:t>Tooltip</a:t>
            </a:r>
            <a:endParaRPr lang="pt-BR" sz="2400" dirty="0"/>
          </a:p>
          <a:p>
            <a:endParaRPr lang="pt-B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Instalação</a:t>
            </a:r>
            <a:r>
              <a:rPr lang="en-US" dirty="0" smtClean="0"/>
              <a:t> Modular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39752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DOWNLOAD: </a:t>
            </a:r>
            <a:r>
              <a:rPr lang="pt-BR" dirty="0"/>
              <a:t>http://jqueryui.com/download/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53967"/>
            <a:ext cx="7200000" cy="125985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61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Temas</a:t>
            </a:r>
            <a:r>
              <a:rPr lang="en-US" sz="3200" dirty="0" smtClean="0"/>
              <a:t> (Themes)</a:t>
            </a:r>
            <a:endParaRPr lang="pt-BR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Instalação</a:t>
            </a:r>
            <a:r>
              <a:rPr lang="en-US" dirty="0" smtClean="0"/>
              <a:t> Modular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39752" y="6309320"/>
            <a:ext cx="4536504" cy="36933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DOWNLOAD: </a:t>
            </a:r>
            <a:r>
              <a:rPr lang="pt-BR" dirty="0"/>
              <a:t>http://jqueryui.com/download/</a:t>
            </a:r>
          </a:p>
        </p:txBody>
      </p:sp>
    </p:spTree>
    <p:extLst>
      <p:ext uri="{BB962C8B-B14F-4D97-AF65-F5344CB8AC3E}">
        <p14:creationId xmlns:p14="http://schemas.microsoft.com/office/powerpoint/2010/main" val="1799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Estende comportamento de efeitos do </a:t>
            </a:r>
            <a:r>
              <a:rPr lang="pt-BR" sz="2800" dirty="0" err="1"/>
              <a:t>jQuery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Adiciona novos efeitos </a:t>
            </a:r>
            <a:r>
              <a:rPr lang="pt-BR" sz="2800" dirty="0" smtClean="0"/>
              <a:t>pré-programados</a:t>
            </a:r>
            <a:r>
              <a:rPr lang="pt-BR" sz="2800" dirty="0"/>
              <a:t>: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699792" y="3501008"/>
            <a:ext cx="45000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Blind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Bounce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Drop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Explode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Fold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Highlight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Puff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Pulsate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Scale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Shake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Slide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Transfer</a:t>
            </a:r>
            <a:endParaRPr lang="pt-BR" dirty="0"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Adiciona funções de </a:t>
            </a:r>
            <a:r>
              <a:rPr lang="pt-BR" sz="2800" dirty="0" err="1" smtClean="0"/>
              <a:t>easing</a:t>
            </a:r>
            <a:r>
              <a:rPr lang="pt-BR" sz="2800" dirty="0" smtClean="0"/>
              <a:t> para usar no </a:t>
            </a:r>
            <a:r>
              <a:rPr lang="pt-BR" sz="2800" dirty="0" err="1" smtClean="0"/>
              <a:t>animate</a:t>
            </a:r>
            <a:r>
              <a:rPr lang="pt-BR" sz="2800" dirty="0"/>
              <a:t>: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08" y="2276872"/>
            <a:ext cx="720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addClass</a:t>
            </a:r>
            <a:r>
              <a:rPr lang="en-US" dirty="0" smtClean="0"/>
              <a:t> / </a:t>
            </a:r>
            <a:r>
              <a:rPr lang="en-US" dirty="0" err="1" smtClean="0"/>
              <a:t>removeClass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Estende as funcionalidades padrão do </a:t>
            </a:r>
            <a:r>
              <a:rPr lang="pt-BR" sz="2800" dirty="0" err="1"/>
              <a:t>jQuery</a:t>
            </a:r>
            <a:r>
              <a:rPr lang="pt-BR" sz="2800" dirty="0"/>
              <a:t> proporcionando uma troca de classe animada.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Ex: </a:t>
            </a:r>
          </a:p>
          <a:p>
            <a:pPr marL="914400" lvl="2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$(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"#effect" 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1000,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“swing”, callback );</a:t>
            </a:r>
          </a:p>
          <a:p>
            <a:pPr marL="914400" lvl="2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$( "#effect"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removeClass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newClass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1000, callback 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2"/>
              </a:rPr>
              <a:t>http://api.jqueryui.com/addClass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3"/>
              </a:rPr>
              <a:t>://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3"/>
              </a:rPr>
              <a:t>api.jqueryui.com/removeClass/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419872" y="371703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979712" y="3347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Classe de estilo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644008" y="371703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63888" y="3347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Velocidade (</a:t>
            </a:r>
            <a:r>
              <a:rPr lang="pt-BR" dirty="0" err="1" smtClean="0"/>
              <a:t>ms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6948264" y="3645024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732240" y="33569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 </a:t>
            </a:r>
            <a:r>
              <a:rPr lang="pt-BR" dirty="0" err="1" smtClean="0"/>
              <a:t>Callback</a:t>
            </a:r>
            <a:r>
              <a:rPr lang="pt-BR" dirty="0" smtClean="0"/>
              <a:t>  </a:t>
            </a:r>
          </a:p>
          <a:p>
            <a:r>
              <a:rPr lang="pt-BR" dirty="0"/>
              <a:t> </a:t>
            </a:r>
            <a:r>
              <a:rPr lang="pt-BR" dirty="0" smtClean="0"/>
              <a:t>            (opcional)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5580112" y="371703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292080" y="33477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Easing</a:t>
            </a:r>
            <a:endParaRPr lang="pt-BR" dirty="0" smtClean="0"/>
          </a:p>
          <a:p>
            <a:r>
              <a:rPr lang="pt-BR" dirty="0" smtClean="0"/>
              <a:t>           (opcional)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7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colorAnimation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Faz com que o </a:t>
            </a:r>
            <a:r>
              <a:rPr lang="pt-BR" sz="2800" i="1" dirty="0" err="1"/>
              <a:t>animate</a:t>
            </a:r>
            <a:r>
              <a:rPr lang="pt-BR" sz="2800" dirty="0"/>
              <a:t> funcione com a propriedade </a:t>
            </a:r>
            <a:r>
              <a:rPr lang="pt-BR" sz="2800" u="sng" dirty="0"/>
              <a:t>cor.</a:t>
            </a:r>
            <a:endParaRPr lang="pt-BR" sz="1200" u="sng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Ex: </a:t>
            </a:r>
          </a:p>
          <a:p>
            <a:pPr marL="914400" lvl="2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$( "#effect" ).animate({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"#aa0000",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color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500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1000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2"/>
              </a:rPr>
              <a:t>http://api.jqueryui.com/addClass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pt-BR" sz="1600" dirty="0">
                <a:latin typeface="Courier New" pitchFamily="49" charset="0"/>
                <a:cs typeface="Courier New" pitchFamily="49" charset="0"/>
                <a:hlinkClick r:id="rId3"/>
              </a:rPr>
              <a:t>://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3"/>
              </a:rPr>
              <a:t>api.jqueryui.com/removeClass/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28529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Interpola cor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5652120" y="328498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917</Words>
  <Application>Microsoft Office PowerPoint</Application>
  <PresentationFormat>Apresentação na tela 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Aplicações Interativas</vt:lpstr>
      <vt:lpstr>Agenda</vt:lpstr>
      <vt:lpstr>jQueryUI</vt:lpstr>
      <vt:lpstr>Comportamento</vt:lpstr>
      <vt:lpstr>Temas (Themes)</vt:lpstr>
      <vt:lpstr>Efeitos</vt:lpstr>
      <vt:lpstr>Efeitos</vt:lpstr>
      <vt:lpstr>addClass / removeClass</vt:lpstr>
      <vt:lpstr>colorAnimation</vt:lpstr>
      <vt:lpstr>effect/hide/show</vt:lpstr>
      <vt:lpstr>switchClass</vt:lpstr>
      <vt:lpstr>toggleClass</vt:lpstr>
      <vt:lpstr>Widgets</vt:lpstr>
      <vt:lpstr>Accordion (sanfona)</vt:lpstr>
      <vt:lpstr>Accordion (sanfona)</vt:lpstr>
      <vt:lpstr>Tabs (abas)</vt:lpstr>
      <vt:lpstr>Tabs (abas)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senac2012</cp:lastModifiedBy>
  <cp:revision>144</cp:revision>
  <dcterms:created xsi:type="dcterms:W3CDTF">2013-02-17T14:16:49Z</dcterms:created>
  <dcterms:modified xsi:type="dcterms:W3CDTF">2013-04-29T21:17:07Z</dcterms:modified>
</cp:coreProperties>
</file>