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8" r:id="rId3"/>
    <p:sldId id="266" r:id="rId4"/>
    <p:sldId id="265" r:id="rId5"/>
    <p:sldId id="272" r:id="rId6"/>
    <p:sldId id="267" r:id="rId7"/>
    <p:sldId id="268" r:id="rId8"/>
    <p:sldId id="269" r:id="rId9"/>
    <p:sldId id="270" r:id="rId10"/>
    <p:sldId id="271" r:id="rId11"/>
    <p:sldId id="274" r:id="rId12"/>
    <p:sldId id="273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 varScale="1">
        <p:scale>
          <a:sx n="68" d="100"/>
          <a:sy n="68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85763"/>
            <a:ext cx="5688013" cy="333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7478" y="3718198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5301208"/>
            <a:ext cx="6400800" cy="84164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1A5E2-BD44-421A-B198-59FEC99E23F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86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A8248C-6654-497A-9B13-71BAB524FF4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69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6D738E-A0AE-446A-A62F-E3350793228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94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EA130-53FD-4552-AB48-50C7E64DD36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43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C431E-6A67-48C5-9D96-4BDBFCEC63D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51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C2C66-7F3B-46B4-9AF8-6AF2E1E9022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84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F0199-D355-4B6F-8B2E-2B45654C249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04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8236DB-C103-442C-8C7C-BAA7CFF30AC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29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EA68F-6AF8-4872-A127-C78E15510FF3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43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0FB66-3B21-485A-A26E-0A6913712E17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05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C7EE58-F4DA-497F-821B-7BFE0E622FF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64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2C052CB-2CBF-4477-BE5E-E7AC33AB7E1F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88" r:id="rId10"/>
    <p:sldLayoutId id="214748378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ctrTitle"/>
          </p:nvPr>
        </p:nvSpPr>
        <p:spPr>
          <a:xfrm>
            <a:off x="323528" y="4941168"/>
            <a:ext cx="8424936" cy="1470025"/>
          </a:xfrm>
        </p:spPr>
        <p:txBody>
          <a:bodyPr/>
          <a:lstStyle/>
          <a:p>
            <a:r>
              <a:rPr lang="pt-BR" dirty="0" smtClean="0"/>
              <a:t>REDES DE COMPUTADORES</a:t>
            </a:r>
          </a:p>
        </p:txBody>
      </p:sp>
      <p:sp>
        <p:nvSpPr>
          <p:cNvPr id="11267" name="Subtítulo 2"/>
          <p:cNvSpPr>
            <a:spLocks noGrp="1"/>
          </p:cNvSpPr>
          <p:nvPr>
            <p:ph type="subTitle" idx="1"/>
          </p:nvPr>
        </p:nvSpPr>
        <p:spPr>
          <a:xfrm>
            <a:off x="179512" y="4149080"/>
            <a:ext cx="8568952" cy="936103"/>
          </a:xfrm>
        </p:spPr>
        <p:txBody>
          <a:bodyPr>
            <a:normAutofit/>
          </a:bodyPr>
          <a:lstStyle/>
          <a:p>
            <a:r>
              <a:rPr lang="pt-BR" sz="4800" dirty="0" smtClean="0"/>
              <a:t>SISTEMAS PARA INTERNET</a:t>
            </a:r>
            <a:endParaRPr lang="en-US" sz="4800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dirty="0" smtClean="0">
                <a:solidFill>
                  <a:schemeClr val="tx1"/>
                </a:solidFill>
              </a:rPr>
              <a:t>REDES DE COMPUTADORES</a:t>
            </a:r>
            <a:r>
              <a:rPr lang="en-US" kern="0" dirty="0" smtClean="0">
                <a:solidFill>
                  <a:schemeClr val="tx1"/>
                </a:solidFill>
              </a:rPr>
              <a:t/>
            </a:r>
            <a:br>
              <a:rPr lang="en-US" kern="0" dirty="0" smtClean="0">
                <a:solidFill>
                  <a:schemeClr val="tx1"/>
                </a:solidFill>
              </a:rPr>
            </a:br>
            <a:endParaRPr lang="pt-BR" kern="0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124744"/>
            <a:ext cx="4968552" cy="556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dirty="0" smtClean="0">
                <a:solidFill>
                  <a:schemeClr val="tx1"/>
                </a:solidFill>
              </a:rPr>
              <a:t>REDES DE COMPUTADORES</a:t>
            </a:r>
            <a:r>
              <a:rPr lang="en-US" kern="0" dirty="0" smtClean="0">
                <a:solidFill>
                  <a:schemeClr val="tx1"/>
                </a:solidFill>
              </a:rPr>
              <a:t/>
            </a:r>
            <a:br>
              <a:rPr lang="en-US" kern="0" dirty="0" smtClean="0">
                <a:solidFill>
                  <a:schemeClr val="tx1"/>
                </a:solidFill>
              </a:rPr>
            </a:br>
            <a:endParaRPr lang="pt-BR" kern="0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25" y="1196752"/>
            <a:ext cx="7797116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1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dirty="0" smtClean="0">
                <a:solidFill>
                  <a:schemeClr val="tx1"/>
                </a:solidFill>
              </a:rPr>
              <a:t>REDES DE COMPUTADORES</a:t>
            </a:r>
            <a:r>
              <a:rPr lang="en-US" kern="0" dirty="0" smtClean="0">
                <a:solidFill>
                  <a:schemeClr val="tx1"/>
                </a:solidFill>
              </a:rPr>
              <a:t/>
            </a:r>
            <a:br>
              <a:rPr lang="en-US" kern="0" dirty="0" smtClean="0">
                <a:solidFill>
                  <a:schemeClr val="tx1"/>
                </a:solidFill>
              </a:rPr>
            </a:br>
            <a:endParaRPr lang="pt-BR" kern="0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996730"/>
            <a:ext cx="5976664" cy="531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7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REDES DE COMPUTADORES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187624" y="1225689"/>
            <a:ext cx="7128792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z="2400" dirty="0" smtClean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Tx/>
              <a:buChar char="-"/>
            </a:pPr>
            <a:r>
              <a:rPr lang="pt-BR" sz="2400" dirty="0" smtClean="0">
                <a:latin typeface="Verdana" panose="020B0604030504040204" pitchFamily="34" charset="0"/>
                <a:cs typeface="Arial" panose="020B0604020202020204" pitchFamily="34" charset="0"/>
              </a:rPr>
              <a:t>História das Redes a partir da ARPANET</a:t>
            </a:r>
            <a:endParaRPr lang="pt-BR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endParaRPr lang="pt-BR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Char char="-"/>
            </a:pPr>
            <a:r>
              <a:rPr lang="pt-BR" sz="2400" dirty="0">
                <a:latin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pt-BR" sz="2400" dirty="0" smtClean="0">
                <a:latin typeface="Verdana" panose="020B0604030504040204" pitchFamily="34" charset="0"/>
                <a:cs typeface="Arial" panose="020B0604020202020204" pitchFamily="34" charset="0"/>
              </a:rPr>
              <a:t>Topologias de rede </a:t>
            </a:r>
          </a:p>
          <a:p>
            <a:pPr eaLnBrk="1" hangingPunct="1">
              <a:buFontTx/>
              <a:buChar char="-"/>
            </a:pPr>
            <a:endParaRPr lang="pt-BR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Char char="-"/>
            </a:pPr>
            <a:r>
              <a:rPr lang="pt-BR" sz="2400" dirty="0" smtClean="0">
                <a:latin typeface="Verdana" panose="020B0604030504040204" pitchFamily="34" charset="0"/>
                <a:cs typeface="Arial" panose="020B0604020202020204" pitchFamily="34" charset="0"/>
              </a:rPr>
              <a:t> Modelo ISO/OSI e modelo TCP/IP</a:t>
            </a:r>
            <a:endParaRPr lang="pt-BR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Char char="-"/>
            </a:pPr>
            <a:endParaRPr lang="pt-BR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Char char="-"/>
            </a:pPr>
            <a:r>
              <a:rPr lang="pt-BR" sz="2400" dirty="0" smtClean="0">
                <a:latin typeface="Verdana" panose="020B0604030504040204" pitchFamily="34" charset="0"/>
                <a:cs typeface="Arial" panose="020B0604020202020204" pitchFamily="34" charset="0"/>
              </a:rPr>
              <a:t> Endereçamento IP e Máscaras</a:t>
            </a:r>
          </a:p>
          <a:p>
            <a:pPr eaLnBrk="1" hangingPunct="1">
              <a:buFontTx/>
              <a:buChar char="-"/>
            </a:pPr>
            <a:endParaRPr lang="pt-BR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Char char="-"/>
            </a:pPr>
            <a:r>
              <a:rPr lang="pt-BR" sz="2400" dirty="0" smtClean="0">
                <a:latin typeface="Verdana" panose="020B0604030504040204" pitchFamily="34" charset="0"/>
                <a:cs typeface="Arial" panose="020B0604020202020204" pitchFamily="34" charset="0"/>
              </a:rPr>
              <a:t> IP público e IP privado</a:t>
            </a:r>
          </a:p>
          <a:p>
            <a:pPr eaLnBrk="1" hangingPunct="1">
              <a:buFontTx/>
              <a:buChar char="-"/>
            </a:pPr>
            <a:endParaRPr lang="pt-BR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Char char="-"/>
            </a:pPr>
            <a:r>
              <a:rPr lang="pt-BR" sz="2400" dirty="0" smtClean="0">
                <a:latin typeface="Verdana" panose="020B0604030504040204" pitchFamily="34" charset="0"/>
                <a:cs typeface="Arial" panose="020B0604020202020204" pitchFamily="34" charset="0"/>
              </a:rPr>
              <a:t>Protocolos</a:t>
            </a:r>
          </a:p>
          <a:p>
            <a:pPr eaLnBrk="1" hangingPunct="1">
              <a:buFontTx/>
              <a:buChar char="-"/>
            </a:pPr>
            <a:endParaRPr lang="pt-BR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Char char="-"/>
            </a:pPr>
            <a:r>
              <a:rPr lang="pt-BR" sz="2400" dirty="0" smtClean="0">
                <a:latin typeface="Verdana" panose="020B0604030504040204" pitchFamily="34" charset="0"/>
                <a:cs typeface="Arial" panose="020B0604020202020204" pitchFamily="34" charset="0"/>
              </a:rPr>
              <a:t>DNS</a:t>
            </a:r>
            <a:endParaRPr lang="pt-BR" sz="2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sz="2400" dirty="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dirty="0" smtClean="0">
                <a:solidFill>
                  <a:schemeClr val="tx1"/>
                </a:solidFill>
              </a:rPr>
              <a:t>REDES DE COMPUTADORES</a:t>
            </a:r>
            <a:r>
              <a:rPr lang="en-US" kern="0" dirty="0" smtClean="0">
                <a:solidFill>
                  <a:schemeClr val="tx1"/>
                </a:solidFill>
              </a:rPr>
              <a:t/>
            </a:r>
            <a:br>
              <a:rPr lang="en-US" kern="0" dirty="0" smtClean="0">
                <a:solidFill>
                  <a:schemeClr val="tx1"/>
                </a:solidFill>
              </a:rPr>
            </a:br>
            <a:endParaRPr lang="pt-BR" kern="0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08720"/>
            <a:ext cx="7778825" cy="508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0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dirty="0" smtClean="0">
                <a:solidFill>
                  <a:schemeClr val="tx1"/>
                </a:solidFill>
              </a:rPr>
              <a:t>REDES DE COMPUTADORES</a:t>
            </a:r>
            <a:r>
              <a:rPr lang="en-US" kern="0" dirty="0" smtClean="0">
                <a:solidFill>
                  <a:schemeClr val="tx1"/>
                </a:solidFill>
              </a:rPr>
              <a:t/>
            </a:r>
            <a:br>
              <a:rPr lang="en-US" kern="0" dirty="0" smtClean="0">
                <a:solidFill>
                  <a:schemeClr val="tx1"/>
                </a:solidFill>
              </a:rPr>
            </a:br>
            <a:endParaRPr lang="pt-BR" kern="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08720"/>
            <a:ext cx="8162866" cy="4897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dirty="0" smtClean="0">
                <a:solidFill>
                  <a:schemeClr val="tx1"/>
                </a:solidFill>
              </a:rPr>
              <a:t>REDES DE COMPUTADORES</a:t>
            </a:r>
            <a:r>
              <a:rPr lang="en-US" kern="0" dirty="0" smtClean="0">
                <a:solidFill>
                  <a:schemeClr val="tx1"/>
                </a:solidFill>
              </a:rPr>
              <a:t/>
            </a:r>
            <a:br>
              <a:rPr lang="en-US" kern="0" dirty="0" smtClean="0">
                <a:solidFill>
                  <a:schemeClr val="tx1"/>
                </a:solidFill>
              </a:rPr>
            </a:br>
            <a:endParaRPr lang="pt-BR" kern="0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158" y="1196752"/>
            <a:ext cx="6394830" cy="46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dirty="0" smtClean="0">
                <a:solidFill>
                  <a:schemeClr val="tx1"/>
                </a:solidFill>
              </a:rPr>
              <a:t>REDES DE COMPUTADORES</a:t>
            </a:r>
            <a:r>
              <a:rPr lang="en-US" kern="0" dirty="0" smtClean="0">
                <a:solidFill>
                  <a:schemeClr val="tx1"/>
                </a:solidFill>
              </a:rPr>
              <a:t/>
            </a:r>
            <a:br>
              <a:rPr lang="en-US" kern="0" dirty="0" smtClean="0">
                <a:solidFill>
                  <a:schemeClr val="tx1"/>
                </a:solidFill>
              </a:rPr>
            </a:br>
            <a:endParaRPr lang="pt-BR" kern="0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05" y="1148047"/>
            <a:ext cx="6076190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4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dirty="0" smtClean="0">
                <a:solidFill>
                  <a:schemeClr val="tx1"/>
                </a:solidFill>
              </a:rPr>
              <a:t>REDES DE COMPUTADORES</a:t>
            </a:r>
            <a:r>
              <a:rPr lang="en-US" kern="0" dirty="0" smtClean="0">
                <a:solidFill>
                  <a:schemeClr val="tx1"/>
                </a:solidFill>
              </a:rPr>
              <a:t/>
            </a:r>
            <a:br>
              <a:rPr lang="en-US" kern="0" dirty="0" smtClean="0">
                <a:solidFill>
                  <a:schemeClr val="tx1"/>
                </a:solidFill>
              </a:rPr>
            </a:br>
            <a:endParaRPr lang="pt-BR" kern="0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36" y="998538"/>
            <a:ext cx="3496816" cy="27752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089166"/>
            <a:ext cx="5638095" cy="21238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64417"/>
            <a:ext cx="3876190" cy="1828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974" y="4161218"/>
            <a:ext cx="4761905" cy="1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dirty="0" smtClean="0">
                <a:solidFill>
                  <a:schemeClr val="tx1"/>
                </a:solidFill>
              </a:rPr>
              <a:t>REDES DE COMPUTADORES</a:t>
            </a:r>
            <a:r>
              <a:rPr lang="en-US" kern="0" dirty="0" smtClean="0">
                <a:solidFill>
                  <a:schemeClr val="tx1"/>
                </a:solidFill>
              </a:rPr>
              <a:t/>
            </a:r>
            <a:br>
              <a:rPr lang="en-US" kern="0" dirty="0" smtClean="0">
                <a:solidFill>
                  <a:schemeClr val="tx1"/>
                </a:solidFill>
              </a:rPr>
            </a:br>
            <a:endParaRPr lang="pt-BR" kern="0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955127"/>
            <a:ext cx="3761905" cy="2761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694923"/>
            <a:ext cx="5336357" cy="301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dirty="0" smtClean="0">
                <a:solidFill>
                  <a:schemeClr val="tx1"/>
                </a:solidFill>
              </a:rPr>
              <a:t>REDES DE COMPUTADORES</a:t>
            </a:r>
            <a:r>
              <a:rPr lang="en-US" kern="0" dirty="0" smtClean="0">
                <a:solidFill>
                  <a:schemeClr val="tx1"/>
                </a:solidFill>
              </a:rPr>
              <a:t/>
            </a:r>
            <a:br>
              <a:rPr lang="en-US" kern="0" dirty="0" smtClean="0">
                <a:solidFill>
                  <a:schemeClr val="tx1"/>
                </a:solidFill>
              </a:rPr>
            </a:br>
            <a:endParaRPr lang="pt-BR" kern="0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80728"/>
            <a:ext cx="6761852" cy="522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2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69</Words>
  <Application>Microsoft Office PowerPoint</Application>
  <PresentationFormat>Apresentação na tela (4:3)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Verdana</vt:lpstr>
      <vt:lpstr>Design padrão</vt:lpstr>
      <vt:lpstr>REDES DE COMPUTADORES</vt:lpstr>
      <vt:lpstr>REDES DE COMPUTADORES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Senac São Paulo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GCR</dc:creator>
  <cp:lastModifiedBy>VALDNEI DIAS BATISTA</cp:lastModifiedBy>
  <cp:revision>90</cp:revision>
  <dcterms:created xsi:type="dcterms:W3CDTF">2012-03-14T19:46:11Z</dcterms:created>
  <dcterms:modified xsi:type="dcterms:W3CDTF">2017-02-13T21:26:08Z</dcterms:modified>
</cp:coreProperties>
</file>