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60" r:id="rId4"/>
    <p:sldId id="283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78" autoAdjust="0"/>
  </p:normalViewPr>
  <p:slideViewPr>
    <p:cSldViewPr>
      <p:cViewPr varScale="1">
        <p:scale>
          <a:sx n="60" d="100"/>
          <a:sy n="60" d="100"/>
        </p:scale>
        <p:origin x="73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/>
              <a:t>Aplicações Ricas para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01/04/2016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err="1"/>
              <a:t>Drag</a:t>
            </a:r>
            <a:r>
              <a:rPr lang="pt-BR" sz="5400" dirty="0"/>
              <a:t> </a:t>
            </a:r>
            <a:r>
              <a:rPr lang="pt-BR" sz="5400" dirty="0" err="1"/>
              <a:t>and</a:t>
            </a:r>
            <a:r>
              <a:rPr lang="pt-BR" sz="5400" dirty="0"/>
              <a:t> </a:t>
            </a:r>
            <a:r>
              <a:rPr lang="pt-BR" sz="5400" dirty="0" err="1"/>
              <a:t>Drop</a:t>
            </a:r>
            <a:r>
              <a:rPr lang="pt-BR" sz="5400" dirty="0"/>
              <a:t> em HTML5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de Faria </a:t>
            </a:r>
            <a:r>
              <a:rPr lang="pt-BR" dirty="0" err="1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0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da API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objeto de evento possui o elemento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dataTransfer</a:t>
            </a:r>
            <a:r>
              <a:rPr lang="pt-BR" dirty="0"/>
              <a:t>, cujos principais métodos são: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setData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/>
              <a:t>: um dado, como o id do elemento, pode ser armazenado aqui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getData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/>
              <a:t>: o dado previamente armazenado pode ser recuperado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clearData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/>
              <a:t>: limpa quaisquer dados salvos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setDragImage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/>
              <a:t>: permite associar uma imagem com o cursor do mouse quando o item está sendo arrastado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7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devemos fazer para arrastar um elemento?</a:t>
            </a:r>
          </a:p>
          <a:p>
            <a:pPr lvl="1"/>
            <a:r>
              <a:rPr lang="pt-BR" dirty="0"/>
              <a:t>Adicionar 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draggable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com valor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no elemento que vai ser arrastado</a:t>
            </a:r>
          </a:p>
          <a:p>
            <a:r>
              <a:rPr lang="pt-BR" dirty="0"/>
              <a:t>Mais um passo:</a:t>
            </a:r>
          </a:p>
          <a:p>
            <a:pPr lvl="1"/>
            <a:r>
              <a:rPr lang="pt-BR" dirty="0"/>
              <a:t>Adicionar o evento de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dragover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no elemento que vai receber o item sendo arrastado</a:t>
            </a:r>
          </a:p>
          <a:p>
            <a:pPr lvl="2"/>
            <a:r>
              <a:rPr lang="pt-BR" dirty="0"/>
              <a:t>Basicamente, isso especifica onde o item poderá ser solto</a:t>
            </a:r>
          </a:p>
          <a:p>
            <a:pPr lvl="2"/>
            <a:r>
              <a:rPr lang="pt-BR" dirty="0"/>
              <a:t>Chamar o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preventDefault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/>
              <a:t>” do evento ou dar um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false;</a:t>
            </a:r>
            <a:r>
              <a:rPr lang="pt-BR" dirty="0"/>
              <a:t>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3" y="1600200"/>
            <a:ext cx="728843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23528" y="4293096"/>
            <a:ext cx="258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Elemento que vai ser arrastado precisa ter 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draggable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como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pt-BR" dirty="0"/>
              <a:t>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217883" y="5397023"/>
            <a:ext cx="2282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Elemento que vai receber o item precisa retornar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pt-BR" dirty="0"/>
              <a:t> no evento de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dragover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0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o item começa a ser arrastado, o evento de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dragstart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é chamado</a:t>
            </a:r>
          </a:p>
          <a:p>
            <a:pPr lvl="1"/>
            <a:r>
              <a:rPr lang="pt-BR" dirty="0"/>
              <a:t>Podemos configurar alguns parâmetros aqui</a:t>
            </a:r>
          </a:p>
          <a:p>
            <a:r>
              <a:rPr lang="pt-BR" dirty="0"/>
              <a:t>Quando o item é arrastado sobre o elemento destino, ele dispara:</a:t>
            </a:r>
          </a:p>
          <a:p>
            <a:pPr lvl="1"/>
            <a:r>
              <a:rPr lang="pt-BR" dirty="0"/>
              <a:t>Primeiro 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dragenter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Depois continuamente 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dragover</a:t>
            </a:r>
            <a:r>
              <a:rPr lang="pt-BR" dirty="0"/>
              <a:t>, conforme o item é arrastado sobre ele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8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5227"/>
            <a:ext cx="7620000" cy="471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376851" y="1486525"/>
            <a:ext cx="4083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o item entra no elemento destino, 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dragenter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é disparado.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8597" y="1846696"/>
            <a:ext cx="2581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dragstart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é disparado assim que o elemento começa ser arrastado.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07058" y="5469031"/>
            <a:ext cx="2657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dragover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é disparado continuamente conforme o item é arrastado sobre o destino.</a:t>
            </a:r>
          </a:p>
        </p:txBody>
      </p:sp>
    </p:spTree>
    <p:extLst>
      <p:ext uri="{BB962C8B-B14F-4D97-AF65-F5344CB8AC3E}">
        <p14:creationId xmlns:p14="http://schemas.microsoft.com/office/powerpoint/2010/main" val="38482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o usuário solta o botão do mouse sobre o elemento destino, 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drop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é disparado</a:t>
            </a:r>
          </a:p>
          <a:p>
            <a:pPr lvl="1"/>
            <a:r>
              <a:rPr lang="pt-BR" dirty="0"/>
              <a:t>Dar um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preventDefault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/>
              <a:t>” para impedir o navegador de tratar o evento</a:t>
            </a:r>
          </a:p>
          <a:p>
            <a:pPr lvl="2"/>
            <a:r>
              <a:rPr lang="pt-BR" dirty="0"/>
              <a:t>Por padrão, abre como link</a:t>
            </a:r>
          </a:p>
          <a:p>
            <a:pPr lvl="1"/>
            <a:r>
              <a:rPr lang="pt-BR" dirty="0"/>
              <a:t>Os dados configurados no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dragstart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podem ser lidos e utilizados aqui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46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6207"/>
            <a:ext cx="7620000" cy="458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18597" y="4005064"/>
            <a:ext cx="240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elemento arrastado continua no DOM enquanto é arrastado.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810885" y="5013176"/>
            <a:ext cx="2409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o elemento é solto, o evento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drop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é disparado no destino. As ações devem ser tratadas aqui, como mover o elemento.</a:t>
            </a:r>
          </a:p>
        </p:txBody>
      </p:sp>
    </p:spTree>
    <p:extLst>
      <p:ext uri="{BB962C8B-B14F-4D97-AF65-F5344CB8AC3E}">
        <p14:creationId xmlns:p14="http://schemas.microsoft.com/office/powerpoint/2010/main" val="360092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 tipos de ações podemos tomar no </a:t>
            </a:r>
            <a:r>
              <a:rPr lang="pt-BR" i="1" dirty="0" err="1"/>
              <a:t>drag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drop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Mover o elemento</a:t>
            </a:r>
          </a:p>
          <a:p>
            <a:pPr lvl="1"/>
            <a:r>
              <a:rPr lang="pt-BR" dirty="0"/>
              <a:t>Duplicar o elemento</a:t>
            </a:r>
          </a:p>
          <a:p>
            <a:pPr lvl="1"/>
            <a:r>
              <a:rPr lang="pt-BR" dirty="0"/>
              <a:t>Exibir informações sobre o elemento</a:t>
            </a:r>
          </a:p>
          <a:p>
            <a:pPr lvl="1"/>
            <a:r>
              <a:rPr lang="pt-BR" dirty="0"/>
              <a:t>Realizar outro tipo de ação específica</a:t>
            </a:r>
          </a:p>
          <a:p>
            <a:pPr lvl="2"/>
            <a:r>
              <a:rPr lang="pt-BR" dirty="0"/>
              <a:t>Exemplos?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91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mover um elemento de uma lista para outra?</a:t>
            </a:r>
          </a:p>
          <a:p>
            <a:pPr lvl="1"/>
            <a:r>
              <a:rPr lang="pt-BR" dirty="0"/>
              <a:t>Definir os elementos e atributos</a:t>
            </a:r>
          </a:p>
          <a:p>
            <a:pPr lvl="1"/>
            <a:r>
              <a:rPr lang="pt-BR" dirty="0"/>
              <a:t>Definir os eventos</a:t>
            </a:r>
          </a:p>
          <a:p>
            <a:pPr lvl="1"/>
            <a:r>
              <a:rPr lang="pt-BR" dirty="0"/>
              <a:t>Salvar o id do item sendo arrastado</a:t>
            </a:r>
          </a:p>
          <a:p>
            <a:pPr lvl="1"/>
            <a:r>
              <a:rPr lang="pt-BR" dirty="0"/>
              <a:t>Mover o item para o elemento destino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4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copiar um elemento de uma lista para outra?</a:t>
            </a:r>
          </a:p>
          <a:p>
            <a:pPr lvl="1"/>
            <a:r>
              <a:rPr lang="pt-BR" dirty="0"/>
              <a:t>Definir os elementos e atributos</a:t>
            </a:r>
          </a:p>
          <a:p>
            <a:pPr lvl="1"/>
            <a:r>
              <a:rPr lang="pt-BR" dirty="0"/>
              <a:t>Definir os eventos</a:t>
            </a:r>
          </a:p>
          <a:p>
            <a:pPr lvl="1"/>
            <a:r>
              <a:rPr lang="pt-BR" dirty="0"/>
              <a:t>Salvar o id do item sendo arrastado</a:t>
            </a:r>
          </a:p>
          <a:p>
            <a:pPr lvl="1"/>
            <a:r>
              <a:rPr lang="pt-BR" dirty="0"/>
              <a:t>Clonar o item para o elemento destino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9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84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personalizar o ícone do </a:t>
            </a:r>
            <a:r>
              <a:rPr lang="pt-BR" dirty="0" err="1"/>
              <a:t>drag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drop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No evento de </a:t>
            </a:r>
            <a:r>
              <a:rPr lang="pt-BR" dirty="0" err="1"/>
              <a:t>dragstart</a:t>
            </a:r>
            <a:r>
              <a:rPr lang="pt-BR" dirty="0"/>
              <a:t>, chamar o “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setDragImage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/>
              <a:t>” do objeto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dataTransfer</a:t>
            </a:r>
            <a:r>
              <a:rPr lang="pt-BR" dirty="0"/>
              <a:t>, passando três parâmetros:</a:t>
            </a:r>
          </a:p>
          <a:p>
            <a:pPr lvl="2"/>
            <a:r>
              <a:rPr lang="pt-BR" dirty="0"/>
              <a:t>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img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com o ícone</a:t>
            </a:r>
          </a:p>
          <a:p>
            <a:pPr lvl="2"/>
            <a:r>
              <a:rPr lang="pt-BR" dirty="0"/>
              <a:t>Posição X a partir do centro do mouse</a:t>
            </a:r>
          </a:p>
          <a:p>
            <a:pPr lvl="2"/>
            <a:r>
              <a:rPr lang="pt-BR" dirty="0"/>
              <a:t>Posição Y a partir do centro do mouse</a:t>
            </a:r>
          </a:p>
          <a:p>
            <a:pPr lvl="1"/>
            <a:r>
              <a:rPr lang="pt-BR" dirty="0"/>
              <a:t>Se não existir um elemento 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img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na página, criar no início do script: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79712" y="4293096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1" dirty="0">
                <a:solidFill>
                  <a:srgbClr val="000080"/>
                </a:solidFill>
                <a:latin typeface="Ubuntu Mono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icon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document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createElement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</a:rPr>
              <a:t>'</a:t>
            </a:r>
            <a:r>
              <a:rPr lang="pt-BR" sz="1600" dirty="0" err="1">
                <a:solidFill>
                  <a:srgbClr val="808080"/>
                </a:solidFill>
                <a:latin typeface="Ubuntu Mono"/>
              </a:rPr>
              <a:t>img</a:t>
            </a:r>
            <a:r>
              <a:rPr lang="pt-BR" sz="1600" dirty="0">
                <a:solidFill>
                  <a:srgbClr val="808080"/>
                </a:solidFill>
                <a:latin typeface="Ubuntu Mono"/>
              </a:rPr>
              <a:t>'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icon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src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Ubuntu Mono"/>
              </a:rPr>
              <a:t>"icon.png"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;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10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jogo da velha:</a:t>
            </a:r>
          </a:p>
          <a:p>
            <a:pPr lvl="1"/>
            <a:r>
              <a:rPr lang="pt-BR" dirty="0"/>
              <a:t>Crie uma tabela com 3 linhas e 3 colunas</a:t>
            </a:r>
          </a:p>
          <a:p>
            <a:pPr lvl="1"/>
            <a:r>
              <a:rPr lang="pt-BR" dirty="0"/>
              <a:t>Cria uma área contendo uma imagem de X e uma de O</a:t>
            </a:r>
          </a:p>
          <a:p>
            <a:pPr lvl="1"/>
            <a:r>
              <a:rPr lang="pt-BR" dirty="0"/>
              <a:t>Os jogadores devem arrastar o X ou o </a:t>
            </a:r>
            <a:r>
              <a:rPr lang="pt-BR" dirty="0" err="1"/>
              <a:t>O</a:t>
            </a:r>
            <a:r>
              <a:rPr lang="pt-BR" dirty="0"/>
              <a:t> para a tabela</a:t>
            </a:r>
          </a:p>
          <a:p>
            <a:pPr lvl="2"/>
            <a:r>
              <a:rPr lang="pt-BR" dirty="0"/>
              <a:t>Ao posicionar, a imagem deve ser duplicada</a:t>
            </a:r>
          </a:p>
          <a:p>
            <a:pPr lvl="1"/>
            <a:r>
              <a:rPr lang="pt-BR" dirty="0"/>
              <a:t>Não permitir duas imagens em uma mesma célula</a:t>
            </a:r>
          </a:p>
          <a:p>
            <a:r>
              <a:rPr lang="pt-BR" dirty="0"/>
              <a:t>Crie um tabuleiro para um jogo de damas:</a:t>
            </a:r>
          </a:p>
          <a:p>
            <a:pPr lvl="1"/>
            <a:r>
              <a:rPr lang="pt-BR" dirty="0"/>
              <a:t>Utilize uma tabela para o tabuleiro</a:t>
            </a:r>
          </a:p>
          <a:p>
            <a:pPr lvl="1"/>
            <a:r>
              <a:rPr lang="pt-BR" dirty="0"/>
              <a:t>Posicione as imagens das peças dentro dos espaços corretos</a:t>
            </a:r>
          </a:p>
          <a:p>
            <a:pPr lvl="1"/>
            <a:r>
              <a:rPr lang="pt-BR" dirty="0"/>
              <a:t>Permite que o usuário mova livremente as peças</a:t>
            </a:r>
          </a:p>
          <a:p>
            <a:pPr lvl="2"/>
            <a:r>
              <a:rPr lang="pt-BR" dirty="0"/>
              <a:t>Não precisa validar se o movimento é permitido ou não</a:t>
            </a:r>
          </a:p>
          <a:p>
            <a:pPr lvl="2"/>
            <a:r>
              <a:rPr lang="pt-BR" dirty="0"/>
              <a:t>Crie uma área de descarte de peças, permitindo eliminá-las</a:t>
            </a:r>
          </a:p>
          <a:p>
            <a:pPr lvl="1"/>
            <a:r>
              <a:rPr lang="pt-BR" dirty="0"/>
              <a:t>Não permitir duas imagens em uma mesma célula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com o trecho abaixo?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5805264"/>
            <a:ext cx="62646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valor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max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do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&lt;meter&gt; </a:t>
            </a:r>
            <a:r>
              <a:rPr lang="pt-BR" dirty="0"/>
              <a:t>foi definido manualmente com valor 10. Deveria ter sido definido com o valor de “</a:t>
            </a:r>
            <a:r>
              <a:rPr lang="pt-BR" dirty="0" err="1"/>
              <a:t>duration</a:t>
            </a:r>
            <a:r>
              <a:rPr lang="pt-BR" dirty="0"/>
              <a:t>” do vídeo na chamada ao evento de “</a:t>
            </a:r>
            <a:r>
              <a:rPr lang="pt-BR" dirty="0" err="1"/>
              <a:t>onLoadedData</a:t>
            </a:r>
            <a:r>
              <a:rPr lang="pt-BR" dirty="0"/>
              <a:t>”.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87624" y="2171062"/>
            <a:ext cx="5904656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&lt;video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"movie"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ontimeupdate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atualizaTempo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(this)"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&lt;source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"video/movie.ogg"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"video/</a:t>
            </a:r>
            <a:r>
              <a:rPr lang="en-US" sz="1600" b="1" dirty="0" err="1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ogg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&lt;source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"video/movie.mp4"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"video/mp4"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video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&lt;meter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"0"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min=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"0"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max=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"10"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"meter"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&gt;&lt;/meter&gt;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 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&lt;script&gt;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i="1" dirty="0" err="1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atualizaTempo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video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 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b="1" i="1" dirty="0">
                <a:solidFill>
                  <a:srgbClr val="000080"/>
                </a:solidFill>
                <a:latin typeface="Ubuntu Mono"/>
                <a:ea typeface="Times New Roman"/>
                <a:cs typeface="Times New Roman"/>
              </a:rPr>
              <a:t>var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meter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document.getElementById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Ubuntu Mono"/>
                <a:ea typeface="Times New Roman"/>
                <a:cs typeface="Times New Roman"/>
              </a:rPr>
              <a:t>"meter"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meter.value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video.currentTime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});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&lt;/script&gt;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3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dos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problema com o trecho abaixo?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4593902"/>
            <a:ext cx="62646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Foi utilizado um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video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/>
              <a:t> para áudio. Existe um elemento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audio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/>
              <a:t>para isso.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63688" y="2564089"/>
            <a:ext cx="4608512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&lt;video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controls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&lt;source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"vincent.mp3"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&lt;source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en-US" sz="16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"vincent.ogg"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video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30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Drag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Drop</a:t>
            </a:r>
            <a:r>
              <a:rPr lang="pt-BR" dirty="0"/>
              <a:t> em HTML5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Drag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  <a:p>
            <a:r>
              <a:rPr lang="pt-BR" dirty="0"/>
              <a:t>Estamos acostumados com </a:t>
            </a:r>
            <a:r>
              <a:rPr lang="pt-BR" i="1" dirty="0" err="1"/>
              <a:t>drag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drop</a:t>
            </a:r>
            <a:r>
              <a:rPr lang="pt-BR" i="1" dirty="0"/>
              <a:t> </a:t>
            </a:r>
            <a:r>
              <a:rPr lang="pt-BR" dirty="0"/>
              <a:t>em aplicações desktop</a:t>
            </a:r>
          </a:p>
          <a:p>
            <a:pPr lvl="1"/>
            <a:r>
              <a:rPr lang="pt-BR" dirty="0"/>
              <a:t>Exemplos?</a:t>
            </a:r>
          </a:p>
          <a:p>
            <a:r>
              <a:rPr lang="pt-BR" dirty="0"/>
              <a:t>O HTML4 não foi especificado pensando nesse tipo de interação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Aplicações Ricas para Internet</a:t>
            </a:r>
          </a:p>
        </p:txBody>
      </p:sp>
    </p:spTree>
    <p:extLst>
      <p:ext uri="{BB962C8B-B14F-4D97-AF65-F5344CB8AC3E}">
        <p14:creationId xmlns:p14="http://schemas.microsoft.com/office/powerpoint/2010/main" val="24357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Drag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HTML5 fornece uma API para esse tipo de interação</a:t>
            </a:r>
          </a:p>
          <a:p>
            <a:pPr lvl="1"/>
            <a:r>
              <a:rPr lang="pt-BR" dirty="0"/>
              <a:t>Envolve usar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Por que iríamos querer esse tipo de interação na Web?</a:t>
            </a:r>
          </a:p>
          <a:p>
            <a:pPr lvl="1"/>
            <a:r>
              <a:rPr lang="pt-BR" dirty="0"/>
              <a:t>Exemplos?</a:t>
            </a:r>
          </a:p>
          <a:p>
            <a:r>
              <a:rPr lang="pt-BR" dirty="0"/>
              <a:t>Visa facilitar a usabilidade em determinadas situações</a:t>
            </a:r>
          </a:p>
          <a:p>
            <a:pPr lvl="1"/>
            <a:r>
              <a:rPr lang="pt-BR" dirty="0"/>
              <a:t>Arrastar um produto para o carrinho</a:t>
            </a:r>
          </a:p>
          <a:p>
            <a:pPr lvl="1"/>
            <a:r>
              <a:rPr lang="pt-BR" dirty="0"/>
              <a:t>Mover um item de uma lista para outra</a:t>
            </a:r>
          </a:p>
          <a:p>
            <a:pPr lvl="1"/>
            <a:r>
              <a:rPr lang="pt-BR" dirty="0"/>
              <a:t>Etc.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452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do HTML5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utilizar a API do </a:t>
            </a:r>
            <a:r>
              <a:rPr lang="pt-BR" i="1" dirty="0" err="1"/>
              <a:t>drag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drop</a:t>
            </a:r>
            <a:r>
              <a:rPr lang="pt-BR" dirty="0"/>
              <a:t>, utiliza-se o atributo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draggable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/>
              <a:t>com valor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/>
              <a:t>Qualquer elemento visual pode ter esse atributo</a:t>
            </a:r>
          </a:p>
          <a:p>
            <a:pPr lvl="1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&lt;li id="item1" draggable="true"&gt;Item 1&lt;/li&gt;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91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do HTML5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principais eventos para tratar </a:t>
            </a:r>
            <a:r>
              <a:rPr lang="pt-BR" i="1" dirty="0" err="1"/>
              <a:t>drag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drop</a:t>
            </a:r>
            <a:r>
              <a:rPr lang="pt-BR" dirty="0"/>
              <a:t> são: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dragstart</a:t>
            </a:r>
            <a:r>
              <a:rPr lang="pt-BR" dirty="0"/>
              <a:t>: disparado no elemento sendo arrastado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dragover</a:t>
            </a:r>
            <a:r>
              <a:rPr lang="pt-BR" dirty="0"/>
              <a:t>: disparado nos demais elementos quando o item é arrastado por cima deles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drop</a:t>
            </a:r>
            <a:r>
              <a:rPr lang="pt-BR" dirty="0"/>
              <a:t>: disparado no elemento em que o item é solto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dragenter</a:t>
            </a:r>
            <a:r>
              <a:rPr lang="pt-BR" dirty="0"/>
              <a:t>: disparado quando o item sendo arrastado “entra” em cima de outro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dragleave</a:t>
            </a:r>
            <a:r>
              <a:rPr lang="pt-BR" dirty="0"/>
              <a:t>: disparado quando o item sendo arrastado “sai” de cima de outro</a:t>
            </a:r>
          </a:p>
          <a:p>
            <a:pPr lvl="1"/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dragend</a:t>
            </a:r>
            <a:r>
              <a:rPr lang="pt-BR" dirty="0"/>
              <a:t>: disparado pelo elemento sendo arrastado quando ele deixa de ser arrastado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13672</TotalTime>
  <Words>1102</Words>
  <Application>Microsoft Office PowerPoint</Application>
  <PresentationFormat>Apresentação na tela (4:3)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Ubuntu Mono</vt:lpstr>
      <vt:lpstr>Adjacência</vt:lpstr>
      <vt:lpstr>Drag and Drop em HTML5</vt:lpstr>
      <vt:lpstr>Revisão</vt:lpstr>
      <vt:lpstr>Revisão dos Exercícios</vt:lpstr>
      <vt:lpstr>Revisão dos Exercícios</vt:lpstr>
      <vt:lpstr>Drag and Drop em HTML5</vt:lpstr>
      <vt:lpstr>Drag and Drop</vt:lpstr>
      <vt:lpstr>Drag and Drop</vt:lpstr>
      <vt:lpstr>Atributos do HTML5</vt:lpstr>
      <vt:lpstr>Eventos do HTML5</vt:lpstr>
      <vt:lpstr>Métodos da API</vt:lpstr>
      <vt:lpstr>Passo a Passo</vt:lpstr>
      <vt:lpstr>Passo a Passo</vt:lpstr>
      <vt:lpstr>Passo a Passo</vt:lpstr>
      <vt:lpstr>Passo a Passo</vt:lpstr>
      <vt:lpstr>Passo a Passo</vt:lpstr>
      <vt:lpstr>Passo a Passo</vt:lpstr>
      <vt:lpstr>Tipos de Ações</vt:lpstr>
      <vt:lpstr>Exemplo</vt:lpstr>
      <vt:lpstr>Exemplo</vt:lpstr>
      <vt:lpstr>Exemplo</vt:lpstr>
      <vt:lpstr>Exercícios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Gabriel Andery</cp:lastModifiedBy>
  <cp:revision>504</cp:revision>
  <dcterms:created xsi:type="dcterms:W3CDTF">2013-06-10T21:54:28Z</dcterms:created>
  <dcterms:modified xsi:type="dcterms:W3CDTF">2016-04-01T22:20:26Z</dcterms:modified>
</cp:coreProperties>
</file>