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>
        <p:scale>
          <a:sx n="66" d="100"/>
          <a:sy n="66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10/03/2017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rovideoconverter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av_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Áudio e Vídeo em HTML5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Toledo Pereira</a:t>
            </a:r>
          </a:p>
          <a:p>
            <a:r>
              <a:rPr lang="pt-BR" dirty="0" smtClean="0"/>
              <a:t>Gabriel </a:t>
            </a:r>
            <a:r>
              <a:rPr lang="pt-BR" dirty="0"/>
              <a:t>de Faria </a:t>
            </a:r>
            <a:r>
              <a:rPr lang="pt-BR" dirty="0" err="1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era a Web no começo?</a:t>
            </a:r>
          </a:p>
          <a:p>
            <a:pPr lvl="1"/>
            <a:r>
              <a:rPr lang="pt-BR" dirty="0"/>
              <a:t>Páginas com links e algumas imagens</a:t>
            </a:r>
          </a:p>
          <a:p>
            <a:pPr lvl="1"/>
            <a:r>
              <a:rPr lang="pt-BR" dirty="0"/>
              <a:t>Como eram as páginas criadas nos anos 90?</a:t>
            </a:r>
          </a:p>
          <a:p>
            <a:pPr lvl="2"/>
            <a:r>
              <a:rPr lang="pt-BR" dirty="0" err="1"/>
              <a:t>GIFs</a:t>
            </a:r>
            <a:r>
              <a:rPr lang="pt-BR" dirty="0"/>
              <a:t> e </a:t>
            </a:r>
            <a:r>
              <a:rPr lang="pt-BR" dirty="0" err="1"/>
              <a:t>MIDIs</a:t>
            </a:r>
            <a:endParaRPr lang="pt-BR" dirty="0"/>
          </a:p>
          <a:p>
            <a:pPr lvl="2"/>
            <a:r>
              <a:rPr lang="pt-BR" dirty="0"/>
              <a:t>Depois players online com MP3</a:t>
            </a:r>
          </a:p>
          <a:p>
            <a:pPr lvl="1"/>
            <a:r>
              <a:rPr lang="pt-BR" dirty="0"/>
              <a:t>Os primeiros conteúdos dinâmicos utilizavam o que?</a:t>
            </a:r>
          </a:p>
          <a:p>
            <a:pPr lvl="2"/>
            <a:r>
              <a:rPr lang="pt-BR" dirty="0"/>
              <a:t>Flash! Por que fez tanto sucesso?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  <p:extLst>
      <p:ext uri="{BB962C8B-B14F-4D97-AF65-F5344CB8AC3E}">
        <p14:creationId xmlns:p14="http://schemas.microsoft.com/office/powerpoint/2010/main" xmlns="" val="154398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Flash é ruim?</a:t>
            </a:r>
          </a:p>
          <a:p>
            <a:pPr lvl="1"/>
            <a:r>
              <a:rPr lang="pt-BR" dirty="0"/>
              <a:t>Qual o problema com ele?</a:t>
            </a:r>
          </a:p>
          <a:p>
            <a:r>
              <a:rPr lang="pt-BR" dirty="0"/>
              <a:t>O Flash permite criar sites ricos</a:t>
            </a:r>
          </a:p>
          <a:p>
            <a:pPr lvl="1"/>
            <a:r>
              <a:rPr lang="pt-BR" dirty="0"/>
              <a:t>Áudio, vídeo, animação</a:t>
            </a:r>
          </a:p>
          <a:p>
            <a:pPr lvl="1"/>
            <a:r>
              <a:rPr lang="pt-BR" dirty="0"/>
              <a:t>Compatibilidade entre navegadores</a:t>
            </a:r>
          </a:p>
          <a:p>
            <a:pPr lvl="1"/>
            <a:r>
              <a:rPr lang="pt-BR" dirty="0"/>
              <a:t>Sempre possibilitou expandir as possiblidades da Web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9424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entre formatos proprietários e formatos abertos?</a:t>
            </a:r>
          </a:p>
          <a:p>
            <a:pPr lvl="1"/>
            <a:r>
              <a:rPr lang="pt-BR" dirty="0"/>
              <a:t>Proprietários: controlados por uma empresa privada que se beneficia de suas aplicações, protegidas por patentes que dão controle exclusivo da tecnologia utilizada</a:t>
            </a:r>
          </a:p>
          <a:p>
            <a:pPr lvl="1"/>
            <a:r>
              <a:rPr lang="pt-BR" dirty="0"/>
              <a:t>Abertos: fixados por autoridades públicas ou instituições internacionais cujo objetivo é estabelecer normas para interoperabilidade de software</a:t>
            </a:r>
          </a:p>
          <a:p>
            <a:r>
              <a:rPr lang="pt-BR" dirty="0"/>
              <a:t>HTML5 vai substituir o Flash e outros formatos proprietários?</a:t>
            </a:r>
          </a:p>
          <a:p>
            <a:pPr lvl="1"/>
            <a:r>
              <a:rPr lang="pt-BR" dirty="0"/>
              <a:t>Formatos abertos tendem a vencer</a:t>
            </a:r>
          </a:p>
          <a:p>
            <a:pPr lvl="1"/>
            <a:r>
              <a:rPr lang="pt-BR" dirty="0"/>
              <a:t>Independentes de plataforma e dispositivo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730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Áudio e vídeo são parte fundamental da Web moderna</a:t>
            </a:r>
          </a:p>
          <a:p>
            <a:r>
              <a:rPr lang="pt-BR" dirty="0"/>
              <a:t>Para muitos sites, áudio e vídeo são mais importantes que texto e imagens</a:t>
            </a:r>
          </a:p>
          <a:p>
            <a:pPr lvl="1"/>
            <a:r>
              <a:rPr lang="pt-BR" dirty="0"/>
              <a:t>Exemplos?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7746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228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1" t="6489" r="2129" b="4016"/>
          <a:stretch/>
        </p:blipFill>
        <p:spPr bwMode="auto">
          <a:xfrm>
            <a:off x="3313038" y="2336800"/>
            <a:ext cx="20510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765" y="2914650"/>
            <a:ext cx="2105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044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colocar vídeo utilizando HTML4?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object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embed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/>
              <a:t>Passagem de parâmetros através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&lt;param&gt;</a:t>
            </a:r>
          </a:p>
          <a:p>
            <a:pPr lvl="1"/>
            <a:r>
              <a:rPr lang="pt-BR" dirty="0"/>
              <a:t>Necessidade de instalação de </a:t>
            </a:r>
            <a:r>
              <a:rPr lang="pt-BR" dirty="0" err="1"/>
              <a:t>plugin</a:t>
            </a:r>
            <a:r>
              <a:rPr lang="pt-BR" dirty="0"/>
              <a:t> no cliente</a:t>
            </a:r>
          </a:p>
          <a:p>
            <a:r>
              <a:rPr lang="pt-BR" dirty="0"/>
              <a:t>Qual seria o ideal?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0063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773" y="1600200"/>
            <a:ext cx="666885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64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HTML5, adicionar áudio e vídeo tornou-se tão simples quanto adicionar uma imagem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708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Ricas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5738"/>
            <a:ext cx="7620000" cy="374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784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HTML5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6948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984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páginas podem se beneficiar de áudio</a:t>
            </a:r>
          </a:p>
          <a:p>
            <a:pPr lvl="1"/>
            <a:r>
              <a:rPr lang="pt-BR" dirty="0"/>
              <a:t>Exemplos?</a:t>
            </a:r>
          </a:p>
          <a:p>
            <a:r>
              <a:rPr lang="pt-BR" dirty="0"/>
              <a:t>Em HTML5, foi criada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/>
              <a:t>Através do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/>
              <a:t>, adiciona-se o arquivo a ser utilizado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="horse.ogg"&gt;</a:t>
            </a:r>
          </a:p>
          <a:p>
            <a:r>
              <a:rPr lang="pt-BR" dirty="0"/>
              <a:t>Como vai ser o resultado visual desse exemplo?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949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visível, devemos utilizar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controls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92896"/>
            <a:ext cx="2943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220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indicar ao navegador para carregar (não executar) o áudio junto com a página?</a:t>
            </a:r>
          </a:p>
          <a:p>
            <a:pPr lvl="1"/>
            <a:r>
              <a:rPr lang="pt-BR" dirty="0"/>
              <a:t>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preload</a:t>
            </a:r>
            <a:r>
              <a:rPr lang="pt-BR" dirty="0"/>
              <a:t>: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pt-BR" dirty="0"/>
              <a:t>: não carregar o áudio com a página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pt-BR" dirty="0"/>
              <a:t>: só as informações do áudio serão carregadas com a página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auto</a:t>
            </a:r>
            <a:r>
              <a:rPr lang="pt-BR" dirty="0"/>
              <a:t>: carregar o áudio junto com a página</a:t>
            </a:r>
          </a:p>
          <a:p>
            <a:r>
              <a:rPr lang="pt-BR" dirty="0"/>
              <a:t>Por que esse atributo é importante?</a:t>
            </a:r>
          </a:p>
          <a:p>
            <a:pPr lvl="1"/>
            <a:r>
              <a:rPr lang="pt-BR" dirty="0"/>
              <a:t>Evitar uso desnecessário de banda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7526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que o áudio também comece a tocar assim que a página for carregada?</a:t>
            </a:r>
          </a:p>
          <a:p>
            <a:pPr lvl="1"/>
            <a:r>
              <a:rPr lang="pt-BR" dirty="0"/>
              <a:t>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autoplay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E para repetir infinitamente?</a:t>
            </a:r>
          </a:p>
          <a:p>
            <a:pPr lvl="1"/>
            <a:r>
              <a:rPr lang="pt-BR" dirty="0"/>
              <a:t>Atributo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loop</a:t>
            </a:r>
          </a:p>
          <a:p>
            <a:r>
              <a:rPr lang="pt-BR" dirty="0"/>
              <a:t>Por que alguém ia querer isso?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283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em navegadores que não suportam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Quais alternativas podemos oferecer?</a:t>
            </a:r>
          </a:p>
          <a:p>
            <a:r>
              <a:rPr lang="pt-BR" dirty="0"/>
              <a:t>Dentro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é possível colocar outros elementos ou textos</a:t>
            </a:r>
          </a:p>
          <a:p>
            <a:pPr lvl="1"/>
            <a:r>
              <a:rPr lang="pt-BR" dirty="0"/>
              <a:t>Podemos colocar apenas uma mensagem</a:t>
            </a:r>
          </a:p>
          <a:p>
            <a:pPr lvl="1"/>
            <a:r>
              <a:rPr lang="pt-BR" dirty="0"/>
              <a:t>Podemos oferecer um link de download do áudio</a:t>
            </a:r>
          </a:p>
          <a:p>
            <a:pPr lvl="1"/>
            <a:r>
              <a:rPr lang="pt-BR" dirty="0"/>
              <a:t>Podemos adicionar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object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ou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embed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com o áudio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4605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navegador suporta diferentes formatos de áudio: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4572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2745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navegador não suporta um formato, é possível fornecer o mesmo áudio em outro formato</a:t>
            </a:r>
          </a:p>
          <a:p>
            <a:pPr lvl="1"/>
            <a:r>
              <a:rPr lang="pt-BR" dirty="0"/>
              <a:t>Utilizar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dentro do áudio ao invés do </a:t>
            </a:r>
            <a:r>
              <a:rPr lang="pt-BR" dirty="0" err="1"/>
              <a:t>atriuto</a:t>
            </a:r>
            <a:r>
              <a:rPr lang="pt-BR" dirty="0"/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03648" y="2782552"/>
            <a:ext cx="567037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&lt;audio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controls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"horse.ogg"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"audio/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ogg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"horse.mp3"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"audio/mpeg"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audio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33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com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permite adicionar CSS</a:t>
            </a:r>
          </a:p>
          <a:p>
            <a:pPr lvl="1"/>
            <a:r>
              <a:rPr lang="pt-BR" dirty="0"/>
              <a:t>Exemplo: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Como vai ser o resultado visual?</a:t>
            </a:r>
          </a:p>
          <a:p>
            <a:r>
              <a:rPr lang="pt-BR" dirty="0"/>
              <a:t>Por que isso seria útil?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267744" y="2420888"/>
            <a:ext cx="4572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audio 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width: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height: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outline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 1px </a:t>
            </a:r>
            <a:r>
              <a:rPr lang="pt-BR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solid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#</a:t>
            </a:r>
            <a:r>
              <a:rPr lang="pt-BR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ccc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background-color: #000;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04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com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Adicionando uma imagem de fundo: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86000" y="2108639"/>
            <a:ext cx="4572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audio 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width: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height: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outline: 1px solid #ccc;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background: </a:t>
            </a:r>
            <a:r>
              <a:rPr lang="en-US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('vinyl.jpg')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no-repeat top center;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background-size: contain;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57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em HTML5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5540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331640" y="2132856"/>
            <a:ext cx="5904656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"cadastro1"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fieldset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formPessoal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legend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Dados Pessoais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legend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label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Nome: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label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required autofocus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&gt;&lt;/p&gt;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&lt;p&gt;&lt;label&gt;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Email: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&lt;/label&gt;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&gt;&lt;/p&gt;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fieldset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&lt;/form&gt;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"pagina2.html"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"button"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Proximo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5517232"/>
            <a:ext cx="62646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Existe um botão fora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e a próxima página é acessada através de um link, o que não permite validar o formulário. O correto seria uma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no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para próxima página e o botão de </a:t>
            </a:r>
            <a:r>
              <a:rPr lang="pt-BR" dirty="0" err="1"/>
              <a:t>submit</a:t>
            </a:r>
            <a:r>
              <a:rPr lang="pt-BR" dirty="0"/>
              <a:t> dentro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2476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 mesma forma que áudio, muitas páginas se beneficiam de vídeos</a:t>
            </a:r>
          </a:p>
          <a:p>
            <a:r>
              <a:rPr lang="pt-BR" dirty="0"/>
              <a:t>Em HTML5, existe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/>
              <a:t>Através do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/>
              <a:t>, adiciona-se o arquivo a ser utilizado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="movie.mp4"&gt;</a:t>
            </a:r>
          </a:p>
          <a:p>
            <a:r>
              <a:rPr lang="pt-BR" dirty="0"/>
              <a:t>Como vai ser o resultado visual?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773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no caso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,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pode ter controles através do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controls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Resultado visual no </a:t>
            </a:r>
            <a:r>
              <a:rPr lang="pt-BR" dirty="0" err="1"/>
              <a:t>Chrome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14042"/>
            <a:ext cx="31051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798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utilizar os atributos: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preload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autoplay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loop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7469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sites colocam uma imagem estática quando o vídeo ainda não foi iniciado</a:t>
            </a:r>
          </a:p>
          <a:p>
            <a:pPr lvl="1"/>
            <a:r>
              <a:rPr lang="pt-BR" dirty="0"/>
              <a:t>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poster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permite especificar uma imagem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813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também especificar o tamanho do vídeo</a:t>
            </a:r>
          </a:p>
          <a:p>
            <a:pPr lvl="1"/>
            <a:r>
              <a:rPr lang="pt-BR" dirty="0"/>
              <a:t>Não muda o aspecto (não deforma)</a:t>
            </a:r>
          </a:p>
          <a:p>
            <a:pPr lvl="1"/>
            <a:r>
              <a:rPr lang="pt-BR" dirty="0"/>
              <a:t>Através dos atributos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width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height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Mesmo resultado que utilizando CSS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67744" y="3142592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video 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width: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height: 200px;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97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sites também iniciam o vídeo no mudo</a:t>
            </a:r>
          </a:p>
          <a:p>
            <a:pPr lvl="1"/>
            <a:r>
              <a:rPr lang="pt-BR" dirty="0"/>
              <a:t>Isso pode ser feito através do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muted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="movie.ogg"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autoplay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controls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muted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137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no caso do áudio, é possível adicionar texto ou outros elementos dentro da </a:t>
            </a:r>
            <a:r>
              <a:rPr lang="pt-BR" dirty="0" err="1"/>
              <a:t>tag</a:t>
            </a:r>
            <a:r>
              <a:rPr lang="pt-BR" dirty="0"/>
              <a:t> 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Cada navegador suporta diferentes formatos de vídeo</a:t>
            </a:r>
          </a:p>
          <a:p>
            <a:pPr lvl="1"/>
            <a:r>
              <a:rPr lang="pt-BR" dirty="0"/>
              <a:t>Também é possível utilizar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para especificar a origem do vídeo</a:t>
            </a:r>
          </a:p>
          <a:p>
            <a:pPr lvl="2"/>
            <a:r>
              <a:rPr lang="pt-BR" dirty="0"/>
              <a:t>Cada uma em um formato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1872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Formatos suportados por navegador: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2936"/>
            <a:ext cx="5172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0464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Conversor </a:t>
            </a:r>
            <a:r>
              <a:rPr lang="pt-BR" i="1" dirty="0"/>
              <a:t>open </a:t>
            </a:r>
            <a:r>
              <a:rPr lang="pt-BR" i="1" dirty="0" err="1"/>
              <a:t>source</a:t>
            </a:r>
            <a:r>
              <a:rPr lang="pt-BR" i="1" dirty="0"/>
              <a:t> </a:t>
            </a:r>
            <a:r>
              <a:rPr lang="pt-BR" dirty="0"/>
              <a:t>de vídeo:</a:t>
            </a:r>
          </a:p>
          <a:p>
            <a:pPr lvl="1"/>
            <a:r>
              <a:rPr lang="pt-BR" dirty="0">
                <a:hlinkClick r:id="rId2"/>
              </a:rPr>
              <a:t>http://www.mirovideoconverter.com/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699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especificar um tamanho mínimo pra tela, e definir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diferente: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31640" y="2586462"/>
            <a:ext cx="633670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&lt;video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controls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"hi-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res.ogv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        media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"(min-device-width: 800px)"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source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lo-res.ogv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4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737918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CEP poderia ser um campo numérico ou com um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pattern</a:t>
            </a:r>
            <a:r>
              <a:rPr lang="pt-BR" dirty="0"/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195736" y="3197529"/>
            <a:ext cx="4104456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CEP: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required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5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Legendas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quisermos adicionar legenda?</a:t>
            </a:r>
          </a:p>
          <a:p>
            <a:pPr lvl="1"/>
            <a:r>
              <a:rPr lang="pt-BR" dirty="0"/>
              <a:t>Podemos incluir 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dentro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pode conter legenda, descrição, divisão de capítulos, etc.</a:t>
            </a:r>
          </a:p>
          <a:p>
            <a:r>
              <a:rPr lang="pt-BR" dirty="0"/>
              <a:t>Possui os atributos: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default</a:t>
            </a:r>
            <a:r>
              <a:rPr lang="pt-BR" dirty="0"/>
              <a:t>: indica que é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padrão a ser utilizado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kind</a:t>
            </a:r>
            <a:r>
              <a:rPr lang="pt-BR" dirty="0"/>
              <a:t>: indica qual o tipo (pode ser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subtitles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captions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descriptions</a:t>
            </a:r>
            <a:r>
              <a:rPr lang="pt-BR" dirty="0"/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chapters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ou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pt-BR" dirty="0"/>
              <a:t>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pt-BR" dirty="0"/>
              <a:t>: título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(deve ser único para o tipo)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/>
              <a:t>: o endereço do arquivo a ser utilizado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srclang</a:t>
            </a:r>
            <a:r>
              <a:rPr lang="pt-BR" dirty="0"/>
              <a:t>: o idioma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3534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Legendas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4796" y="2132856"/>
            <a:ext cx="661756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&lt;video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"320"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"240"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controls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"forrest_gump.mp4"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"video/mp4"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"forrest_gump.ogg"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ogg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&lt;track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subtitles_en.vtt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kind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"subtitles"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srclang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en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"English"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&lt;track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subtitles_no.vtt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kind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"subtitles"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srclang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"no"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"Norwegian"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36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Legendas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formato do arquivo de </a:t>
            </a:r>
            <a:r>
              <a:rPr lang="pt-BR" dirty="0" err="1"/>
              <a:t>track</a:t>
            </a:r>
            <a:r>
              <a:rPr lang="pt-BR" dirty="0"/>
              <a:t> é chamado </a:t>
            </a:r>
            <a:r>
              <a:rPr lang="pt-BR" dirty="0" err="1"/>
              <a:t>WebVTT</a:t>
            </a:r>
            <a:endParaRPr lang="pt-BR" dirty="0"/>
          </a:p>
          <a:p>
            <a:pPr lvl="1"/>
            <a:r>
              <a:rPr lang="pt-BR" dirty="0"/>
              <a:t>Sempre começa com “WEBVTT” para ser válido</a:t>
            </a:r>
          </a:p>
          <a:p>
            <a:pPr lvl="1"/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19672" y="2931909"/>
            <a:ext cx="489654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WEBVTT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00:00:01.000 --&gt; 00:00:10.000</a:t>
            </a:r>
          </a:p>
          <a:p>
            <a:r>
              <a:rPr lang="en-US" dirty="0" err="1"/>
              <a:t>Legenda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do </a:t>
            </a:r>
            <a:r>
              <a:rPr lang="en-US" dirty="0" err="1"/>
              <a:t>segundo</a:t>
            </a:r>
            <a:r>
              <a:rPr lang="en-US" dirty="0"/>
              <a:t> 1 </a:t>
            </a:r>
            <a:r>
              <a:rPr lang="en-US" dirty="0" err="1"/>
              <a:t>até</a:t>
            </a:r>
            <a:r>
              <a:rPr lang="en-US" dirty="0"/>
              <a:t> o 10.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00:00:15.000 --&gt; 00:00:20.000</a:t>
            </a:r>
          </a:p>
          <a:p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é </a:t>
            </a:r>
            <a:r>
              <a:rPr lang="en-US" dirty="0" err="1"/>
              <a:t>exibida</a:t>
            </a:r>
            <a:r>
              <a:rPr lang="en-US" dirty="0"/>
              <a:t> do 15 </a:t>
            </a:r>
            <a:r>
              <a:rPr lang="en-US" dirty="0" err="1"/>
              <a:t>ao</a:t>
            </a:r>
            <a:r>
              <a:rPr lang="en-US" dirty="0"/>
              <a:t> 20</a:t>
            </a:r>
          </a:p>
          <a:p>
            <a:r>
              <a:rPr lang="en-US" dirty="0"/>
              <a:t>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baixo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1938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769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controlar um áudio ou vídeo utilizando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Por que isso seria útil?</a:t>
            </a:r>
          </a:p>
          <a:p>
            <a:r>
              <a:rPr lang="pt-BR" dirty="0"/>
              <a:t>Quais são as funções básicas?</a:t>
            </a:r>
          </a:p>
          <a:p>
            <a:pPr lvl="1"/>
            <a:r>
              <a:rPr lang="pt-BR" dirty="0"/>
              <a:t>play()</a:t>
            </a:r>
          </a:p>
          <a:p>
            <a:pPr lvl="1"/>
            <a:r>
              <a:rPr lang="pt-BR" dirty="0"/>
              <a:t>pause()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343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utilizar botões para controlar o áudio ou vídeo</a:t>
            </a:r>
          </a:p>
          <a:p>
            <a:pPr lvl="1"/>
            <a:r>
              <a:rPr lang="pt-BR" dirty="0"/>
              <a:t>Como vocês acham que ficaria o código?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87624" y="2564904"/>
            <a:ext cx="662473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onclick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('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myvideo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').play();"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Play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onclick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('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myvideo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').pause();"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Stop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00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também posicionar o vídeo ou áudio em determinado tempo</a:t>
            </a:r>
          </a:p>
          <a:p>
            <a:pPr lvl="1"/>
            <a:r>
              <a:rPr lang="pt-BR" dirty="0"/>
              <a:t>Através da propriedade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currentTime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pt-BR" dirty="0"/>
              <a:t>Recebe um valor em segundos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907704" y="3212976"/>
            <a:ext cx="48965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playFrom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secs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v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getElementById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v.currentTime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secs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v.play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34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os controles, perde-se não só os botões</a:t>
            </a:r>
          </a:p>
          <a:p>
            <a:pPr lvl="1"/>
            <a:r>
              <a:rPr lang="pt-BR" dirty="0"/>
              <a:t>Perde-se a barra com o tempo e posição do vídeo</a:t>
            </a:r>
          </a:p>
          <a:p>
            <a:pPr lvl="1"/>
            <a:r>
              <a:rPr lang="pt-BR" dirty="0"/>
              <a:t>E se eu quiser informar ao usuário o tempo de vídeo decorrido?</a:t>
            </a:r>
          </a:p>
          <a:p>
            <a:r>
              <a:rPr lang="pt-BR" dirty="0"/>
              <a:t>Existem vários eventos disparados pelos elementos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timeupdate</a:t>
            </a:r>
            <a:r>
              <a:rPr lang="pt-BR" dirty="0"/>
              <a:t>: disparado a cada segundo decorrido de execução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loadeddata</a:t>
            </a:r>
            <a:r>
              <a:rPr lang="pt-BR" dirty="0"/>
              <a:t>: quando um quadro da mídia foi carregado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/>
              <a:t>: quando informações da mídia foram carregadas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canplay</a:t>
            </a:r>
            <a:r>
              <a:rPr lang="pt-BR" dirty="0"/>
              <a:t>: quando a mídia foi carregada o suficiente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canplaythrough</a:t>
            </a:r>
            <a:r>
              <a:rPr lang="pt-BR" dirty="0"/>
              <a:t>: quando a mídia foi totalmente carregada</a:t>
            </a:r>
          </a:p>
          <a:p>
            <a:pPr lvl="1"/>
            <a:r>
              <a:rPr lang="pt-BR" dirty="0"/>
              <a:t>Entre outros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8158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existem diversas propriedades que podem ser utilizadas, como: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volume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currentTime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duration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playbackRate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Entre outros</a:t>
            </a:r>
          </a:p>
          <a:p>
            <a:r>
              <a:rPr lang="pt-BR" dirty="0"/>
              <a:t>E os métodos: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load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addTextTrack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kind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language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canPlayType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8857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 da especificação DOM das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na w3schools:</a:t>
            </a:r>
          </a:p>
          <a:p>
            <a:pPr lvl="1"/>
            <a:r>
              <a:rPr lang="pt-BR" dirty="0">
                <a:hlinkClick r:id="rId2"/>
              </a:rPr>
              <a:t>http://www.w3schools.com/tags/ref_av_dom.asp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6564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63688" y="3212976"/>
            <a:ext cx="475252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Site 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Pessoal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"site"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725144"/>
            <a:ext cx="4094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site pessoal poderia ser do tipo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8693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uma página contendo:</a:t>
            </a:r>
          </a:p>
          <a:p>
            <a:pPr lvl="1"/>
            <a:r>
              <a:rPr lang="pt-BR" dirty="0"/>
              <a:t>Um elemento de vídeo:</a:t>
            </a:r>
          </a:p>
          <a:p>
            <a:pPr lvl="2"/>
            <a:r>
              <a:rPr lang="pt-BR" dirty="0"/>
              <a:t>Crie controles de play e pausa através de inputs do tipo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pt-BR" dirty="0"/>
              <a:t>, e utilize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&lt;meter&gt;</a:t>
            </a:r>
            <a:r>
              <a:rPr lang="pt-BR" dirty="0"/>
              <a:t> para indicar o quanto do vídeo foi tocado</a:t>
            </a:r>
          </a:p>
          <a:p>
            <a:pPr lvl="1"/>
            <a:r>
              <a:rPr lang="pt-BR" dirty="0"/>
              <a:t>Um elemento de áudio:</a:t>
            </a:r>
          </a:p>
          <a:p>
            <a:pPr lvl="2"/>
            <a:r>
              <a:rPr lang="pt-BR" dirty="0"/>
              <a:t>Não pré-carregue nenhum dado do áudio</a:t>
            </a:r>
          </a:p>
          <a:p>
            <a:pPr lvl="2"/>
            <a:r>
              <a:rPr lang="pt-BR" dirty="0"/>
              <a:t>Adicione duas fontes diferentes (em MP3 e em OGG)</a:t>
            </a:r>
          </a:p>
          <a:p>
            <a:pPr lvl="2"/>
            <a:r>
              <a:rPr lang="pt-BR" dirty="0"/>
              <a:t>Adicione uma imagem (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img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) para dar play (não utilize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Ao clicar na imagem, carregue o áudio e troque a imagem de play por um </a:t>
            </a:r>
            <a:r>
              <a:rPr lang="pt-BR" dirty="0" err="1"/>
              <a:t>gif</a:t>
            </a:r>
            <a:r>
              <a:rPr lang="pt-BR" dirty="0"/>
              <a:t> de </a:t>
            </a:r>
            <a:r>
              <a:rPr lang="pt-BR" dirty="0" err="1"/>
              <a:t>loading</a:t>
            </a:r>
            <a:endParaRPr lang="pt-BR" dirty="0"/>
          </a:p>
          <a:p>
            <a:pPr lvl="2"/>
            <a:r>
              <a:rPr lang="pt-BR" dirty="0"/>
              <a:t>Depois de carregar, dê play e troque a imagem por uma de pausa</a:t>
            </a:r>
          </a:p>
          <a:p>
            <a:pPr lvl="2"/>
            <a:r>
              <a:rPr lang="pt-BR" dirty="0"/>
              <a:t>Ao terminar de tocar o áudio, substitua novamente pela imagem de play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468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trecho abaixo poderia ser melhorado?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725144"/>
            <a:ext cx="40941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Ao invés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span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com um </a:t>
            </a:r>
            <a:r>
              <a:rPr lang="pt-BR" dirty="0" err="1"/>
              <a:t>Javascript</a:t>
            </a:r>
            <a:r>
              <a:rPr lang="pt-BR" dirty="0"/>
              <a:t> para exibir o valor 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range</a:t>
            </a:r>
            <a:r>
              <a:rPr lang="pt-BR" dirty="0"/>
              <a:t>, poderia ter sido utilizado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&lt;output&gt;</a:t>
            </a:r>
            <a:r>
              <a:rPr lang="pt-BR" dirty="0"/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7624" y="2919252"/>
            <a:ext cx="597666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"range"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min=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"0"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max=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"10"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"5"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step=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"1"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onMouseMove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atualizarValor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this.value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)"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span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exibeValor</a:t>
            </a:r>
            <a:r>
              <a:rPr lang="pt-BR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5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span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2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5157192"/>
            <a:ext cx="4094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Faltou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pt-BR" dirty="0"/>
              <a:t> no campo de </a:t>
            </a:r>
            <a:r>
              <a:rPr lang="pt-BR" dirty="0" err="1"/>
              <a:t>email</a:t>
            </a:r>
            <a:r>
              <a:rPr lang="pt-BR" dirty="0"/>
              <a:t> para poder sobrescrever a validação do navegador.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259632" y="2396567"/>
            <a:ext cx="5832648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required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fldEmail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'email'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fldEmail.oninvalid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alert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"Email </a:t>
            </a:r>
            <a:r>
              <a:rPr lang="en-US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inválido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event.preventDefault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28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35375" y="4653136"/>
            <a:ext cx="48408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utilizado somente para campos numéricos. Para o estado, poderia ser utilizado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maxlength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e um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pattern</a:t>
            </a:r>
            <a:r>
              <a:rPr lang="pt-BR" dirty="0"/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15616" y="3212976"/>
            <a:ext cx="6336704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estado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"2"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placeholder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"ZZ"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30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 Vídeo em HTML5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471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13677</TotalTime>
  <Words>2170</Words>
  <Application>Microsoft Office PowerPoint</Application>
  <PresentationFormat>Apresentação na tela (4:3)</PresentationFormat>
  <Paragraphs>348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Adjacência</vt:lpstr>
      <vt:lpstr>Áudio e Vídeo em HTML5</vt:lpstr>
      <vt:lpstr>Revisão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Revisão dos Exercícios</vt:lpstr>
      <vt:lpstr>Áudio e Vídeo em HTML5</vt:lpstr>
      <vt:lpstr>Aplicações Ricas</vt:lpstr>
      <vt:lpstr>Aplicações Ricas</vt:lpstr>
      <vt:lpstr>Aplicações Ricas</vt:lpstr>
      <vt:lpstr>Aplicações Ricas</vt:lpstr>
      <vt:lpstr>Aplicações Ricas</vt:lpstr>
      <vt:lpstr>Aplicações Ricas</vt:lpstr>
      <vt:lpstr>Aplicações Ricas</vt:lpstr>
      <vt:lpstr>Aplicações Ricas</vt:lpstr>
      <vt:lpstr>Aplicações Ricas</vt:lpstr>
      <vt:lpstr>Áudio em HTML5</vt:lpstr>
      <vt:lpstr>Áudio</vt:lpstr>
      <vt:lpstr>Áudio</vt:lpstr>
      <vt:lpstr>Áudio</vt:lpstr>
      <vt:lpstr>Áudio</vt:lpstr>
      <vt:lpstr>Áudio</vt:lpstr>
      <vt:lpstr>Áudio</vt:lpstr>
      <vt:lpstr>Áudio</vt:lpstr>
      <vt:lpstr>Áudio com CSS</vt:lpstr>
      <vt:lpstr>Áudio com CSS</vt:lpstr>
      <vt:lpstr>Vídeo em HTML5</vt:lpstr>
      <vt:lpstr>Vídeo</vt:lpstr>
      <vt:lpstr>Vídeo</vt:lpstr>
      <vt:lpstr>Vídeo</vt:lpstr>
      <vt:lpstr>Vídeo</vt:lpstr>
      <vt:lpstr>Vídeo</vt:lpstr>
      <vt:lpstr>Vídeo</vt:lpstr>
      <vt:lpstr>Vídeo</vt:lpstr>
      <vt:lpstr>Vídeo</vt:lpstr>
      <vt:lpstr>Vídeo</vt:lpstr>
      <vt:lpstr>Vídeo</vt:lpstr>
      <vt:lpstr>Legendas</vt:lpstr>
      <vt:lpstr>Legendas</vt:lpstr>
      <vt:lpstr>Legendas</vt:lpstr>
      <vt:lpstr>Controlando com Javascript</vt:lpstr>
      <vt:lpstr>Controles em Javascript</vt:lpstr>
      <vt:lpstr>Controles em Javascript</vt:lpstr>
      <vt:lpstr>Controles em Javascript</vt:lpstr>
      <vt:lpstr>Controles em Javascript</vt:lpstr>
      <vt:lpstr>Controles em Javascript</vt:lpstr>
      <vt:lpstr>Referências</vt:lpstr>
      <vt:lpstr>Exercício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480</cp:revision>
  <dcterms:created xsi:type="dcterms:W3CDTF">2013-06-10T21:54:28Z</dcterms:created>
  <dcterms:modified xsi:type="dcterms:W3CDTF">2017-03-10T21:22:14Z</dcterms:modified>
</cp:coreProperties>
</file>