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76" r:id="rId4"/>
    <p:sldId id="257" r:id="rId5"/>
    <p:sldId id="258" r:id="rId6"/>
    <p:sldId id="259" r:id="rId7"/>
    <p:sldId id="260" r:id="rId8"/>
    <p:sldId id="261" r:id="rId9"/>
    <p:sldId id="275" r:id="rId10"/>
    <p:sldId id="288" r:id="rId11"/>
    <p:sldId id="289" r:id="rId12"/>
    <p:sldId id="277" r:id="rId13"/>
    <p:sldId id="278" r:id="rId14"/>
    <p:sldId id="28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5E372-9023-49C1-8E3E-4C68F38CD15E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E9515-7C66-47F5-8C66-C029F62FF2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4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2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9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2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5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9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0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4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598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98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444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50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0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2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EA58-A2FE-4F1D-AE82-9F46846CD563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958B5-8079-4067-805F-7548A5AC283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1643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4A4B8-5F13-4641-8C6F-608FD0FECD5B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13EA-2CCA-49C8-8B26-7903EE4F9F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8836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6B6E2-FD5B-4E25-BF43-756727EEB13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9446-5A83-427E-B12A-C3B79AF8B8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3132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9D6CD-D9BB-4EDC-BA4C-B285F7D024A1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502D7-F624-42AA-8E5F-123C8DFA07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6215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DE9D1-3133-4C5C-BF4F-5E62BE546026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27421-BDAA-4A3D-99D8-807473B200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2983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EFBA0-670C-4829-A6E4-416A38E4E6DC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ADC7A-FFA0-41A6-BDB2-802414455C4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60589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E378-CA6C-4613-99CE-7E4E95F8710B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1A1D2-AA28-49F7-9B01-05AB10B7AB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137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303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78C45-C122-40C7-BD22-5ACF21A5E236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BE1F4-41C5-44D8-BEA0-2A0F534C67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1001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A08C-F62D-4E3A-8E0A-E3BF0E53BEDB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F1E02-29E5-4946-A4BA-D4769A4E2E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37075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DC1ED-5476-4C8F-8C2C-2E9208F94035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7C161-8473-4660-993D-D4F9FA2E4F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3627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701D8-C513-4206-BE19-F2D01A87CDD8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04289-F1C5-43AC-A064-BBAE055F92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63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5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8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84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3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9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341B-77DF-4D44-B478-E05760D3B2E1}" type="datetimeFigureOut">
              <a:rPr lang="pt-BR" smtClean="0"/>
              <a:t>18/08/2016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C45E-A9DA-4772-AAEE-B17450B8A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9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A514-EA1E-49A5-B6A7-C3FA08765077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18/08/2016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A100-5BD6-4594-B9D5-F241B1663E3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7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585DE0-551D-4D3A-8B7B-4788DD84AE39}" type="datetimeFigureOut">
              <a:rPr lang="pt-B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18/08/2016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E6FD9D-80F6-4B00-BF09-E93F4C1C7268}" type="slidenum">
              <a:rPr lang="pt-BR" altLang="pt-BR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 altLang="pt-B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http://u.goal.com/59200/592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" y="-457201"/>
            <a:ext cx="9753600" cy="731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07988" y="2349500"/>
            <a:ext cx="10801351" cy="2808288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prstClr val="black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273175" y="1356528"/>
            <a:ext cx="6682535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pt-BR" sz="7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pt-BR" sz="7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VISÃO GERAL</a:t>
            </a:r>
          </a:p>
          <a:p>
            <a:pPr algn="ctr">
              <a:defRPr/>
            </a:pPr>
            <a:r>
              <a:rPr lang="pt-BR" sz="7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pt-BR" sz="7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         </a:t>
            </a:r>
            <a:r>
              <a:rPr lang="pt-BR" sz="72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Javascript</a:t>
            </a:r>
            <a:endParaRPr lang="pt-BR" sz="7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1"/>
          <p:cNvSpPr txBox="1">
            <a:spLocks noChangeArrowheads="1"/>
          </p:cNvSpPr>
          <p:nvPr/>
        </p:nvSpPr>
        <p:spPr bwMode="auto">
          <a:xfrm>
            <a:off x="2711450" y="1773238"/>
            <a:ext cx="65468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De acordo com o w3c, a validação de formulário web com javascript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é viabilizada quando: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usuário deixou campo obrigatório vazio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digitou um endereço de e-mail inválido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usuário digitou uma data inválida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digitou texto em um campo numérico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4099" name="Picture 2" descr="http://img.ehowcdn.com/article-new/ehow/images/a06/jg/hb/client-vs_-server-side-valid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306863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2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makeraweb.com/wp-content/themes/Horcrux/timthumb.php?src=http://www.makeraweb.com/wp-content/uploads/2012/05/jsexpressionthumb.png&amp;h=160&amp;w=160&amp;zc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149726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tângulo 2"/>
          <p:cNvSpPr>
            <a:spLocks noChangeArrowheads="1"/>
          </p:cNvSpPr>
          <p:nvPr/>
        </p:nvSpPr>
        <p:spPr bwMode="auto">
          <a:xfrm>
            <a:off x="4511675" y="1125538"/>
            <a:ext cx="4572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 b="1">
                <a:solidFill>
                  <a:prstClr val="black"/>
                </a:solidFill>
                <a:cs typeface="Arial" panose="020B0604020202020204" pitchFamily="34" charset="0"/>
              </a:rPr>
              <a:t>Manipulação de string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 b="1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pt-BR" altLang="pt-BR" sz="1800" b="1">
              <a:solidFill>
                <a:prstClr val="black"/>
              </a:solidFill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O objeto String do Javascript permite manipular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e alterar textos. O objeto String possui uma quantidade de propriedades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e métodos que podem ser usados, manipulados e até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mesmo criar outros. Nos próximos slides vamos ver a descrição</a:t>
            </a:r>
            <a:b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</a:br>
            <a:r>
              <a:rPr lang="pt-BR" altLang="pt-BR" sz="1800">
                <a:solidFill>
                  <a:prstClr val="black"/>
                </a:solidFill>
                <a:cs typeface="Arial" panose="020B0604020202020204" pitchFamily="34" charset="0"/>
              </a:rPr>
              <a:t>de alguns deles.</a:t>
            </a:r>
          </a:p>
        </p:txBody>
      </p:sp>
    </p:spTree>
    <p:extLst>
      <p:ext uri="{BB962C8B-B14F-4D97-AF65-F5344CB8AC3E}">
        <p14:creationId xmlns:p14="http://schemas.microsoft.com/office/powerpoint/2010/main" val="1922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5"/>
          <p:cNvGrpSpPr>
            <a:grpSpLocks/>
          </p:cNvGrpSpPr>
          <p:nvPr/>
        </p:nvGrpSpPr>
        <p:grpSpPr bwMode="auto">
          <a:xfrm>
            <a:off x="3524251" y="2071689"/>
            <a:ext cx="4810125" cy="3000375"/>
            <a:chOff x="2000232" y="2071678"/>
            <a:chExt cx="4810125" cy="3000376"/>
          </a:xfrm>
        </p:grpSpPr>
        <p:pic>
          <p:nvPicPr>
            <p:cNvPr id="15363" name="Picture 5" descr="http://2.bp.blogspot.com/-fEBgLxPDT6U/UQ5w-zfAaSI/AAAAAAAAAas/Ehsd9CrmbuI/s1600/408316_390440501026093_816242246_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32" y="2071678"/>
              <a:ext cx="4810125" cy="300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2071670" y="2143115"/>
              <a:ext cx="4000500" cy="2143126"/>
            </a:xfrm>
            <a:prstGeom prst="rect">
              <a:avLst/>
            </a:prstGeom>
            <a:solidFill>
              <a:srgbClr val="2E391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6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6652" r="78139" b="57007"/>
          <a:stretch/>
        </p:blipFill>
        <p:spPr>
          <a:xfrm>
            <a:off x="346365" y="222076"/>
            <a:ext cx="3173898" cy="2967933"/>
          </a:xfrm>
          <a:prstGeom prst="rect">
            <a:avLst/>
          </a:prstGeom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1768" t="17318" r="52395" b="22775"/>
          <a:stretch/>
        </p:blipFill>
        <p:spPr>
          <a:xfrm>
            <a:off x="3722603" y="622245"/>
            <a:ext cx="7821697" cy="57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53391" y="706582"/>
            <a:ext cx="148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Agora a Script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28" t="26744" r="66558" b="52915"/>
          <a:stretch/>
        </p:blipFill>
        <p:spPr>
          <a:xfrm>
            <a:off x="1373776" y="1684776"/>
            <a:ext cx="8114560" cy="29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0882" y="488373"/>
            <a:ext cx="20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se fosse externo ?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593570" y="488373"/>
            <a:ext cx="8310649" cy="6092190"/>
            <a:chOff x="1953491" y="857705"/>
            <a:chExt cx="7994754" cy="5688568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2"/>
            <a:srcRect l="1768" t="16822" r="51767" b="22651"/>
            <a:stretch/>
          </p:blipFill>
          <p:spPr>
            <a:xfrm>
              <a:off x="2184749" y="857705"/>
              <a:ext cx="7763496" cy="5688568"/>
            </a:xfrm>
            <a:prstGeom prst="rect">
              <a:avLst/>
            </a:prstGeom>
          </p:spPr>
        </p:pic>
        <p:sp>
          <p:nvSpPr>
            <p:cNvPr id="4" name="Retângulo 3"/>
            <p:cNvSpPr/>
            <p:nvPr/>
          </p:nvSpPr>
          <p:spPr>
            <a:xfrm>
              <a:off x="1953491" y="1724891"/>
              <a:ext cx="7024254" cy="2493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403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51710" y="742950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Quem é Calcular.js?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4450" t="16934" r="65550" b="67866"/>
          <a:stretch/>
        </p:blipFill>
        <p:spPr>
          <a:xfrm>
            <a:off x="2503169" y="2743200"/>
            <a:ext cx="7900737" cy="22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60320" y="365760"/>
            <a:ext cx="131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Lembrando: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80" y="688925"/>
            <a:ext cx="10012204" cy="56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296" y="523010"/>
            <a:ext cx="4414404" cy="294293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631498" y="346594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Uma das práticas mais importantes quando pensamos na tríade do front-</a:t>
            </a:r>
            <a:r>
              <a:rPr lang="pt-BR" dirty="0" err="1">
                <a:solidFill>
                  <a:prstClr val="black"/>
                </a:solidFill>
              </a:rPr>
              <a:t>end</a:t>
            </a:r>
            <a:r>
              <a:rPr lang="pt-BR" dirty="0">
                <a:solidFill>
                  <a:prstClr val="black"/>
                </a:solidFill>
              </a:rPr>
              <a:t> é o desacoplamento dessas camadas. </a:t>
            </a:r>
          </a:p>
          <a:p>
            <a:endParaRPr lang="pt-BR" dirty="0">
              <a:solidFill>
                <a:prstClr val="black"/>
              </a:solidFill>
            </a:endParaRPr>
          </a:p>
          <a:p>
            <a:r>
              <a:rPr lang="pt-BR" dirty="0">
                <a:solidFill>
                  <a:prstClr val="black"/>
                </a:solidFill>
              </a:rPr>
              <a:t>Ou seja, não devemos adicionar informações visuais, nem sobre interatividade com o usuário, na camada de marcação. </a:t>
            </a:r>
          </a:p>
          <a:p>
            <a:endParaRPr lang="pt-BR" dirty="0">
              <a:solidFill>
                <a:prstClr val="black"/>
              </a:solidFill>
            </a:endParaRPr>
          </a:p>
          <a:p>
            <a:r>
              <a:rPr lang="pt-BR" dirty="0">
                <a:solidFill>
                  <a:prstClr val="black"/>
                </a:solidFill>
              </a:rPr>
              <a:t>Dessa maneira, a manutenção de cada componente é muito mais fácil pois cada um tem seu lugar distinto. Infelizmente, a mistura ainda ocorre, como este frequente código:</a:t>
            </a:r>
          </a:p>
        </p:txBody>
      </p:sp>
    </p:spTree>
    <p:extLst>
      <p:ext uri="{BB962C8B-B14F-4D97-AF65-F5344CB8AC3E}">
        <p14:creationId xmlns:p14="http://schemas.microsoft.com/office/powerpoint/2010/main" val="6287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63190" y="106299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Validando-Campos Vazios: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1600" t="17200" r="65100" b="47334"/>
          <a:stretch/>
        </p:blipFill>
        <p:spPr>
          <a:xfrm>
            <a:off x="1851660" y="1512332"/>
            <a:ext cx="7663654" cy="45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Números: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50" t="17334" r="46574" b="46800"/>
          <a:stretch/>
        </p:blipFill>
        <p:spPr>
          <a:xfrm>
            <a:off x="617219" y="1508760"/>
            <a:ext cx="10744327" cy="4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143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Agora Números: 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Yes</dc:creator>
  <cp:lastModifiedBy>FABIO LUIZ LETTIERI DA COSTA</cp:lastModifiedBy>
  <cp:revision>7</cp:revision>
  <dcterms:created xsi:type="dcterms:W3CDTF">2016-03-03T19:23:00Z</dcterms:created>
  <dcterms:modified xsi:type="dcterms:W3CDTF">2016-08-18T23:59:23Z</dcterms:modified>
</cp:coreProperties>
</file>