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76" r:id="rId4"/>
    <p:sldId id="257" r:id="rId5"/>
    <p:sldId id="258" r:id="rId6"/>
    <p:sldId id="259" r:id="rId7"/>
    <p:sldId id="260" r:id="rId8"/>
    <p:sldId id="288" r:id="rId9"/>
    <p:sldId id="289" r:id="rId10"/>
    <p:sldId id="277" r:id="rId11"/>
    <p:sldId id="278" r:id="rId12"/>
    <p:sldId id="290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5E372-9023-49C1-8E3E-4C68F38CD15E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E9515-7C66-47F5-8C66-C029F62F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4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1B7888-571B-487F-803D-7F329BCF7B87}" type="slidenum">
              <a:rPr lang="pt-BR" altLang="pt-BR">
                <a:solidFill>
                  <a:prstClr val="black"/>
                </a:solidFill>
              </a:rPr>
              <a:pPr/>
              <a:t>14</a:t>
            </a:fld>
            <a:endParaRPr lang="pt-BR" alt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2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5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9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0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4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98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98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444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50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0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2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EA58-A2FE-4F1D-AE82-9F46846CD563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58B5-8079-4067-805F-7548A5AC28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1643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4A4B8-5F13-4641-8C6F-608FD0FECD5B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13EA-2CCA-49C8-8B26-7903EE4F9F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8836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6B6E2-FD5B-4E25-BF43-756727EEB13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9446-5A83-427E-B12A-C3B79AF8B8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3132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9D6CD-D9BB-4EDC-BA4C-B285F7D024A1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02D7-F624-42AA-8E5F-123C8DFA07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6215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DE9D1-3133-4C5C-BF4F-5E62BE546026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27421-BDAA-4A3D-99D8-807473B200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2983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EFBA0-670C-4829-A6E4-416A38E4E6D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ADC7A-FFA0-41A6-BDB2-802414455C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0589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E378-CA6C-4613-99CE-7E4E95F8710B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1A1D2-AA28-49F7-9B01-05AB10B7AB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13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303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78C45-C122-40C7-BD22-5ACF21A5E236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BE1F4-41C5-44D8-BEA0-2A0F534C67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1001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A08C-F62D-4E3A-8E0A-E3BF0E53BEDB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F1E02-29E5-4946-A4BA-D4769A4E2E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7075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DC1ED-5476-4C8F-8C2C-2E9208F94035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7C161-8473-4660-993D-D4F9FA2E4F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362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701D8-C513-4206-BE19-F2D01A87CDD8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04289-F1C5-43AC-A064-BBAE055F92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63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8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4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9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341B-77DF-4D44-B478-E05760D3B2E1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9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02/03/2017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7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585DE0-551D-4D3A-8B7B-4788DD84AE39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02/03/2017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E6FD9D-80F6-4B00-BF09-E93F4C1C7268}" type="slidenum">
              <a:rPr lang="pt-BR" altLang="pt-BR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pt-B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http://u.goal.com/59200/592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15913"/>
            <a:ext cx="9753600" cy="731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07988" y="2349500"/>
            <a:ext cx="10801351" cy="2808288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95375" y="1214439"/>
            <a:ext cx="9359900" cy="3970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pt-BR" sz="7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pt-BR" sz="7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VISÃO GERAL</a:t>
            </a:r>
          </a:p>
          <a:p>
            <a:pPr algn="ctr">
              <a:defRPr/>
            </a:pPr>
            <a:r>
              <a:rPr lang="pt-BR" sz="7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Estruturas Condicionais</a:t>
            </a:r>
          </a:p>
          <a:p>
            <a:pPr algn="ctr">
              <a:defRPr/>
            </a:pPr>
            <a:r>
              <a:rPr lang="pt-BR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Validação-Manipulação de </a:t>
            </a:r>
            <a:r>
              <a:rPr lang="pt-BR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Strings</a:t>
            </a:r>
            <a:endParaRPr lang="pt-B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22484"/>
          <a:stretch/>
        </p:blipFill>
        <p:spPr>
          <a:xfrm>
            <a:off x="863490" y="1492781"/>
            <a:ext cx="2876550" cy="28795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42130"/>
          <a:stretch/>
        </p:blipFill>
        <p:spPr>
          <a:xfrm>
            <a:off x="5754480" y="1492781"/>
            <a:ext cx="3699149" cy="19951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38952" y="4645572"/>
            <a:ext cx="280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IMC= (Peso/(Altura*Altura))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390290" y="371015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Media=(N1+N2+N3+N4)/4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7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 r="64877" b="53300"/>
          <a:stretch>
            <a:fillRect/>
          </a:stretch>
        </p:blipFill>
        <p:spPr bwMode="auto">
          <a:xfrm>
            <a:off x="1703389" y="333375"/>
            <a:ext cx="624363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r="66911" b="55902"/>
          <a:stretch>
            <a:fillRect/>
          </a:stretch>
        </p:blipFill>
        <p:spPr bwMode="auto">
          <a:xfrm>
            <a:off x="3719514" y="3357564"/>
            <a:ext cx="5748337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em forma de U 1"/>
          <p:cNvSpPr/>
          <p:nvPr/>
        </p:nvSpPr>
        <p:spPr>
          <a:xfrm rot="5400000">
            <a:off x="7673182" y="1346994"/>
            <a:ext cx="2520950" cy="3084513"/>
          </a:xfrm>
          <a:prstGeom prst="uturnArrow">
            <a:avLst>
              <a:gd name="adj1" fmla="val 26680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9013" r="53517" b="16698"/>
          <a:stretch>
            <a:fillRect/>
          </a:stretch>
        </p:blipFill>
        <p:spPr bwMode="auto">
          <a:xfrm>
            <a:off x="1524000" y="1357313"/>
            <a:ext cx="91440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240464" y="1844675"/>
            <a:ext cx="30956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24000" y="2060575"/>
            <a:ext cx="327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67438" y="2708275"/>
            <a:ext cx="327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31951" y="2924175"/>
            <a:ext cx="3095625" cy="21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59600" y="3357563"/>
            <a:ext cx="327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19289" y="3573463"/>
            <a:ext cx="3024187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35414" y="4221164"/>
            <a:ext cx="3889375" cy="28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74826" y="4508500"/>
            <a:ext cx="6265863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24789" y="4941888"/>
            <a:ext cx="1906587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1"/>
          <p:cNvSpPr txBox="1">
            <a:spLocks noChangeArrowheads="1"/>
          </p:cNvSpPr>
          <p:nvPr/>
        </p:nvSpPr>
        <p:spPr bwMode="auto">
          <a:xfrm>
            <a:off x="2424113" y="404814"/>
            <a:ext cx="260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A script para alterar a cor: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28229" r="75935" b="65527"/>
          <a:stretch>
            <a:fillRect/>
          </a:stretch>
        </p:blipFill>
        <p:spPr bwMode="auto">
          <a:xfrm>
            <a:off x="2362201" y="1268414"/>
            <a:ext cx="57134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51019" r="75182" b="46092"/>
          <a:stretch>
            <a:fillRect/>
          </a:stretch>
        </p:blipFill>
        <p:spPr bwMode="auto">
          <a:xfrm>
            <a:off x="1620838" y="2909888"/>
            <a:ext cx="6145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4" t="51187" r="31706" b="46861"/>
          <a:stretch>
            <a:fillRect/>
          </a:stretch>
        </p:blipFill>
        <p:spPr bwMode="auto">
          <a:xfrm>
            <a:off x="2279651" y="3206750"/>
            <a:ext cx="7656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5448300" y="3573464"/>
            <a:ext cx="503238" cy="719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CaixaDeTexto 6"/>
          <p:cNvSpPr txBox="1">
            <a:spLocks noChangeArrowheads="1"/>
          </p:cNvSpPr>
          <p:nvPr/>
        </p:nvSpPr>
        <p:spPr bwMode="auto">
          <a:xfrm>
            <a:off x="4224338" y="4652963"/>
            <a:ext cx="61071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Faz referência ao objeto em que a instrução se encontra,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É muito utilizado em herança de objetos.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Uma função referenciada por um atributo de um objeto pode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ser invocada como um método daquele objeto, a palavra chave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 this é atribuída ao objeto onde a função foi invocada.</a:t>
            </a:r>
          </a:p>
        </p:txBody>
      </p:sp>
      <p:sp>
        <p:nvSpPr>
          <p:cNvPr id="8" name="Elipse 7"/>
          <p:cNvSpPr/>
          <p:nvPr/>
        </p:nvSpPr>
        <p:spPr>
          <a:xfrm>
            <a:off x="5087939" y="1125539"/>
            <a:ext cx="1512887" cy="719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17"/>
          <p:cNvGrpSpPr>
            <a:grpSpLocks/>
          </p:cNvGrpSpPr>
          <p:nvPr/>
        </p:nvGrpSpPr>
        <p:grpSpPr bwMode="auto">
          <a:xfrm>
            <a:off x="2381251" y="333376"/>
            <a:ext cx="8385175" cy="6524625"/>
            <a:chOff x="857250" y="333375"/>
            <a:chExt cx="8385175" cy="6524625"/>
          </a:xfrm>
        </p:grpSpPr>
        <p:grpSp>
          <p:nvGrpSpPr>
            <p:cNvPr id="9223" name="Grupo 25"/>
            <p:cNvGrpSpPr>
              <a:grpSpLocks/>
            </p:cNvGrpSpPr>
            <p:nvPr/>
          </p:nvGrpSpPr>
          <p:grpSpPr bwMode="auto">
            <a:xfrm>
              <a:off x="1043480" y="333375"/>
              <a:ext cx="8198945" cy="6524625"/>
              <a:chOff x="1043608" y="332656"/>
              <a:chExt cx="8198986" cy="6525344"/>
            </a:xfrm>
          </p:grpSpPr>
          <p:sp>
            <p:nvSpPr>
              <p:cNvPr id="9225" name="CaixaDeTexto 2"/>
              <p:cNvSpPr txBox="1">
                <a:spLocks noChangeArrowheads="1"/>
              </p:cNvSpPr>
              <p:nvPr/>
            </p:nvSpPr>
            <p:spPr bwMode="auto">
              <a:xfrm>
                <a:off x="1043608" y="332656"/>
                <a:ext cx="28578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Script de validação de envio:</a:t>
                </a:r>
              </a:p>
            </p:txBody>
          </p:sp>
          <p:cxnSp>
            <p:nvCxnSpPr>
              <p:cNvPr id="6" name="Conector de seta reta 5"/>
              <p:cNvCxnSpPr/>
              <p:nvPr/>
            </p:nvCxnSpPr>
            <p:spPr>
              <a:xfrm flipV="1">
                <a:off x="1763845" y="980427"/>
                <a:ext cx="4032270" cy="863695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27" name="CaixaDeTexto 6"/>
              <p:cNvSpPr txBox="1">
                <a:spLocks noChangeArrowheads="1"/>
              </p:cNvSpPr>
              <p:nvPr/>
            </p:nvSpPr>
            <p:spPr bwMode="auto">
              <a:xfrm>
                <a:off x="5868144" y="836712"/>
                <a:ext cx="337445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Transforma uma string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 em número com ponto flutuante.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srgbClr val="FF0000"/>
                    </a:solidFill>
                    <a:cs typeface="Arial" panose="020B0604020202020204" pitchFamily="34" charset="0"/>
                  </a:rPr>
                  <a:t>parseInt-(Inteiro)</a:t>
                </a:r>
              </a:p>
            </p:txBody>
          </p:sp>
          <p:cxnSp>
            <p:nvCxnSpPr>
              <p:cNvPr id="8" name="Conector de seta reta 7"/>
              <p:cNvCxnSpPr/>
              <p:nvPr/>
            </p:nvCxnSpPr>
            <p:spPr>
              <a:xfrm flipV="1">
                <a:off x="3348178" y="2349003"/>
                <a:ext cx="2735276" cy="28737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29" name="CaixaDeTexto 10"/>
              <p:cNvSpPr txBox="1">
                <a:spLocks noChangeArrowheads="1"/>
              </p:cNvSpPr>
              <p:nvPr/>
            </p:nvSpPr>
            <p:spPr bwMode="auto">
              <a:xfrm>
                <a:off x="6156176" y="2204864"/>
                <a:ext cx="240226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Coloca o foco no objeto</a:t>
                </a:r>
              </a:p>
            </p:txBody>
          </p:sp>
          <p:cxnSp>
            <p:nvCxnSpPr>
              <p:cNvPr id="12" name="Conector de seta reta 11"/>
              <p:cNvCxnSpPr/>
              <p:nvPr/>
            </p:nvCxnSpPr>
            <p:spPr>
              <a:xfrm flipV="1">
                <a:off x="2771912" y="3573101"/>
                <a:ext cx="2736864" cy="28736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31" name="CaixaDeTexto 12"/>
              <p:cNvSpPr txBox="1">
                <a:spLocks noChangeArrowheads="1"/>
              </p:cNvSpPr>
              <p:nvPr/>
            </p:nvSpPr>
            <p:spPr bwMode="auto">
              <a:xfrm>
                <a:off x="5868144" y="2852936"/>
                <a:ext cx="2970108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Avalia se determinado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argumento(objeto, variável)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é ou não número retornando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true ou false</a:t>
                </a:r>
              </a:p>
            </p:txBody>
          </p:sp>
          <p:sp>
            <p:nvSpPr>
              <p:cNvPr id="9232" name="CaixaDeTexto 13"/>
              <p:cNvSpPr txBox="1">
                <a:spLocks noChangeArrowheads="1"/>
              </p:cNvSpPr>
              <p:nvPr/>
            </p:nvSpPr>
            <p:spPr bwMode="auto">
              <a:xfrm>
                <a:off x="6516216" y="4149080"/>
                <a:ext cx="242579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Indica o comprimento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 (número de caracteres)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 da string.</a:t>
                </a:r>
                <a:b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</a:br>
                <a:endParaRPr lang="pt-BR" altLang="pt-BR" sz="180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Conector de seta reta 14"/>
              <p:cNvCxnSpPr/>
              <p:nvPr/>
            </p:nvCxnSpPr>
            <p:spPr>
              <a:xfrm flipV="1">
                <a:off x="3348178" y="4509829"/>
                <a:ext cx="3311542" cy="28736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/>
              <p:nvPr/>
            </p:nvCxnSpPr>
            <p:spPr>
              <a:xfrm>
                <a:off x="5075386" y="6165774"/>
                <a:ext cx="1728796" cy="215924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35" name="CaixaDeTexto 20"/>
              <p:cNvSpPr txBox="1">
                <a:spLocks noChangeArrowheads="1"/>
              </p:cNvSpPr>
              <p:nvPr/>
            </p:nvSpPr>
            <p:spPr bwMode="auto">
              <a:xfrm>
                <a:off x="6767259" y="5103674"/>
                <a:ext cx="2376741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Retorna a string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original com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 os caracteres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maíusculos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minúsculos. Não altera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pt-BR" altLang="pt-BR" sz="1800">
                    <a:solidFill>
                      <a:prstClr val="black"/>
                    </a:solidFill>
                    <a:cs typeface="Arial" panose="020B0604020202020204" pitchFamily="34" charset="0"/>
                  </a:rPr>
                  <a:t>a original.</a:t>
                </a:r>
              </a:p>
            </p:txBody>
          </p:sp>
          <p:cxnSp>
            <p:nvCxnSpPr>
              <p:cNvPr id="22" name="Conector de seta reta 21"/>
              <p:cNvCxnSpPr/>
              <p:nvPr/>
            </p:nvCxnSpPr>
            <p:spPr>
              <a:xfrm flipV="1">
                <a:off x="2924312" y="3725518"/>
                <a:ext cx="2736864" cy="28736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>
                <a:off x="5075386" y="5805372"/>
                <a:ext cx="1728796" cy="215924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tângulo 16"/>
            <p:cNvSpPr/>
            <p:nvPr/>
          </p:nvSpPr>
          <p:spPr>
            <a:xfrm>
              <a:off x="857250" y="1714500"/>
              <a:ext cx="928688" cy="142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</p:grpSp>
      <p:sp>
        <p:nvSpPr>
          <p:cNvPr id="9219" name="CaixaDeTexto 1"/>
          <p:cNvSpPr txBox="1">
            <a:spLocks noChangeArrowheads="1"/>
          </p:cNvSpPr>
          <p:nvPr/>
        </p:nvSpPr>
        <p:spPr bwMode="auto">
          <a:xfrm>
            <a:off x="2305050" y="1422400"/>
            <a:ext cx="927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>
                <a:solidFill>
                  <a:srgbClr val="FF0000"/>
                </a:solidFill>
              </a:rPr>
              <a:t>parseInt</a:t>
            </a:r>
            <a:endParaRPr lang="pt-BR" altLang="pt-BR" sz="1600">
              <a:solidFill>
                <a:srgbClr val="FF0000"/>
              </a:solidFill>
            </a:endParaRPr>
          </a:p>
        </p:txBody>
      </p:sp>
      <p:grpSp>
        <p:nvGrpSpPr>
          <p:cNvPr id="9220" name="Grupo 3"/>
          <p:cNvGrpSpPr>
            <a:grpSpLocks/>
          </p:cNvGrpSpPr>
          <p:nvPr/>
        </p:nvGrpSpPr>
        <p:grpSpPr bwMode="auto">
          <a:xfrm>
            <a:off x="1543050" y="109539"/>
            <a:ext cx="9105900" cy="6638925"/>
            <a:chOff x="19050" y="109538"/>
            <a:chExt cx="9105900" cy="6638925"/>
          </a:xfrm>
        </p:grpSpPr>
        <p:pic>
          <p:nvPicPr>
            <p:cNvPr id="9221" name="Imagem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" y="109538"/>
              <a:ext cx="9105900" cy="663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6953250" y="981075"/>
              <a:ext cx="2016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4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2439" r="53517" b="13042"/>
          <a:stretch>
            <a:fillRect/>
          </a:stretch>
        </p:blipFill>
        <p:spPr bwMode="auto">
          <a:xfrm>
            <a:off x="1524000" y="549276"/>
            <a:ext cx="91440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240464" y="1844675"/>
            <a:ext cx="30956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1951" y="2060575"/>
            <a:ext cx="30956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40463" y="2708275"/>
            <a:ext cx="316865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03388" y="2924175"/>
            <a:ext cx="3097212" cy="21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959601" y="3357563"/>
            <a:ext cx="3097213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19288" y="4508500"/>
            <a:ext cx="3097212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16501" y="4508500"/>
            <a:ext cx="30956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35413" y="4221163"/>
            <a:ext cx="381635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24788" y="4941888"/>
            <a:ext cx="1871662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847851" y="3573463"/>
            <a:ext cx="3095625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8" t="21519" r="56297" b="8762"/>
          <a:stretch>
            <a:fillRect/>
          </a:stretch>
        </p:blipFill>
        <p:spPr bwMode="auto">
          <a:xfrm>
            <a:off x="1524000" y="260351"/>
            <a:ext cx="4356100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7239" r="57088" b="8321"/>
          <a:stretch>
            <a:fillRect/>
          </a:stretch>
        </p:blipFill>
        <p:spPr bwMode="auto">
          <a:xfrm>
            <a:off x="6096000" y="188913"/>
            <a:ext cx="38163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3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t="17641" r="53464" b="4240"/>
          <a:stretch>
            <a:fillRect/>
          </a:stretch>
        </p:blipFill>
        <p:spPr bwMode="auto">
          <a:xfrm>
            <a:off x="1774826" y="1"/>
            <a:ext cx="4392613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3" t="18080" r="52835" b="5481"/>
          <a:stretch>
            <a:fillRect/>
          </a:stretch>
        </p:blipFill>
        <p:spPr bwMode="auto">
          <a:xfrm>
            <a:off x="6275388" y="0"/>
            <a:ext cx="439261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2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952500"/>
            <a:ext cx="82677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4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5"/>
          <p:cNvGrpSpPr>
            <a:grpSpLocks/>
          </p:cNvGrpSpPr>
          <p:nvPr/>
        </p:nvGrpSpPr>
        <p:grpSpPr bwMode="auto">
          <a:xfrm>
            <a:off x="3524251" y="2071689"/>
            <a:ext cx="4810125" cy="3000375"/>
            <a:chOff x="2000232" y="2071678"/>
            <a:chExt cx="4810125" cy="3000376"/>
          </a:xfrm>
        </p:grpSpPr>
        <p:pic>
          <p:nvPicPr>
            <p:cNvPr id="15363" name="Picture 5" descr="http://2.bp.blogspot.com/-fEBgLxPDT6U/UQ5w-zfAaSI/AAAAAAAAAas/Ehsd9CrmbuI/s1600/408316_390440501026093_816242246_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32" y="2071678"/>
              <a:ext cx="4810125" cy="300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2071670" y="2143115"/>
              <a:ext cx="4000500" cy="2143126"/>
            </a:xfrm>
            <a:prstGeom prst="rect">
              <a:avLst/>
            </a:prstGeom>
            <a:solidFill>
              <a:srgbClr val="2E39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6652" r="78139" b="57007"/>
          <a:stretch/>
        </p:blipFill>
        <p:spPr>
          <a:xfrm>
            <a:off x="346365" y="222076"/>
            <a:ext cx="3173898" cy="2967933"/>
          </a:xfrm>
          <a:prstGeom prst="rect">
            <a:avLst/>
          </a:prstGeom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768" t="17318" r="52395" b="22775"/>
          <a:stretch/>
        </p:blipFill>
        <p:spPr>
          <a:xfrm>
            <a:off x="3722603" y="622245"/>
            <a:ext cx="7821697" cy="57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53391" y="706582"/>
            <a:ext cx="148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Agora a Script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28" t="26744" r="66558" b="52915"/>
          <a:stretch/>
        </p:blipFill>
        <p:spPr>
          <a:xfrm>
            <a:off x="1373776" y="1684776"/>
            <a:ext cx="8114560" cy="29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0882" y="488373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se fosse externo ?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593570" y="488373"/>
            <a:ext cx="8310649" cy="6092190"/>
            <a:chOff x="1953491" y="857705"/>
            <a:chExt cx="7994754" cy="568856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1768" t="16822" r="51767" b="22651"/>
            <a:stretch/>
          </p:blipFill>
          <p:spPr>
            <a:xfrm>
              <a:off x="2184749" y="857705"/>
              <a:ext cx="7763496" cy="5688568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1953491" y="1724891"/>
              <a:ext cx="7024254" cy="2493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03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51710" y="742950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Quem é Calcular.js?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450" t="16934" r="65550" b="67866"/>
          <a:stretch/>
        </p:blipFill>
        <p:spPr>
          <a:xfrm>
            <a:off x="2503169" y="2743200"/>
            <a:ext cx="7900737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63190" y="106299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Validando-Campos Vazios: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600" t="17200" r="65100" b="47334"/>
          <a:stretch/>
        </p:blipFill>
        <p:spPr>
          <a:xfrm>
            <a:off x="1851660" y="1512332"/>
            <a:ext cx="7663654" cy="45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Números: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50" t="17334" r="46574" b="46800"/>
          <a:stretch/>
        </p:blipFill>
        <p:spPr>
          <a:xfrm>
            <a:off x="617219" y="1508760"/>
            <a:ext cx="10744327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1"/>
          <p:cNvSpPr txBox="1">
            <a:spLocks noChangeArrowheads="1"/>
          </p:cNvSpPr>
          <p:nvPr/>
        </p:nvSpPr>
        <p:spPr bwMode="auto">
          <a:xfrm>
            <a:off x="2711450" y="1773238"/>
            <a:ext cx="65468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De acordo com o w3c, a validação de formulário web com javascript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é viabilizada quando: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usuário deixou campo obrigatório vazio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digitou um endereço de e-mail inválido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usuário digitou uma data inválida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digitou texto em um campo numérico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4099" name="Picture 2" descr="http://img.ehowcdn.com/article-new/ehow/images/a06/jg/hb/client-vs_-server-side-valid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306863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2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makeraweb.com/wp-content/themes/Horcrux/timthumb.php?src=http://www.makeraweb.com/wp-content/uploads/2012/05/jsexpressionthumb.png&amp;h=160&amp;w=160&amp;z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149726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tângulo 2"/>
          <p:cNvSpPr>
            <a:spLocks noChangeArrowheads="1"/>
          </p:cNvSpPr>
          <p:nvPr/>
        </p:nvSpPr>
        <p:spPr bwMode="auto">
          <a:xfrm>
            <a:off x="4511675" y="1125538"/>
            <a:ext cx="457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 b="1">
                <a:solidFill>
                  <a:prstClr val="black"/>
                </a:solidFill>
                <a:cs typeface="Arial" panose="020B0604020202020204" pitchFamily="34" charset="0"/>
              </a:rPr>
              <a:t>Manipulação de string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 b="1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 b="1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O objeto String do Javascript permite manipular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e alterar textos. O objeto String possui uma quantidade de propriedades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e métodos que podem ser usados, manipulados e até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mesmo criar outros. Nos próximos slides vamos ver a descrição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de alguns deles.</a:t>
            </a:r>
          </a:p>
        </p:txBody>
      </p:sp>
    </p:spTree>
    <p:extLst>
      <p:ext uri="{BB962C8B-B14F-4D97-AF65-F5344CB8AC3E}">
        <p14:creationId xmlns:p14="http://schemas.microsoft.com/office/powerpoint/2010/main" val="1922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217</Words>
  <Application>Microsoft Office PowerPoint</Application>
  <PresentationFormat>Widescreen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Agora Números: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Yes</dc:creator>
  <cp:lastModifiedBy>FABIO LUIZ LETTIERI DA COSTA</cp:lastModifiedBy>
  <cp:revision>6</cp:revision>
  <dcterms:created xsi:type="dcterms:W3CDTF">2016-03-03T19:23:00Z</dcterms:created>
  <dcterms:modified xsi:type="dcterms:W3CDTF">2017-03-02T22:23:05Z</dcterms:modified>
</cp:coreProperties>
</file>