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0" r:id="rId6"/>
    <p:sldId id="271" r:id="rId7"/>
    <p:sldId id="262" r:id="rId8"/>
    <p:sldId id="263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82" r:id="rId17"/>
    <p:sldId id="297" r:id="rId18"/>
    <p:sldId id="298" r:id="rId19"/>
    <p:sldId id="283" r:id="rId20"/>
    <p:sldId id="284" r:id="rId21"/>
    <p:sldId id="285" r:id="rId22"/>
    <p:sldId id="286" r:id="rId23"/>
    <p:sldId id="287" r:id="rId24"/>
    <p:sldId id="290" r:id="rId25"/>
    <p:sldId id="288" r:id="rId26"/>
    <p:sldId id="289" r:id="rId27"/>
    <p:sldId id="281" r:id="rId28"/>
    <p:sldId id="291" r:id="rId29"/>
    <p:sldId id="292" r:id="rId30"/>
    <p:sldId id="293" r:id="rId31"/>
    <p:sldId id="294" r:id="rId32"/>
    <p:sldId id="268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EBD2D4"/>
    <a:srgbClr val="A0262E"/>
    <a:srgbClr val="FEF9E6"/>
    <a:srgbClr val="D9322D"/>
    <a:srgbClr val="646492"/>
    <a:srgbClr val="E1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108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F8E27-510D-4C5F-BDCC-D755EF7C072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90BB5-E637-4C38-84C0-562FF914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Sulawesi Utara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Sulawesi Utara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beribukota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Manado .yang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Sulawesi Utara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dikunjungi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para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mancanegara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Dari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Badan Pusat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sekitar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43,813.75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Indonesia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2017-2019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September.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menegaskan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Sulawesi Utara,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mengalami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tertinggi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2014-2019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600%,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Sulawesi Utara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penghargaan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Rising Start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dikumpukan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data primer.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primer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mendatangi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pihak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Kota Manado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diperoleh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perantara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sekunder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diperoleh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berupa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jurnal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e-book,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skripsi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mengumpulkan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perancangan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dan software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bantu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mencakup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Adobe Fuse CC,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Adobe Photoshop CC 2017,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texture 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Blender,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skirt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Unity3D, Unity3D,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1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Laptop ASUS X454Y,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Processor AMD A8-7410 APU Quad Core up to 2,5GHz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(X454YI) AMD Radeon R5 Graphics M330DX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RAM 4.00 GB DDR3L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4GB DDR3L up to 12GB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Laptop Lenovo R40 80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spesifikasi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Processor I7-5200U 2 Cores 2.2 GHz up to 2.7 GHz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OS DOS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AMD Radeon R5 M330 DDR3L 2G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14.0 HD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 Xbox 360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640x480 pixels @ 30 Hz (RGB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640x480 pixels @ 30 Hz (depth-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camera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Predecessor : Xbox Live Vision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Menu,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menu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SetActive.Male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SetActive.Female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SetActive.Help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SetActive.About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AudioSource.Mute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image, gender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menu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AudioSource.Mute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GameObject.SetActive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tracking, scan gesture,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bodyScaleFactor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keseluruhan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3D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bodyWidthFactor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3D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armScaleFactor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3D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20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9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kemajuan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berkembang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salah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 Reality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(AR),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berfokus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pendidikan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warisan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atraksi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mengenai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wilayah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Menteri Pembangunan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Kebudayaan</a:t>
            </a:r>
            <a:r>
              <a:rPr lang="en-US" dirty="0"/>
              <a:t> : </a:t>
            </a:r>
            <a:r>
              <a:rPr lang="en-US" b="1" dirty="0" err="1"/>
              <a:t>Muhadjir</a:t>
            </a:r>
            <a:r>
              <a:rPr lang="en-US" b="1" dirty="0"/>
              <a:t> Effendy</a:t>
            </a:r>
          </a:p>
          <a:p>
            <a:r>
              <a:rPr lang="en-US" b="1" dirty="0"/>
              <a:t>K.S.T. Tan dan </a:t>
            </a:r>
            <a:r>
              <a:rPr lang="en-US" b="1" dirty="0" err="1"/>
              <a:t>Y.Lee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 err="1"/>
              <a:t>Kelwin</a:t>
            </a:r>
            <a:r>
              <a:rPr lang="en-US" b="1" dirty="0"/>
              <a:t> Seen Tiong dan </a:t>
            </a:r>
            <a:r>
              <a:rPr lang="en-US" b="1" dirty="0" err="1"/>
              <a:t>Yunli</a:t>
            </a:r>
            <a:r>
              <a:rPr lang="en-US" b="1" dirty="0"/>
              <a:t> 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7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7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9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6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6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5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1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9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belakang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merumuskan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4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3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</a:t>
            </a: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tracking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efektif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meter</a:t>
            </a:r>
          </a:p>
          <a:p>
            <a:pPr lvl="6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Ketinggian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efektif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1,8 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objek-objek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Bolaang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Mongondow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Sangihe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Talaud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official documentation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gunakan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Android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Capture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lanjut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memperkenalkan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Utara,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masyarakat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pembelajaran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pengetahuan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wisatawan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mancanegara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lanjut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berkontribusi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tracking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sepasang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model prototyping,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prototyping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pengumpulan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memanfaatkan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komunikasi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 kebutuhan penelitian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plan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erencanaan sesuai dengan </a:t>
            </a: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dikumpulkan.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Quick Design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Memulai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perancangan terhadap suatu sistem sesuai dengan per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ncanaan yang telah tetapkan.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of Prototype: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memulai pengembangan sistem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rancangan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Delivery and Feedback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engevaluasi sistem yang telah dibuat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penyempurnaan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prototyping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sifatnya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menghemat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menjalin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komunikasi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paling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0" dirty="0"/>
              <a:t>Prototype </a:t>
            </a:r>
            <a:r>
              <a:rPr lang="en-US" b="0" dirty="0" err="1"/>
              <a:t>dievaluasi</a:t>
            </a:r>
            <a:r>
              <a:rPr lang="en-US" b="0" dirty="0"/>
              <a:t> </a:t>
            </a:r>
            <a:r>
              <a:rPr lang="en-US" b="0" dirty="0" err="1"/>
              <a:t>terlebih</a:t>
            </a:r>
            <a:r>
              <a:rPr lang="en-US" b="0" dirty="0"/>
              <a:t> </a:t>
            </a:r>
            <a:r>
              <a:rPr lang="en-US" b="0" dirty="0" err="1"/>
              <a:t>dahulu</a:t>
            </a:r>
            <a:r>
              <a:rPr lang="en-US" b="0" dirty="0"/>
              <a:t>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benar-benar</a:t>
            </a:r>
            <a:r>
              <a:rPr lang="en-US" b="0" dirty="0"/>
              <a:t> </a:t>
            </a:r>
            <a:r>
              <a:rPr lang="en-US" b="0" dirty="0" err="1"/>
              <a:t>diterima</a:t>
            </a:r>
            <a:endParaRPr lang="en-US" b="0" dirty="0"/>
          </a:p>
          <a:p>
            <a:pPr lvl="0"/>
            <a:r>
              <a:rPr lang="en-ID" sz="1200" b="0" baseline="0" dirty="0">
                <a:effectLst/>
              </a:rPr>
              <a:t>Prototype </a:t>
            </a:r>
            <a:r>
              <a:rPr lang="en-ID" sz="1200" b="0" baseline="0" dirty="0" err="1">
                <a:effectLst/>
              </a:rPr>
              <a:t>dibuat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sebelum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dikembangkan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atau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justru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dibuat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khusus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untuk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pengembangan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sebelum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dibuat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untuk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skala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sebenarnya</a:t>
            </a:r>
            <a:endParaRPr lang="en-ID" sz="1200" b="0" baseline="0" dirty="0">
              <a:effectLst/>
            </a:endParaRPr>
          </a:p>
          <a:p>
            <a:pPr lvl="0"/>
            <a:r>
              <a:rPr lang="en-ID" sz="1200" b="0" baseline="0" dirty="0">
                <a:effectLst/>
              </a:rPr>
              <a:t>Proses </a:t>
            </a:r>
            <a:r>
              <a:rPr lang="en-ID" sz="1200" b="0" baseline="0" dirty="0" err="1">
                <a:effectLst/>
              </a:rPr>
              <a:t>pembuatan</a:t>
            </a:r>
            <a:r>
              <a:rPr lang="en-ID" sz="1200" b="0" baseline="0" dirty="0">
                <a:effectLst/>
              </a:rPr>
              <a:t> prototype </a:t>
            </a:r>
            <a:r>
              <a:rPr lang="en-ID" sz="1200" b="0" baseline="0" dirty="0" err="1">
                <a:effectLst/>
              </a:rPr>
              <a:t>merupakan</a:t>
            </a:r>
            <a:r>
              <a:rPr lang="en-ID" sz="1200" b="0" baseline="0" dirty="0">
                <a:effectLst/>
              </a:rPr>
              <a:t> proses yang </a:t>
            </a:r>
            <a:r>
              <a:rPr lang="en-ID" sz="1200" b="0" baseline="0" dirty="0" err="1">
                <a:effectLst/>
              </a:rPr>
              <a:t>interaktif</a:t>
            </a:r>
            <a:r>
              <a:rPr lang="en-ID" sz="1200" b="0" baseline="0" dirty="0">
                <a:effectLst/>
              </a:rPr>
              <a:t> dan </a:t>
            </a:r>
            <a:r>
              <a:rPr lang="en-ID" sz="1200" b="0" baseline="0" dirty="0" err="1">
                <a:effectLst/>
              </a:rPr>
              <a:t>berulang-ulang</a:t>
            </a:r>
            <a:r>
              <a:rPr lang="en-ID" sz="1200" b="0" baseline="0" dirty="0">
                <a:effectLst/>
              </a:rPr>
              <a:t> yang </a:t>
            </a:r>
            <a:r>
              <a:rPr lang="en-ID" sz="1200" b="0" baseline="0" dirty="0" err="1">
                <a:effectLst/>
              </a:rPr>
              <a:t>menggabungkan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langkah-langkah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siklus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pengembangan</a:t>
            </a:r>
            <a:r>
              <a:rPr lang="en-ID" sz="1200" b="0" baseline="0" dirty="0">
                <a:effectLst/>
              </a:rPr>
              <a:t> </a:t>
            </a:r>
            <a:r>
              <a:rPr lang="en-ID" sz="1200" b="0" baseline="0" dirty="0" err="1">
                <a:effectLst/>
              </a:rPr>
              <a:t>tradisional</a:t>
            </a:r>
            <a:endParaRPr lang="en-ID" sz="1200" b="0" baseline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berdiri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input.</a:t>
            </a:r>
          </a:p>
          <a:p>
            <a:pPr lvl="0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Kinect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Input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 frame.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Setelah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pengambilan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Setelah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mendeteksi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perintah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perintah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Setelah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Hasil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monitor/laptop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Hasil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sepasang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Indonesia dan Bahasa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Inggris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bersamaan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sepasang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tubuh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terhubung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laptop.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Sulawesi Utara.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memakai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mendeteksi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mendeteksi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alas kaki.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90BB5-E637-4C38-84C0-562FF9143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A21F-AA4C-4061-A525-6358CB5F1AE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0E29-E798-476F-A888-87E20792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EFF2083-C642-4E4C-BD73-AADD8C79F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5" y="214797"/>
            <a:ext cx="1459060" cy="16691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45479" y="1753465"/>
            <a:ext cx="7415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PROTOTYPE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PAKAIAN ADAT SULAWESI UTARA MENGGUNAKAN </a:t>
            </a:r>
            <a:r>
              <a:rPr lang="en-US" sz="2800" i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KINECT BODY TRACKING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BERBASIS </a:t>
            </a:r>
            <a:r>
              <a:rPr lang="en-US" sz="2800" i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AUGMENTED REALITY</a:t>
            </a:r>
            <a:endParaRPr lang="en-US" sz="28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AF7A5051-3F40-4A71-AA45-E9C57CACA419}"/>
              </a:ext>
            </a:extLst>
          </p:cNvPr>
          <p:cNvSpPr txBox="1">
            <a:spLocks/>
          </p:cNvSpPr>
          <p:nvPr/>
        </p:nvSpPr>
        <p:spPr>
          <a:xfrm>
            <a:off x="3831111" y="5418814"/>
            <a:ext cx="4443865" cy="880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id-ID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Andria Wahyudi, S.Kom., M.Eng</a:t>
            </a:r>
          </a:p>
          <a:p>
            <a:pPr algn="ctr"/>
            <a:r>
              <a:rPr lang="id-ID" sz="1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</p:txBody>
      </p:sp>
      <p:sp>
        <p:nvSpPr>
          <p:cNvPr id="19" name="Subtitle 12">
            <a:extLst>
              <a:ext uri="{FF2B5EF4-FFF2-40B4-BE49-F238E27FC236}">
                <a16:creationId xmlns:a16="http://schemas.microsoft.com/office/drawing/2014/main" id="{D2764E38-A2AD-41D8-B2D3-ADC764C75CBA}"/>
              </a:ext>
            </a:extLst>
          </p:cNvPr>
          <p:cNvSpPr txBox="1">
            <a:spLocks/>
          </p:cNvSpPr>
          <p:nvPr/>
        </p:nvSpPr>
        <p:spPr>
          <a:xfrm>
            <a:off x="792593" y="3819814"/>
            <a:ext cx="4443865" cy="1253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CORNELIUS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d-ID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ENULIS 1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logouk">
            <a:extLst>
              <a:ext uri="{FF2B5EF4-FFF2-40B4-BE49-F238E27FC236}">
                <a16:creationId xmlns:a16="http://schemas.microsoft.com/office/drawing/2014/main" id="{75B74729-E5C7-4838-97D0-4F2BA5094F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68" y="419233"/>
            <a:ext cx="1258881" cy="1134619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9" name="Freeform 8"/>
          <p:cNvSpPr/>
          <p:nvPr/>
        </p:nvSpPr>
        <p:spPr>
          <a:xfrm>
            <a:off x="2" y="0"/>
            <a:ext cx="6440815" cy="6857999"/>
          </a:xfrm>
          <a:custGeom>
            <a:avLst/>
            <a:gdLst>
              <a:gd name="connsiteX0" fmla="*/ 0 w 6552499"/>
              <a:gd name="connsiteY0" fmla="*/ 0 h 6857999"/>
              <a:gd name="connsiteX1" fmla="*/ 6552499 w 6552499"/>
              <a:gd name="connsiteY1" fmla="*/ 0 h 6857999"/>
              <a:gd name="connsiteX2" fmla="*/ 3983154 w 6552499"/>
              <a:gd name="connsiteY2" fmla="*/ 6857999 h 6857999"/>
              <a:gd name="connsiteX3" fmla="*/ 0 w 65524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2499" h="6857999">
                <a:moveTo>
                  <a:pt x="0" y="0"/>
                </a:moveTo>
                <a:lnTo>
                  <a:pt x="6552499" y="0"/>
                </a:lnTo>
                <a:lnTo>
                  <a:pt x="3983154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 useBgFill="1">
        <p:nvSpPr>
          <p:cNvPr id="11" name="Freeform 10"/>
          <p:cNvSpPr/>
          <p:nvPr/>
        </p:nvSpPr>
        <p:spPr>
          <a:xfrm>
            <a:off x="0" y="0"/>
            <a:ext cx="4032354" cy="6857999"/>
          </a:xfrm>
          <a:custGeom>
            <a:avLst/>
            <a:gdLst>
              <a:gd name="connsiteX0" fmla="*/ 0 w 5599486"/>
              <a:gd name="connsiteY0" fmla="*/ 0 h 6857999"/>
              <a:gd name="connsiteX1" fmla="*/ 5599486 w 5599486"/>
              <a:gd name="connsiteY1" fmla="*/ 0 h 6857999"/>
              <a:gd name="connsiteX2" fmla="*/ 3727650 w 5599486"/>
              <a:gd name="connsiteY2" fmla="*/ 6857999 h 6857999"/>
              <a:gd name="connsiteX3" fmla="*/ 0 w 559948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9486" h="6857999">
                <a:moveTo>
                  <a:pt x="0" y="0"/>
                </a:moveTo>
                <a:lnTo>
                  <a:pt x="5599486" y="0"/>
                </a:lnTo>
                <a:lnTo>
                  <a:pt x="3727650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Subtitle 12">
            <a:extLst>
              <a:ext uri="{FF2B5EF4-FFF2-40B4-BE49-F238E27FC236}">
                <a16:creationId xmlns:a16="http://schemas.microsoft.com/office/drawing/2014/main" id="{0BBEA02A-612B-44FD-9EB3-46AF81AEDF9E}"/>
              </a:ext>
            </a:extLst>
          </p:cNvPr>
          <p:cNvSpPr txBox="1">
            <a:spLocks/>
          </p:cNvSpPr>
          <p:nvPr/>
        </p:nvSpPr>
        <p:spPr>
          <a:xfrm>
            <a:off x="6200930" y="3744235"/>
            <a:ext cx="4443865" cy="1253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Humbas, Engglin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T.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 useBgFill="1">
        <p:nvSpPr>
          <p:cNvPr id="15" name="Freeform 14"/>
          <p:cNvSpPr/>
          <p:nvPr/>
        </p:nvSpPr>
        <p:spPr>
          <a:xfrm>
            <a:off x="5751186" y="1"/>
            <a:ext cx="6440815" cy="6857999"/>
          </a:xfrm>
          <a:custGeom>
            <a:avLst/>
            <a:gdLst>
              <a:gd name="connsiteX0" fmla="*/ 3632523 w 7338259"/>
              <a:gd name="connsiteY0" fmla="*/ 0 h 6857999"/>
              <a:gd name="connsiteX1" fmla="*/ 7338259 w 7338259"/>
              <a:gd name="connsiteY1" fmla="*/ 0 h 6857999"/>
              <a:gd name="connsiteX2" fmla="*/ 7338259 w 7338259"/>
              <a:gd name="connsiteY2" fmla="*/ 6857999 h 6857999"/>
              <a:gd name="connsiteX3" fmla="*/ 0 w 73382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8259" h="6857999">
                <a:moveTo>
                  <a:pt x="3632523" y="0"/>
                </a:moveTo>
                <a:lnTo>
                  <a:pt x="7338259" y="0"/>
                </a:lnTo>
                <a:lnTo>
                  <a:pt x="7338259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 useBgFill="1">
        <p:nvSpPr>
          <p:cNvPr id="13" name="Freeform 12"/>
          <p:cNvSpPr/>
          <p:nvPr/>
        </p:nvSpPr>
        <p:spPr>
          <a:xfrm>
            <a:off x="7727479" y="0"/>
            <a:ext cx="4464520" cy="6857999"/>
          </a:xfrm>
          <a:custGeom>
            <a:avLst/>
            <a:gdLst>
              <a:gd name="connsiteX0" fmla="*/ 2781933 w 6251150"/>
              <a:gd name="connsiteY0" fmla="*/ 0 h 6857999"/>
              <a:gd name="connsiteX1" fmla="*/ 6251150 w 6251150"/>
              <a:gd name="connsiteY1" fmla="*/ 0 h 6857999"/>
              <a:gd name="connsiteX2" fmla="*/ 6251150 w 6251150"/>
              <a:gd name="connsiteY2" fmla="*/ 6857999 h 6857999"/>
              <a:gd name="connsiteX3" fmla="*/ 0 w 625115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1150" h="6857999">
                <a:moveTo>
                  <a:pt x="2781933" y="0"/>
                </a:moveTo>
                <a:lnTo>
                  <a:pt x="6251150" y="0"/>
                </a:lnTo>
                <a:lnTo>
                  <a:pt x="6251150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>
            <a:outerShdw blurRad="381000" dist="38100" dir="5400000" algn="ctr" rotWithShape="0">
              <a:srgbClr val="24242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3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0.29401 0.0016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25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25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49 -0.0018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9" grpId="0" animBg="1"/>
      <p:bldP spid="9" grpId="1" animBg="1"/>
      <p:bldP spid="11" grpId="0" animBg="1"/>
      <p:bldP spid="11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64-569B-4381-8C0D-FDB24D641121}"/>
              </a:ext>
            </a:extLst>
          </p:cNvPr>
          <p:cNvSpPr txBox="1">
            <a:spLocks/>
          </p:cNvSpPr>
          <p:nvPr/>
        </p:nvSpPr>
        <p:spPr>
          <a:xfrm>
            <a:off x="3279611" y="2797452"/>
            <a:ext cx="6089242" cy="1834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Batasan</a:t>
            </a:r>
          </a:p>
        </p:txBody>
      </p:sp>
    </p:spTree>
    <p:extLst>
      <p:ext uri="{BB962C8B-B14F-4D97-AF65-F5344CB8AC3E}">
        <p14:creationId xmlns:p14="http://schemas.microsoft.com/office/powerpoint/2010/main" val="36083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Instrumentasi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4780955" y="2811790"/>
            <a:ext cx="5325162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Jenis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Data :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Primer 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Sekunder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59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Lingkungan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Pengembangan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8C4C804E-58E4-449D-B139-D0CB0E855772}"/>
              </a:ext>
            </a:extLst>
          </p:cNvPr>
          <p:cNvSpPr txBox="1">
            <a:spLocks/>
          </p:cNvSpPr>
          <p:nvPr/>
        </p:nvSpPr>
        <p:spPr>
          <a:xfrm>
            <a:off x="1618937" y="2379628"/>
            <a:ext cx="3642837" cy="3464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ASUS X454Y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LENOVO R480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KINECT Xbox 360 v2.0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31CF806D-8329-4BA4-A1AB-73A8739543B3}"/>
              </a:ext>
            </a:extLst>
          </p:cNvPr>
          <p:cNvSpPr txBox="1">
            <a:spLocks/>
          </p:cNvSpPr>
          <p:nvPr/>
        </p:nvSpPr>
        <p:spPr>
          <a:xfrm>
            <a:off x="6497053" y="2379628"/>
            <a:ext cx="5085347" cy="3854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Software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Adobe Fuse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Adobe Photoshop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Blender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+mj-lt"/>
              </a:rPr>
              <a:t>Unity3D</a:t>
            </a:r>
          </a:p>
          <a:p>
            <a:pPr algn="just"/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17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747170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Analisa dan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Perancangan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91F0F6-C18C-429E-AED8-C2D4D5CB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4" y="137371"/>
            <a:ext cx="6451591" cy="65832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2960DF-5029-4ABE-84AC-86F0025CAF85}"/>
              </a:ext>
            </a:extLst>
          </p:cNvPr>
          <p:cNvSpPr txBox="1">
            <a:spLocks/>
          </p:cNvSpPr>
          <p:nvPr/>
        </p:nvSpPr>
        <p:spPr>
          <a:xfrm>
            <a:off x="-394450" y="340854"/>
            <a:ext cx="4757902" cy="621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532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FE6D36-EB2F-43AF-B436-B5CA019A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854140"/>
            <a:ext cx="7083455" cy="48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Gender Male/Female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59B2CFE2-6E28-472D-AE59-05DAFBCF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4" y="862307"/>
            <a:ext cx="2063586" cy="51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Gender Male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798F1A3-E00A-4B27-868F-0B32AF502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4" y="1022859"/>
            <a:ext cx="1854414" cy="48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Gender </a:t>
            </a:r>
            <a:r>
              <a:rPr lang="en-US" sz="6000" b="1" dirty="0"/>
              <a:t>Fem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EEA89F-E072-42B6-BF84-242612048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34" y="936833"/>
            <a:ext cx="1906514" cy="49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Sound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9BE4F-F183-460D-845A-8DFDFE5D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7" y="909188"/>
            <a:ext cx="2025895" cy="50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59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64-569B-4381-8C0D-FDB24D641121}"/>
              </a:ext>
            </a:extLst>
          </p:cNvPr>
          <p:cNvSpPr txBox="1">
            <a:spLocks/>
          </p:cNvSpPr>
          <p:nvPr/>
        </p:nvSpPr>
        <p:spPr>
          <a:xfrm>
            <a:off x="3279611" y="2797452"/>
            <a:ext cx="6089242" cy="1834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Latar</a:t>
            </a:r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Belakang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Help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1E2C4-6678-4258-B817-BEDF7C000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89" y="821171"/>
            <a:ext cx="2009855" cy="52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138929" y="749412"/>
            <a:ext cx="6316576" cy="51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About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6F39F-4817-494C-A33A-C936CB02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4010958" cy="5571072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3A781-58CA-4226-A272-5454BD45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4" y="863404"/>
            <a:ext cx="1977306" cy="51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Gender Male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E762B-C9C2-4E49-973D-772214CBD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28" y="1649788"/>
            <a:ext cx="5221242" cy="47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Gender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EE56E-F8D4-4B9E-9E29-6335EC3DC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71" y="1716003"/>
            <a:ext cx="5166472" cy="47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Sound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75C3D-1EF7-43C5-A2BF-4406973D2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51" y="1571624"/>
            <a:ext cx="5516705" cy="50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3FEBB-9068-4A75-8F41-67E49EE2C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96" y="1762358"/>
            <a:ext cx="5205288" cy="47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 About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02F5E-7E96-4107-B40A-67DFA1362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95" y="1764129"/>
            <a:ext cx="5166474" cy="47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9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747170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Implementasi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4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Male</a:t>
            </a:r>
          </a:p>
        </p:txBody>
      </p:sp>
      <p:pic>
        <p:nvPicPr>
          <p:cNvPr id="5" name="Picture 4" descr="A picture containing indoor, table, sitting, monitor&#10;&#10;Description automatically generated">
            <a:extLst>
              <a:ext uri="{FF2B5EF4-FFF2-40B4-BE49-F238E27FC236}">
                <a16:creationId xmlns:a16="http://schemas.microsoft.com/office/drawing/2014/main" id="{E4052078-B50C-4D2D-9442-56F0B064FD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80" y="325095"/>
            <a:ext cx="7078973" cy="62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Female</a:t>
            </a:r>
          </a:p>
        </p:txBody>
      </p:sp>
      <p:pic>
        <p:nvPicPr>
          <p:cNvPr id="5" name="Picture 4" descr="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C3C0636D-6474-4055-B84C-304AE7F5B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217762"/>
            <a:ext cx="7094694" cy="6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E70D-4763-4E4E-96C2-B3355A854872}"/>
              </a:ext>
            </a:extLst>
          </p:cNvPr>
          <p:cNvSpPr txBox="1">
            <a:spLocks/>
          </p:cNvSpPr>
          <p:nvPr/>
        </p:nvSpPr>
        <p:spPr>
          <a:xfrm>
            <a:off x="1648618" y="2069543"/>
            <a:ext cx="9257581" cy="3505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meningkatkan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daya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atraksi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bagian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pariwisata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tempat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tertentu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seperti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sistem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informasi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membantu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wisatawan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agar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mendapatkan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informasi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terkini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mengenai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tempat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wisata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terbaik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suatu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wilayah </a:t>
            </a:r>
          </a:p>
        </p:txBody>
      </p:sp>
    </p:spTree>
    <p:extLst>
      <p:ext uri="{BB962C8B-B14F-4D97-AF65-F5344CB8AC3E}">
        <p14:creationId xmlns:p14="http://schemas.microsoft.com/office/powerpoint/2010/main" val="33723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Help</a:t>
            </a:r>
          </a:p>
        </p:txBody>
      </p:sp>
      <p:pic>
        <p:nvPicPr>
          <p:cNvPr id="7" name="Picture 6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CCF72D62-E860-45B0-9D0A-D3E5C549C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15" y="298704"/>
            <a:ext cx="6700921" cy="62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4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About</a:t>
            </a:r>
          </a:p>
        </p:txBody>
      </p:sp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71E939E3-7756-49C0-82B1-A4CF5B25BB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66" y="294394"/>
            <a:ext cx="6565954" cy="62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671419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8411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671419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21896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2671419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Thank you,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God Bless</a:t>
            </a:r>
          </a:p>
        </p:txBody>
      </p:sp>
    </p:spTree>
    <p:extLst>
      <p:ext uri="{BB962C8B-B14F-4D97-AF65-F5344CB8AC3E}">
        <p14:creationId xmlns:p14="http://schemas.microsoft.com/office/powerpoint/2010/main" val="11993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Rumusan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Masalah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1450391" y="2390486"/>
            <a:ext cx="9291215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Bagaimana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memperkenalkan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pakaian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adat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etnis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Minahasa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Sulawesi Utara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j-lt"/>
              </a:rPr>
              <a:t>Kinect Body Tracking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berbasis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j-lt"/>
              </a:rPr>
              <a:t>Augmented Reality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agar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lebih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atraktif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interaktif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dan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menarik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83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Tujuan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1450392" y="2420467"/>
            <a:ext cx="9291215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Memperkenalkan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budaya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pakaian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adat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etnis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Minahasa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di Sulawesi Utara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i="1" dirty="0">
                <a:solidFill>
                  <a:schemeClr val="bg1"/>
                </a:solidFill>
                <a:latin typeface="+mj-lt"/>
              </a:rPr>
              <a:t>Kinect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dan </a:t>
            </a:r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teknologi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AR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/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42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450392" y="966497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Manfaat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90DE-6D47-439C-8932-DF3386BAC858}"/>
              </a:ext>
            </a:extLst>
          </p:cNvPr>
          <p:cNvSpPr txBox="1">
            <a:spLocks/>
          </p:cNvSpPr>
          <p:nvPr/>
        </p:nvSpPr>
        <p:spPr>
          <a:xfrm>
            <a:off x="4337445" y="2556431"/>
            <a:ext cx="4830487" cy="2961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Masyarakat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Penelitian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sejenis</a:t>
            </a:r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Peneliti</a:t>
            </a:r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1345461" y="298076"/>
            <a:ext cx="929121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Kerangka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Teori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517CBE7-2222-4C60-A4DC-8B2A0D74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40" y="1347311"/>
            <a:ext cx="522732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2A041-E614-49B2-92EA-CD2BD3C1190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Kerangka Konseptual Aplikasi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F284B-9DC5-4A09-9CD0-496AA55E8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2" y="622406"/>
            <a:ext cx="8022657" cy="56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64-569B-4381-8C0D-FDB24D641121}"/>
              </a:ext>
            </a:extLst>
          </p:cNvPr>
          <p:cNvSpPr txBox="1">
            <a:spLocks/>
          </p:cNvSpPr>
          <p:nvPr/>
        </p:nvSpPr>
        <p:spPr>
          <a:xfrm>
            <a:off x="3279611" y="2797452"/>
            <a:ext cx="6089242" cy="1834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solidFill>
                  <a:schemeClr val="bg1"/>
                </a:solidFill>
                <a:latin typeface="Arial Black" panose="020B0A04020102020204" pitchFamily="34" charset="0"/>
              </a:rPr>
              <a:t>Cakupan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1382</Words>
  <Application>Microsoft Office PowerPoint</Application>
  <PresentationFormat>Widescreen</PresentationFormat>
  <Paragraphs>184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Humbas Engglin Angela Theresia</dc:creator>
  <cp:lastModifiedBy>Humbas Engglin Angela Theresia</cp:lastModifiedBy>
  <cp:revision>6</cp:revision>
  <dcterms:created xsi:type="dcterms:W3CDTF">2020-04-23T12:40:55Z</dcterms:created>
  <dcterms:modified xsi:type="dcterms:W3CDTF">2020-05-13T15:16:05Z</dcterms:modified>
</cp:coreProperties>
</file>