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6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809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5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432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2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0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4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4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4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7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1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7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1/4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2160589"/>
            <a:ext cx="9424610" cy="45053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Declare scalar variable for storing FirstName values</a:t>
            </a:r>
          </a:p>
          <a:p>
            <a:r>
              <a:rPr lang="en-US" dirty="0"/>
              <a:t>	Assign value 'Antonio' to the FirstName variable</a:t>
            </a:r>
          </a:p>
          <a:p>
            <a:r>
              <a:rPr lang="en-US" dirty="0"/>
              <a:t>	Find all Students having FirstName same as the variable</a:t>
            </a:r>
          </a:p>
          <a:p>
            <a:endParaRPr lang="en-US" dirty="0"/>
          </a:p>
          <a:p>
            <a:r>
              <a:rPr lang="en-US" dirty="0"/>
              <a:t>Declare table variable @</a:t>
            </a:r>
            <a:r>
              <a:rPr lang="en-US" dirty="0" err="1"/>
              <a:t>StudentList</a:t>
            </a:r>
            <a:r>
              <a:rPr lang="en-US" dirty="0"/>
              <a:t> that will contain </a:t>
            </a:r>
            <a:r>
              <a:rPr lang="en-US" dirty="0" err="1"/>
              <a:t>StudentId</a:t>
            </a:r>
            <a:r>
              <a:rPr lang="en-US" dirty="0"/>
              <a:t>, FirstName and </a:t>
            </a:r>
            <a:r>
              <a:rPr lang="en-US" dirty="0" err="1"/>
              <a:t>DateOfBirth</a:t>
            </a:r>
            <a:endParaRPr lang="en-US" dirty="0"/>
          </a:p>
          <a:p>
            <a:r>
              <a:rPr lang="en-US" dirty="0"/>
              <a:t>	Fill the table variable with all Female students</a:t>
            </a:r>
          </a:p>
          <a:p>
            <a:r>
              <a:rPr lang="en-US" dirty="0"/>
              <a:t>	List all Students from table variable</a:t>
            </a:r>
          </a:p>
          <a:p>
            <a:r>
              <a:rPr lang="en-US" dirty="0"/>
              <a:t>	List all Students from table variable younger than 1992-02-22</a:t>
            </a:r>
          </a:p>
          <a:p>
            <a:endParaRPr lang="en-US" dirty="0"/>
          </a:p>
          <a:p>
            <a:r>
              <a:rPr lang="en-US" dirty="0"/>
              <a:t>Declare temp table #</a:t>
            </a:r>
            <a:r>
              <a:rPr lang="en-US" dirty="0" err="1"/>
              <a:t>StudentList</a:t>
            </a:r>
            <a:r>
              <a:rPr lang="mk-MK" dirty="0"/>
              <a:t> </a:t>
            </a:r>
            <a:r>
              <a:rPr lang="en-US" dirty="0"/>
              <a:t>that will contain </a:t>
            </a:r>
            <a:r>
              <a:rPr lang="en-US" dirty="0" err="1"/>
              <a:t>LastName</a:t>
            </a:r>
            <a:r>
              <a:rPr lang="en-US" dirty="0"/>
              <a:t> and </a:t>
            </a:r>
            <a:r>
              <a:rPr lang="en-US" dirty="0" err="1"/>
              <a:t>EnrolledDate</a:t>
            </a:r>
            <a:r>
              <a:rPr lang="en-US" dirty="0"/>
              <a:t> columns</a:t>
            </a:r>
          </a:p>
          <a:p>
            <a:r>
              <a:rPr lang="en-US" dirty="0"/>
              <a:t>	Fill the temp table with all Male students having First Name starting with ‘A’</a:t>
            </a:r>
          </a:p>
          <a:p>
            <a:r>
              <a:rPr lang="en-US" dirty="0"/>
              <a:t>	List all Students from temp table who have Last Name with length greater than 5</a:t>
            </a:r>
          </a:p>
        </p:txBody>
      </p:sp>
    </p:spTree>
    <p:extLst>
      <p:ext uri="{BB962C8B-B14F-4D97-AF65-F5344CB8AC3E}">
        <p14:creationId xmlns:p14="http://schemas.microsoft.com/office/powerpoint/2010/main" val="386823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24F9-B711-4FC6-8E9F-742526A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2/4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AFA7-0A3C-4606-9F32-1D2D20C9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count of all grades in the system</a:t>
            </a:r>
          </a:p>
          <a:p>
            <a:r>
              <a:rPr lang="en-US" dirty="0"/>
              <a:t>Calculate the count of all grades per Teacher in the system</a:t>
            </a:r>
          </a:p>
          <a:p>
            <a:r>
              <a:rPr lang="en-US" dirty="0"/>
              <a:t>Calculate the count of all grades per Teacher in the system for first 100 Students (ID &lt; 100)</a:t>
            </a:r>
          </a:p>
          <a:p>
            <a:r>
              <a:rPr lang="en-US" dirty="0"/>
              <a:t>Find the Maximal Grade, and the Average Grade per Student on all grades in the system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5533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24F9-B711-4FC6-8E9F-742526A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3/4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AFA7-0A3C-4606-9F32-1D2D20C9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count of all grades per Teacher in the system and filter only grade count greater then 200</a:t>
            </a:r>
          </a:p>
          <a:p>
            <a:r>
              <a:rPr lang="en-US" dirty="0"/>
              <a:t>Calculate the count of all grades per Teacher in the system for first 100 Students (ID &lt; 100) and filter teachers with more than 50 Grade count</a:t>
            </a:r>
          </a:p>
          <a:p>
            <a:r>
              <a:rPr lang="en-US" dirty="0"/>
              <a:t>Find the Grade Count, Maximal Grade, and the Average Grade per Student on all grades in the system. Filter only records where Maximal Grade is equal to Average Grade</a:t>
            </a:r>
          </a:p>
          <a:p>
            <a:r>
              <a:rPr lang="en-US" dirty="0"/>
              <a:t>List Student First Name and Last Name next to the other details from previous query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19602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738A-FD6F-49D4-B79B-FD3113CE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2F95-08C4-464F-A600-DC906632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view (</a:t>
            </a:r>
            <a:r>
              <a:rPr lang="en-US" dirty="0" err="1"/>
              <a:t>vv_StudentGrades</a:t>
            </a:r>
            <a:r>
              <a:rPr lang="en-US" dirty="0"/>
              <a:t>) that will List all </a:t>
            </a:r>
            <a:r>
              <a:rPr lang="en-US" dirty="0" err="1"/>
              <a:t>StudentIds</a:t>
            </a:r>
            <a:r>
              <a:rPr lang="en-US" dirty="0"/>
              <a:t> and count of Grades per student</a:t>
            </a:r>
          </a:p>
          <a:p>
            <a:r>
              <a:rPr lang="en-US" dirty="0"/>
              <a:t>Change the view to show Student First and Last Names instead of </a:t>
            </a:r>
            <a:r>
              <a:rPr lang="en-US" dirty="0" err="1"/>
              <a:t>StudentID</a:t>
            </a:r>
            <a:endParaRPr lang="en-US" dirty="0"/>
          </a:p>
          <a:p>
            <a:r>
              <a:rPr lang="en-US" dirty="0"/>
              <a:t>List all rows from view ordered by biggest Grade Count</a:t>
            </a:r>
          </a:p>
          <a:p>
            <a:endParaRPr lang="en-US" dirty="0"/>
          </a:p>
          <a:p>
            <a:r>
              <a:rPr lang="en-US" dirty="0"/>
              <a:t>Create new view (</a:t>
            </a:r>
            <a:r>
              <a:rPr lang="en-US" dirty="0" err="1"/>
              <a:t>vv_StudentGradeDetails</a:t>
            </a:r>
            <a:r>
              <a:rPr lang="en-US" dirty="0"/>
              <a:t>) that will List all Students (FirstName and </a:t>
            </a:r>
            <a:r>
              <a:rPr lang="en-US" dirty="0" err="1"/>
              <a:t>LastName</a:t>
            </a:r>
            <a:r>
              <a:rPr lang="en-US" dirty="0"/>
              <a:t>) and Count the courses he passed through the exam(</a:t>
            </a:r>
            <a:r>
              <a:rPr lang="en-US" dirty="0" err="1"/>
              <a:t>Ispit</a:t>
            </a:r>
            <a:r>
              <a:rPr lang="en-US" dirty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850377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 Homework </vt:lpstr>
      <vt:lpstr>Homework requirement 1/4</vt:lpstr>
      <vt:lpstr>Homework requirement 2/4</vt:lpstr>
      <vt:lpstr>Homework requirement 3/4</vt:lpstr>
      <vt:lpstr>Homework requirement 4/4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Homework </dc:title>
  <dc:creator>Windows User</dc:creator>
  <cp:lastModifiedBy>Windows User</cp:lastModifiedBy>
  <cp:revision>1</cp:revision>
  <dcterms:created xsi:type="dcterms:W3CDTF">2019-05-18T13:05:27Z</dcterms:created>
  <dcterms:modified xsi:type="dcterms:W3CDTF">2019-05-18T13:06:16Z</dcterms:modified>
</cp:coreProperties>
</file>