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9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5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075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12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9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7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4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8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0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0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0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5/16/2019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90C226"/>
                </a:solidFill>
              </a:rPr>
              <a:pPr defTabSz="457200"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0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Homework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pre-requisite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script for inserting dummy data in already created </a:t>
            </a:r>
            <a:r>
              <a:rPr lang="en-US" dirty="0" err="1" smtClean="0"/>
              <a:t>SEDCHome</a:t>
            </a:r>
            <a:r>
              <a:rPr lang="en-US" dirty="0" smtClean="0"/>
              <a:t> database</a:t>
            </a:r>
          </a:p>
          <a:p>
            <a:pPr marL="0" indent="0">
              <a:buNone/>
            </a:pPr>
            <a:r>
              <a:rPr lang="en-US" dirty="0"/>
              <a:t>Session 2 - 06 Insert example data in </a:t>
            </a:r>
            <a:r>
              <a:rPr lang="en-US" dirty="0" err="1"/>
              <a:t>SEDCHome</a:t>
            </a:r>
            <a:r>
              <a:rPr lang="en-US" dirty="0"/>
              <a:t> database - </a:t>
            </a:r>
            <a:r>
              <a:rPr lang="en-US" dirty="0" err="1"/>
              <a:t>data.sql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7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1/6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/>
              <a:t>Find all Students with </a:t>
            </a:r>
            <a:r>
              <a:rPr lang="en-US" dirty="0" err="1"/>
              <a:t>FirstName</a:t>
            </a:r>
            <a:r>
              <a:rPr lang="en-US" dirty="0"/>
              <a:t> = Antonio</a:t>
            </a:r>
          </a:p>
          <a:p>
            <a:r>
              <a:rPr lang="en-US" dirty="0"/>
              <a:t>Find all Students with </a:t>
            </a:r>
            <a:r>
              <a:rPr lang="en-US" dirty="0" err="1"/>
              <a:t>DateOfBirth</a:t>
            </a:r>
            <a:r>
              <a:rPr lang="en-US" dirty="0"/>
              <a:t> greater than ‘01.01.1999’</a:t>
            </a:r>
          </a:p>
          <a:p>
            <a:r>
              <a:rPr lang="en-US" dirty="0"/>
              <a:t>Find all Male students</a:t>
            </a:r>
          </a:p>
          <a:p>
            <a:r>
              <a:rPr lang="en-US" dirty="0"/>
              <a:t>Find all Students with </a:t>
            </a:r>
            <a:r>
              <a:rPr lang="en-US" dirty="0" err="1"/>
              <a:t>LastName</a:t>
            </a:r>
            <a:r>
              <a:rPr lang="en-US" dirty="0"/>
              <a:t> starting With ‘T’</a:t>
            </a:r>
          </a:p>
          <a:p>
            <a:r>
              <a:rPr lang="en-US" dirty="0"/>
              <a:t>Find all Students Enrolled in January/1998</a:t>
            </a:r>
          </a:p>
          <a:p>
            <a:r>
              <a:rPr lang="en-US" dirty="0"/>
              <a:t>Find all Students with </a:t>
            </a:r>
            <a:r>
              <a:rPr lang="en-US" dirty="0" err="1"/>
              <a:t>LastName</a:t>
            </a:r>
            <a:r>
              <a:rPr lang="en-US" dirty="0"/>
              <a:t> starting With ‘J’ enrolled in January/1998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096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2/6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/>
              <a:t>Find all Students with </a:t>
            </a:r>
            <a:r>
              <a:rPr lang="en-US" dirty="0" err="1"/>
              <a:t>FirstName</a:t>
            </a:r>
            <a:r>
              <a:rPr lang="en-US" dirty="0"/>
              <a:t> = Antonio ordered by Last Name</a:t>
            </a:r>
          </a:p>
          <a:p>
            <a:r>
              <a:rPr lang="en-US" dirty="0"/>
              <a:t>List all Students ordered by </a:t>
            </a:r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Find all Male students ordered by </a:t>
            </a:r>
            <a:r>
              <a:rPr lang="en-US" dirty="0" err="1"/>
              <a:t>EnrolledDate</a:t>
            </a:r>
            <a:r>
              <a:rPr lang="en-US" dirty="0"/>
              <a:t>, starting from the last enrolled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27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3/6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/>
              <a:t>List all Teacher First Names and Student First Names in single result set with duplicates</a:t>
            </a:r>
          </a:p>
          <a:p>
            <a:r>
              <a:rPr lang="en-US" dirty="0"/>
              <a:t>List all Teacher Last Names and Student Last Names in single result set. Remove duplicates</a:t>
            </a:r>
          </a:p>
          <a:p>
            <a:r>
              <a:rPr lang="en-US" dirty="0"/>
              <a:t>List all common First Names for Teachers and Students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7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4/6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err="1"/>
              <a:t>GradeDetails</a:t>
            </a:r>
            <a:r>
              <a:rPr lang="en-US" dirty="0"/>
              <a:t> table always to insert value 100 in </a:t>
            </a:r>
            <a:r>
              <a:rPr lang="en-US" dirty="0" err="1"/>
              <a:t>AchievementMaxPoints</a:t>
            </a:r>
            <a:r>
              <a:rPr lang="en-US" dirty="0"/>
              <a:t> column if no value is provided on insert</a:t>
            </a:r>
          </a:p>
          <a:p>
            <a:r>
              <a:rPr lang="en-US" dirty="0"/>
              <a:t>Change </a:t>
            </a:r>
            <a:r>
              <a:rPr lang="en-US" dirty="0" err="1"/>
              <a:t>GradeDetails</a:t>
            </a:r>
            <a:r>
              <a:rPr lang="en-US" dirty="0"/>
              <a:t> table to prevent inserting </a:t>
            </a:r>
            <a:r>
              <a:rPr lang="en-US" dirty="0" err="1"/>
              <a:t>AchievementPoints</a:t>
            </a:r>
            <a:r>
              <a:rPr lang="en-US" dirty="0"/>
              <a:t> that will more than </a:t>
            </a:r>
            <a:r>
              <a:rPr lang="en-US" dirty="0" err="1"/>
              <a:t>AchievementMaxPoints</a:t>
            </a:r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AchievementType</a:t>
            </a:r>
            <a:r>
              <a:rPr lang="en-US" dirty="0"/>
              <a:t> table to guarantee unique names across the Achievement types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20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5/6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/>
              <a:t>Create Foreign key constraints from diagram or with 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17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requirement 6/6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/>
          </a:bodyPr>
          <a:lstStyle/>
          <a:p>
            <a:r>
              <a:rPr lang="en-US" dirty="0"/>
              <a:t>List all possible combinations of Courses names and </a:t>
            </a:r>
            <a:r>
              <a:rPr lang="en-US" dirty="0" err="1"/>
              <a:t>AchievementType</a:t>
            </a:r>
            <a:r>
              <a:rPr lang="en-US" dirty="0"/>
              <a:t> names that can be passed by student</a:t>
            </a:r>
          </a:p>
          <a:p>
            <a:r>
              <a:rPr lang="en-US" dirty="0"/>
              <a:t>List all Teachers that has any exam Grade</a:t>
            </a:r>
          </a:p>
          <a:p>
            <a:r>
              <a:rPr lang="en-US" dirty="0"/>
              <a:t>List all Teachers without exam Grade</a:t>
            </a:r>
          </a:p>
          <a:p>
            <a:r>
              <a:rPr lang="en-US" dirty="0"/>
              <a:t>List all Students without exam Grade (using Right Join)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172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Homework </vt:lpstr>
      <vt:lpstr>Homework – pre-requisite</vt:lpstr>
      <vt:lpstr>Homework requirement 1/6</vt:lpstr>
      <vt:lpstr>Homework requirement 2/6</vt:lpstr>
      <vt:lpstr>Homework requirement 3/6</vt:lpstr>
      <vt:lpstr>Homework requirement 4/6</vt:lpstr>
      <vt:lpstr>Homework requirement 5/6</vt:lpstr>
      <vt:lpstr>Homework requirement 6/6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Homework </dc:title>
  <dc:creator>Jane Mechkaroski</dc:creator>
  <cp:lastModifiedBy>Jane Mechkaroski</cp:lastModifiedBy>
  <cp:revision>1</cp:revision>
  <dcterms:created xsi:type="dcterms:W3CDTF">2019-05-16T19:41:00Z</dcterms:created>
  <dcterms:modified xsi:type="dcterms:W3CDTF">2019-05-16T19:41:36Z</dcterms:modified>
</cp:coreProperties>
</file>