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work" id="{6B9015D8-70B9-48B9-94E1-2EA78BAFA12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334A-9F78-4A7B-A06F-ABFCDBFBF1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A82-7CD8-4818-9072-65A28278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3DEA-58EC-4007-8734-9A11230A27F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9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4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5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6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2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22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02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7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1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83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8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81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88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454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78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7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87C5-FAA4-4274-945F-3A2E5E05F91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2BA5-905E-455E-A364-C5648A556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5/14/2019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SEDCHome</a:t>
            </a:r>
            <a:r>
              <a:rPr lang="en-US" dirty="0" smtClean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=""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</a:pPr>
            <a:r>
              <a:rPr lang="en-US" sz="15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Teacher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ID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FirstName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LastName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DateOfBirth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AcademicRank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HireDate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5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Grade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ID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StudentID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CourseID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TeacherID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Grade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Comment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CreatedDate</a:t>
            </a:r>
            <a:endParaRPr lang="mk-MK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0C226"/>
              </a:buClr>
            </a:pPr>
            <a:r>
              <a:rPr lang="en-US" sz="1500" b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GradeDetails</a:t>
            </a:r>
            <a:endParaRPr lang="en-US" sz="15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ID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GradeID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AchievementTypeID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AchievementPoints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AchievementMaxPoints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AchievementDate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endParaRPr lang="en-US" sz="15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500" b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AchievementType</a:t>
            </a:r>
            <a:endParaRPr lang="en-US" sz="15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ID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Name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Description</a:t>
            </a:r>
          </a:p>
          <a:p>
            <a:pPr>
              <a:buClr>
                <a:srgbClr val="90C226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ParticipationRate</a:t>
            </a:r>
            <a:endParaRPr lang="mk-MK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SEDCHome</a:t>
            </a:r>
            <a:r>
              <a:rPr lang="en-US" dirty="0" smtClean="0"/>
              <a:t> –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 smtClean="0"/>
              <a:t>Teacher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  <p:pic>
        <p:nvPicPr>
          <p:cNvPr id="6" name="Picture 2" descr="Home">
            <a:extLst>
              <a:ext uri="{FF2B5EF4-FFF2-40B4-BE49-F238E27FC236}">
                <a16:creationId xmlns="" xmlns:a16="http://schemas.microsoft.com/office/drawing/2014/main" id="{C261A7C1-5496-4651-AF7B-6B441BB4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9" y="358321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69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 Homework </vt:lpstr>
      <vt:lpstr>Homework requirement</vt:lpstr>
      <vt:lpstr>SEDCHome – List of tables</vt:lpstr>
      <vt:lpstr>SEDCHome – Table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Homework </dc:title>
  <dc:creator>Jane Mechkaroski</dc:creator>
  <cp:lastModifiedBy>Jane Mechkaroski</cp:lastModifiedBy>
  <cp:revision>1</cp:revision>
  <dcterms:created xsi:type="dcterms:W3CDTF">2019-05-14T19:35:38Z</dcterms:created>
  <dcterms:modified xsi:type="dcterms:W3CDTF">2019-05-14T19:37:55Z</dcterms:modified>
</cp:coreProperties>
</file>