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97" r:id="rId2"/>
    <p:sldId id="361" r:id="rId3"/>
    <p:sldId id="299" r:id="rId4"/>
    <p:sldId id="300" r:id="rId5"/>
    <p:sldId id="321" r:id="rId6"/>
    <p:sldId id="302" r:id="rId7"/>
    <p:sldId id="303" r:id="rId8"/>
    <p:sldId id="308" r:id="rId9"/>
    <p:sldId id="309" r:id="rId10"/>
    <p:sldId id="310" r:id="rId11"/>
    <p:sldId id="311" r:id="rId12"/>
    <p:sldId id="312" r:id="rId13"/>
    <p:sldId id="330" r:id="rId14"/>
    <p:sldId id="322" r:id="rId15"/>
    <p:sldId id="323" r:id="rId16"/>
    <p:sldId id="324" r:id="rId17"/>
    <p:sldId id="329" r:id="rId18"/>
    <p:sldId id="332" r:id="rId19"/>
    <p:sldId id="326" r:id="rId20"/>
    <p:sldId id="269" r:id="rId21"/>
    <p:sldId id="268" r:id="rId22"/>
    <p:sldId id="295" r:id="rId23"/>
    <p:sldId id="272" r:id="rId24"/>
    <p:sldId id="331" r:id="rId25"/>
    <p:sldId id="274" r:id="rId26"/>
    <p:sldId id="296" r:id="rId27"/>
    <p:sldId id="275" r:id="rId28"/>
    <p:sldId id="277" r:id="rId29"/>
    <p:sldId id="287" r:id="rId30"/>
    <p:sldId id="278" r:id="rId31"/>
    <p:sldId id="280" r:id="rId32"/>
    <p:sldId id="279" r:id="rId33"/>
    <p:sldId id="333" r:id="rId34"/>
    <p:sldId id="334" r:id="rId35"/>
    <p:sldId id="346" r:id="rId36"/>
    <p:sldId id="338" r:id="rId37"/>
    <p:sldId id="335" r:id="rId38"/>
    <p:sldId id="336" r:id="rId39"/>
    <p:sldId id="337" r:id="rId40"/>
    <p:sldId id="339" r:id="rId41"/>
    <p:sldId id="340" r:id="rId42"/>
    <p:sldId id="341" r:id="rId43"/>
    <p:sldId id="342" r:id="rId44"/>
    <p:sldId id="343" r:id="rId45"/>
    <p:sldId id="344" r:id="rId46"/>
    <p:sldId id="347" r:id="rId47"/>
    <p:sldId id="348" r:id="rId48"/>
    <p:sldId id="354" r:id="rId49"/>
    <p:sldId id="349" r:id="rId50"/>
    <p:sldId id="350" r:id="rId51"/>
    <p:sldId id="356" r:id="rId52"/>
    <p:sldId id="345" r:id="rId53"/>
    <p:sldId id="281" r:id="rId54"/>
    <p:sldId id="282" r:id="rId55"/>
    <p:sldId id="28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361"/>
            <p14:sldId id="299"/>
            <p14:sldId id="300"/>
          </p14:sldIdLst>
        </p14:section>
        <p14:section name="Database concepts and usage" id="{F7683C78-7A80-4C85-B7A7-C8129DB88C13}">
          <p14:sldIdLst>
            <p14:sldId id="321"/>
            <p14:sldId id="302"/>
            <p14:sldId id="303"/>
            <p14:sldId id="308"/>
            <p14:sldId id="309"/>
            <p14:sldId id="310"/>
            <p14:sldId id="311"/>
            <p14:sldId id="312"/>
          </p14:sldIdLst>
        </p14:section>
        <p14:section name="Types of databases" id="{54E002EF-E558-4D89-97AB-77D3E83633B8}">
          <p14:sldIdLst>
            <p14:sldId id="330"/>
            <p14:sldId id="322"/>
            <p14:sldId id="323"/>
            <p14:sldId id="324"/>
          </p14:sldIdLst>
        </p14:section>
        <p14:section name="Introduction to SSMS" id="{D0462BBB-575A-4838-9305-5B0C0D52A440}">
          <p14:sldIdLst>
            <p14:sldId id="329"/>
            <p14:sldId id="332"/>
          </p14:sldIdLst>
        </p14:section>
        <p14:section name="Key terminology" id="{376D2883-5029-4D6B-B4DA-66A0F6CC5471}">
          <p14:sldIdLst>
            <p14:sldId id="326"/>
            <p14:sldId id="269"/>
            <p14:sldId id="268"/>
            <p14:sldId id="295"/>
            <p14:sldId id="272"/>
          </p14:sldIdLst>
        </p14:section>
        <p14:section name="Data types in SQL Server" id="{950A45FD-EFE6-4C4F-86EA-D213C8F18459}">
          <p14:sldIdLst>
            <p14:sldId id="331"/>
            <p14:sldId id="274"/>
            <p14:sldId id="296"/>
            <p14:sldId id="275"/>
            <p14:sldId id="277"/>
            <p14:sldId id="287"/>
            <p14:sldId id="278"/>
            <p14:sldId id="280"/>
            <p14:sldId id="279"/>
          </p14:sldIdLst>
        </p14:section>
        <p14:section name="CRUD operations" id="{F677C229-1E85-4CFB-B28B-C0E0595A000D}">
          <p14:sldIdLst>
            <p14:sldId id="333"/>
            <p14:sldId id="334"/>
            <p14:sldId id="346"/>
            <p14:sldId id="338"/>
            <p14:sldId id="335"/>
            <p14:sldId id="336"/>
            <p14:sldId id="337"/>
          </p14:sldIdLst>
        </p14:section>
        <p14:section name="Client requirement - Orders system" id="{3C9CF090-9598-432A-8B4D-C76C7AFA943B}">
          <p14:sldIdLst>
            <p14:sldId id="339"/>
            <p14:sldId id="340"/>
            <p14:sldId id="341"/>
          </p14:sldIdLst>
        </p14:section>
        <p14:section name="Workshop – Creating tables" id="{01482204-DBAF-47EC-B031-41F2B1916D8D}">
          <p14:sldIdLst>
            <p14:sldId id="342"/>
            <p14:sldId id="343"/>
            <p14:sldId id="344"/>
            <p14:sldId id="347"/>
            <p14:sldId id="348"/>
            <p14:sldId id="354"/>
            <p14:sldId id="349"/>
            <p14:sldId id="350"/>
            <p14:sldId id="356"/>
          </p14:sldIdLst>
        </p14:section>
        <p14:section name="Knowkedge check" id="{7F13F0BD-463B-4E66-B361-2CF87ADAE1D9}">
          <p14:sldIdLst>
            <p14:sldId id="345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636" autoAdjust="0"/>
  </p:normalViewPr>
  <p:slideViewPr>
    <p:cSldViewPr snapToGrid="0">
      <p:cViewPr varScale="1">
        <p:scale>
          <a:sx n="60" d="100"/>
          <a:sy n="60" d="100"/>
        </p:scale>
        <p:origin x="9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E28C-A453-4211-A6B6-C42EA04CA8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32E70-E20B-43A0-A50E-A415803252A7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Skopje</a:t>
          </a:r>
          <a:endParaRPr lang="en-US" dirty="0"/>
        </a:p>
      </dgm:t>
    </dgm:pt>
    <dgm:pt modelId="{8A9EEFAF-FB7F-4D4C-92D6-60B59A045ED9}" type="parTrans" cxnId="{7BBC189A-23B5-4E8A-9FB9-78A80E9AD363}">
      <dgm:prSet/>
      <dgm:spPr/>
      <dgm:t>
        <a:bodyPr/>
        <a:lstStyle/>
        <a:p>
          <a:endParaRPr lang="en-US"/>
        </a:p>
      </dgm:t>
    </dgm:pt>
    <dgm:pt modelId="{885C6B3D-DA06-4CF3-919E-E7C3D03B545C}" type="sibTrans" cxnId="{7BBC189A-23B5-4E8A-9FB9-78A80E9AD363}">
      <dgm:prSet/>
      <dgm:spPr/>
      <dgm:t>
        <a:bodyPr/>
        <a:lstStyle/>
        <a:p>
          <a:endParaRPr lang="en-US"/>
        </a:p>
      </dgm:t>
    </dgm:pt>
    <dgm:pt modelId="{FEE5AB1E-1806-47E3-B9F8-925ED7053FAA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Bitola</a:t>
          </a:r>
          <a:endParaRPr lang="en-US" dirty="0"/>
        </a:p>
      </dgm:t>
    </dgm:pt>
    <dgm:pt modelId="{6275BE2D-8EB9-4D02-801E-41743BE4E37A}" type="parTrans" cxnId="{E7B5D4DB-963E-483B-B2DE-A762C3B967DA}">
      <dgm:prSet/>
      <dgm:spPr/>
      <dgm:t>
        <a:bodyPr/>
        <a:lstStyle/>
        <a:p>
          <a:endParaRPr lang="en-US"/>
        </a:p>
      </dgm:t>
    </dgm:pt>
    <dgm:pt modelId="{E3351875-BF4C-4016-8054-539744FDCC9F}" type="sibTrans" cxnId="{E7B5D4DB-963E-483B-B2DE-A762C3B967DA}">
      <dgm:prSet/>
      <dgm:spPr/>
      <dgm:t>
        <a:bodyPr/>
        <a:lstStyle/>
        <a:p>
          <a:endParaRPr lang="en-US"/>
        </a:p>
      </dgm:t>
    </dgm:pt>
    <dgm:pt modelId="{48F23E00-23A3-4CEB-B251-037081967CD6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</a:t>
          </a:r>
          <a:r>
            <a:rPr lang="en-GB" dirty="0" err="1" smtClean="0"/>
            <a:t>Strumica</a:t>
          </a:r>
          <a:endParaRPr lang="en-US" dirty="0"/>
        </a:p>
      </dgm:t>
    </dgm:pt>
    <dgm:pt modelId="{F0DC5386-D3DC-4EA4-8606-4B6C28BF9D70}" type="parTrans" cxnId="{434EA45F-6C1A-4FFB-B028-6AE982F6098E}">
      <dgm:prSet/>
      <dgm:spPr/>
      <dgm:t>
        <a:bodyPr/>
        <a:lstStyle/>
        <a:p>
          <a:endParaRPr lang="en-US"/>
        </a:p>
      </dgm:t>
    </dgm:pt>
    <dgm:pt modelId="{597E5C20-ABFC-4F7B-A12B-8A95338CE0DC}" type="sibTrans" cxnId="{434EA45F-6C1A-4FFB-B028-6AE982F6098E}">
      <dgm:prSet/>
      <dgm:spPr/>
      <dgm:t>
        <a:bodyPr/>
        <a:lstStyle/>
        <a:p>
          <a:endParaRPr lang="en-US"/>
        </a:p>
      </dgm:t>
    </dgm:pt>
    <dgm:pt modelId="{053A3882-0AA3-4CEB-9F3A-CDDC26BE7EAF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</a:t>
          </a:r>
          <a:r>
            <a:rPr lang="en-GB" dirty="0" err="1" smtClean="0"/>
            <a:t>Kumanovo</a:t>
          </a:r>
          <a:endParaRPr lang="en-US" dirty="0"/>
        </a:p>
      </dgm:t>
    </dgm:pt>
    <dgm:pt modelId="{316E8E70-BB15-4558-9C40-44B41318370E}" type="parTrans" cxnId="{ED338127-CE33-4F53-9DFB-90C2562B8B43}">
      <dgm:prSet/>
      <dgm:spPr/>
      <dgm:t>
        <a:bodyPr/>
        <a:lstStyle/>
        <a:p>
          <a:endParaRPr lang="en-US"/>
        </a:p>
      </dgm:t>
    </dgm:pt>
    <dgm:pt modelId="{3D75953B-3D64-46DE-94E0-721E462A23A8}" type="sibTrans" cxnId="{ED338127-CE33-4F53-9DFB-90C2562B8B43}">
      <dgm:prSet/>
      <dgm:spPr/>
      <dgm:t>
        <a:bodyPr/>
        <a:lstStyle/>
        <a:p>
          <a:endParaRPr lang="en-US"/>
        </a:p>
      </dgm:t>
    </dgm:pt>
    <dgm:pt modelId="{7EC2C21E-5D69-4ADF-BCBE-7BD29B5F6127}">
      <dgm:prSet phldrT="[Text]"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Tetovo</a:t>
          </a:r>
          <a:endParaRPr lang="en-US" dirty="0"/>
        </a:p>
      </dgm:t>
    </dgm:pt>
    <dgm:pt modelId="{C7A6B072-E942-4B87-8BF1-DBFAA0ED100F}" type="parTrans" cxnId="{86208D94-8D65-4AF9-A9F7-A8B752FE72FB}">
      <dgm:prSet/>
      <dgm:spPr/>
      <dgm:t>
        <a:bodyPr/>
        <a:lstStyle/>
        <a:p>
          <a:endParaRPr lang="en-US"/>
        </a:p>
      </dgm:t>
    </dgm:pt>
    <dgm:pt modelId="{0E0CA589-1030-4B9E-9152-B2466E5F1BA7}" type="sibTrans" cxnId="{86208D94-8D65-4AF9-A9F7-A8B752FE72FB}">
      <dgm:prSet/>
      <dgm:spPr/>
      <dgm:t>
        <a:bodyPr/>
        <a:lstStyle/>
        <a:p>
          <a:endParaRPr lang="en-US"/>
        </a:p>
      </dgm:t>
    </dgm:pt>
    <dgm:pt modelId="{A6739D62-0518-4916-A196-8989751153A8}">
      <dgm:prSet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</a:t>
          </a:r>
          <a:r>
            <a:rPr lang="en-GB" dirty="0" err="1" smtClean="0"/>
            <a:t>Stip</a:t>
          </a:r>
          <a:endParaRPr lang="en-US" dirty="0"/>
        </a:p>
      </dgm:t>
    </dgm:pt>
    <dgm:pt modelId="{6AA028C6-998B-464F-B1F0-9AED5486AD6D}" type="parTrans" cxnId="{401D1183-4315-45BF-A5BE-6D4B56578E3F}">
      <dgm:prSet/>
      <dgm:spPr/>
      <dgm:t>
        <a:bodyPr/>
        <a:lstStyle/>
        <a:p>
          <a:endParaRPr lang="en-US"/>
        </a:p>
      </dgm:t>
    </dgm:pt>
    <dgm:pt modelId="{9DCC951D-1E76-4BAC-8CFB-9C71BE69C0E5}" type="sibTrans" cxnId="{401D1183-4315-45BF-A5BE-6D4B56578E3F}">
      <dgm:prSet/>
      <dgm:spPr/>
      <dgm:t>
        <a:bodyPr/>
        <a:lstStyle/>
        <a:p>
          <a:endParaRPr lang="en-US"/>
        </a:p>
      </dgm:t>
    </dgm:pt>
    <dgm:pt modelId="{EE3DE733-F23B-4FF6-850D-6A06F1DDFE1C}">
      <dgm:prSet/>
      <dgm:spPr/>
      <dgm:t>
        <a:bodyPr/>
        <a:lstStyle/>
        <a:p>
          <a:r>
            <a:rPr lang="en-GB" dirty="0" err="1" smtClean="0"/>
            <a:t>Vitalia</a:t>
          </a:r>
          <a:r>
            <a:rPr lang="en-GB" dirty="0" smtClean="0"/>
            <a:t> </a:t>
          </a:r>
          <a:r>
            <a:rPr lang="en-GB" dirty="0" err="1" smtClean="0"/>
            <a:t>Ohrid</a:t>
          </a:r>
          <a:endParaRPr lang="en-US" dirty="0"/>
        </a:p>
      </dgm:t>
    </dgm:pt>
    <dgm:pt modelId="{10324E0D-BF3C-4727-8300-8CFE0D72B13A}" type="parTrans" cxnId="{78FCE7FB-A37D-4FC6-ABE7-2952543DFBA4}">
      <dgm:prSet/>
      <dgm:spPr/>
      <dgm:t>
        <a:bodyPr/>
        <a:lstStyle/>
        <a:p>
          <a:endParaRPr lang="en-US"/>
        </a:p>
      </dgm:t>
    </dgm:pt>
    <dgm:pt modelId="{2982AEDD-198E-47D7-9853-EFD5B2643818}" type="sibTrans" cxnId="{78FCE7FB-A37D-4FC6-ABE7-2952543DFBA4}">
      <dgm:prSet/>
      <dgm:spPr/>
      <dgm:t>
        <a:bodyPr/>
        <a:lstStyle/>
        <a:p>
          <a:endParaRPr lang="en-US"/>
        </a:p>
      </dgm:t>
    </dgm:pt>
    <dgm:pt modelId="{3983788D-6209-4F56-83E5-4733AB68B1D2}">
      <dgm:prSet/>
      <dgm:spPr/>
      <dgm:t>
        <a:bodyPr/>
        <a:lstStyle/>
        <a:p>
          <a:r>
            <a:rPr lang="en-GB" dirty="0" err="1" smtClean="0"/>
            <a:t>Vitalia</a:t>
          </a:r>
          <a:endParaRPr lang="en-US" dirty="0"/>
        </a:p>
      </dgm:t>
    </dgm:pt>
    <dgm:pt modelId="{31B19032-EB3E-4F83-93B3-7F2C07CBD8A6}" type="parTrans" cxnId="{B69DFD36-EE14-4717-875E-F4965CD0C7AF}">
      <dgm:prSet/>
      <dgm:spPr/>
      <dgm:t>
        <a:bodyPr/>
        <a:lstStyle/>
        <a:p>
          <a:endParaRPr lang="en-US"/>
        </a:p>
      </dgm:t>
    </dgm:pt>
    <dgm:pt modelId="{1CD08484-6204-4DFC-A0D7-5E9EFFCFE92C}" type="sibTrans" cxnId="{B69DFD36-EE14-4717-875E-F4965CD0C7AF}">
      <dgm:prSet/>
      <dgm:spPr/>
      <dgm:t>
        <a:bodyPr/>
        <a:lstStyle/>
        <a:p>
          <a:endParaRPr lang="en-US"/>
        </a:p>
      </dgm:t>
    </dgm:pt>
    <dgm:pt modelId="{29B65F81-0B64-497D-A6D3-050C6DFA9EAA}" type="pres">
      <dgm:prSet presAssocID="{064DE28C-A453-4211-A6B6-C42EA04CA8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8D49A8-5935-4861-87A3-49B1B1F72F4E}" type="pres">
      <dgm:prSet presAssocID="{3983788D-6209-4F56-83E5-4733AB68B1D2}" presName="hierRoot1" presStyleCnt="0">
        <dgm:presLayoutVars>
          <dgm:hierBranch val="init"/>
        </dgm:presLayoutVars>
      </dgm:prSet>
      <dgm:spPr/>
    </dgm:pt>
    <dgm:pt modelId="{5AF98AC2-A02D-40CD-97DF-35F68574CDE0}" type="pres">
      <dgm:prSet presAssocID="{3983788D-6209-4F56-83E5-4733AB68B1D2}" presName="rootComposite1" presStyleCnt="0"/>
      <dgm:spPr/>
    </dgm:pt>
    <dgm:pt modelId="{7D6556F2-26C0-4D5F-8BC1-03A308A51BB8}" type="pres">
      <dgm:prSet presAssocID="{3983788D-6209-4F56-83E5-4733AB68B1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9898B-18F6-4C2B-ACE9-B845D6169039}" type="pres">
      <dgm:prSet presAssocID="{3983788D-6209-4F56-83E5-4733AB68B1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6D8C31-4B79-4417-93E2-24AEB6F16029}" type="pres">
      <dgm:prSet presAssocID="{3983788D-6209-4F56-83E5-4733AB68B1D2}" presName="hierChild2" presStyleCnt="0"/>
      <dgm:spPr/>
    </dgm:pt>
    <dgm:pt modelId="{9673979D-3A21-4360-A080-F8132C35E2D7}" type="pres">
      <dgm:prSet presAssocID="{8A9EEFAF-FB7F-4D4C-92D6-60B59A045ED9}" presName="Name37" presStyleLbl="parChTrans1D2" presStyleIdx="0" presStyleCnt="7"/>
      <dgm:spPr/>
      <dgm:t>
        <a:bodyPr/>
        <a:lstStyle/>
        <a:p>
          <a:endParaRPr lang="en-US"/>
        </a:p>
      </dgm:t>
    </dgm:pt>
    <dgm:pt modelId="{AE641752-D3D1-4356-A0A4-2AF650CA7A3C}" type="pres">
      <dgm:prSet presAssocID="{22C32E70-E20B-43A0-A50E-A415803252A7}" presName="hierRoot2" presStyleCnt="0">
        <dgm:presLayoutVars>
          <dgm:hierBranch val="init"/>
        </dgm:presLayoutVars>
      </dgm:prSet>
      <dgm:spPr/>
    </dgm:pt>
    <dgm:pt modelId="{1ECA906A-6ABB-48D2-A1FE-B69530B447B5}" type="pres">
      <dgm:prSet presAssocID="{22C32E70-E20B-43A0-A50E-A415803252A7}" presName="rootComposite" presStyleCnt="0"/>
      <dgm:spPr/>
    </dgm:pt>
    <dgm:pt modelId="{F910AAB5-3552-492F-9711-D520A021E136}" type="pres">
      <dgm:prSet presAssocID="{22C32E70-E20B-43A0-A50E-A415803252A7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8BE26-AE95-4DF4-8C85-7614E2449F5F}" type="pres">
      <dgm:prSet presAssocID="{22C32E70-E20B-43A0-A50E-A415803252A7}" presName="rootConnector" presStyleLbl="node2" presStyleIdx="0" presStyleCnt="7"/>
      <dgm:spPr/>
      <dgm:t>
        <a:bodyPr/>
        <a:lstStyle/>
        <a:p>
          <a:endParaRPr lang="en-US"/>
        </a:p>
      </dgm:t>
    </dgm:pt>
    <dgm:pt modelId="{7CC0F886-2CA1-4980-8E16-ED5DAA5593C6}" type="pres">
      <dgm:prSet presAssocID="{22C32E70-E20B-43A0-A50E-A415803252A7}" presName="hierChild4" presStyleCnt="0"/>
      <dgm:spPr/>
    </dgm:pt>
    <dgm:pt modelId="{A2376AC8-14C8-4885-BD04-40EA08CD6549}" type="pres">
      <dgm:prSet presAssocID="{22C32E70-E20B-43A0-A50E-A415803252A7}" presName="hierChild5" presStyleCnt="0"/>
      <dgm:spPr/>
    </dgm:pt>
    <dgm:pt modelId="{DAE351E9-8864-4D73-A598-AE01B4F1C910}" type="pres">
      <dgm:prSet presAssocID="{6275BE2D-8EB9-4D02-801E-41743BE4E37A}" presName="Name37" presStyleLbl="parChTrans1D2" presStyleIdx="1" presStyleCnt="7"/>
      <dgm:spPr/>
      <dgm:t>
        <a:bodyPr/>
        <a:lstStyle/>
        <a:p>
          <a:endParaRPr lang="en-US"/>
        </a:p>
      </dgm:t>
    </dgm:pt>
    <dgm:pt modelId="{30A1D11E-5213-4462-88C0-5D96A113663D}" type="pres">
      <dgm:prSet presAssocID="{FEE5AB1E-1806-47E3-B9F8-925ED7053FAA}" presName="hierRoot2" presStyleCnt="0">
        <dgm:presLayoutVars>
          <dgm:hierBranch val="init"/>
        </dgm:presLayoutVars>
      </dgm:prSet>
      <dgm:spPr/>
    </dgm:pt>
    <dgm:pt modelId="{8695E25B-D91F-48D4-83CA-FE9FF4AC59A8}" type="pres">
      <dgm:prSet presAssocID="{FEE5AB1E-1806-47E3-B9F8-925ED7053FAA}" presName="rootComposite" presStyleCnt="0"/>
      <dgm:spPr/>
    </dgm:pt>
    <dgm:pt modelId="{73F3C271-6AE2-4970-B64F-AB6D8A3EDE4A}" type="pres">
      <dgm:prSet presAssocID="{FEE5AB1E-1806-47E3-B9F8-925ED7053FAA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BAFEB-3421-4207-B80D-6BF06C0294CD}" type="pres">
      <dgm:prSet presAssocID="{FEE5AB1E-1806-47E3-B9F8-925ED7053FAA}" presName="rootConnector" presStyleLbl="node2" presStyleIdx="1" presStyleCnt="7"/>
      <dgm:spPr/>
      <dgm:t>
        <a:bodyPr/>
        <a:lstStyle/>
        <a:p>
          <a:endParaRPr lang="en-US"/>
        </a:p>
      </dgm:t>
    </dgm:pt>
    <dgm:pt modelId="{01847DA2-9D9D-438D-8CF2-A87CA3AB7BBF}" type="pres">
      <dgm:prSet presAssocID="{FEE5AB1E-1806-47E3-B9F8-925ED7053FAA}" presName="hierChild4" presStyleCnt="0"/>
      <dgm:spPr/>
    </dgm:pt>
    <dgm:pt modelId="{D7F2D5FC-1255-4454-9E53-B35FF7B0DE30}" type="pres">
      <dgm:prSet presAssocID="{FEE5AB1E-1806-47E3-B9F8-925ED7053FAA}" presName="hierChild5" presStyleCnt="0"/>
      <dgm:spPr/>
    </dgm:pt>
    <dgm:pt modelId="{527BD2EE-EACD-412C-BB79-BFCCD69521DE}" type="pres">
      <dgm:prSet presAssocID="{F0DC5386-D3DC-4EA4-8606-4B6C28BF9D70}" presName="Name37" presStyleLbl="parChTrans1D2" presStyleIdx="2" presStyleCnt="7"/>
      <dgm:spPr/>
      <dgm:t>
        <a:bodyPr/>
        <a:lstStyle/>
        <a:p>
          <a:endParaRPr lang="en-US"/>
        </a:p>
      </dgm:t>
    </dgm:pt>
    <dgm:pt modelId="{81AAECB0-3607-466D-9735-36C5D9DD10D6}" type="pres">
      <dgm:prSet presAssocID="{48F23E00-23A3-4CEB-B251-037081967CD6}" presName="hierRoot2" presStyleCnt="0">
        <dgm:presLayoutVars>
          <dgm:hierBranch val="init"/>
        </dgm:presLayoutVars>
      </dgm:prSet>
      <dgm:spPr/>
    </dgm:pt>
    <dgm:pt modelId="{302F3DBA-AEC9-4B2C-9356-704553EAB6DD}" type="pres">
      <dgm:prSet presAssocID="{48F23E00-23A3-4CEB-B251-037081967CD6}" presName="rootComposite" presStyleCnt="0"/>
      <dgm:spPr/>
    </dgm:pt>
    <dgm:pt modelId="{A6D20CF7-AA6F-4D4A-9A1F-BC76A0DF9F09}" type="pres">
      <dgm:prSet presAssocID="{48F23E00-23A3-4CEB-B251-037081967CD6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781ABA-BB33-443E-AF53-15CF765C54A3}" type="pres">
      <dgm:prSet presAssocID="{48F23E00-23A3-4CEB-B251-037081967CD6}" presName="rootConnector" presStyleLbl="node2" presStyleIdx="2" presStyleCnt="7"/>
      <dgm:spPr/>
      <dgm:t>
        <a:bodyPr/>
        <a:lstStyle/>
        <a:p>
          <a:endParaRPr lang="en-US"/>
        </a:p>
      </dgm:t>
    </dgm:pt>
    <dgm:pt modelId="{FB3A3652-AF30-4BC3-975E-D9FE41CB314D}" type="pres">
      <dgm:prSet presAssocID="{48F23E00-23A3-4CEB-B251-037081967CD6}" presName="hierChild4" presStyleCnt="0"/>
      <dgm:spPr/>
    </dgm:pt>
    <dgm:pt modelId="{E144B827-71B0-41FA-8805-7FC535CD52DC}" type="pres">
      <dgm:prSet presAssocID="{48F23E00-23A3-4CEB-B251-037081967CD6}" presName="hierChild5" presStyleCnt="0"/>
      <dgm:spPr/>
    </dgm:pt>
    <dgm:pt modelId="{28D75B53-E9FD-4AFB-9439-84C721254767}" type="pres">
      <dgm:prSet presAssocID="{316E8E70-BB15-4558-9C40-44B41318370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2F38E6B7-504C-4E33-ABA2-B36B5DD43C95}" type="pres">
      <dgm:prSet presAssocID="{053A3882-0AA3-4CEB-9F3A-CDDC26BE7EAF}" presName="hierRoot2" presStyleCnt="0">
        <dgm:presLayoutVars>
          <dgm:hierBranch val="init"/>
        </dgm:presLayoutVars>
      </dgm:prSet>
      <dgm:spPr/>
    </dgm:pt>
    <dgm:pt modelId="{36E3DDBF-0BB0-4258-B549-5F116A8D7AF8}" type="pres">
      <dgm:prSet presAssocID="{053A3882-0AA3-4CEB-9F3A-CDDC26BE7EAF}" presName="rootComposite" presStyleCnt="0"/>
      <dgm:spPr/>
    </dgm:pt>
    <dgm:pt modelId="{44422C95-CD40-4806-AC61-80400062D9B4}" type="pres">
      <dgm:prSet presAssocID="{053A3882-0AA3-4CEB-9F3A-CDDC26BE7EA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ED2E8-10CF-4E4F-981A-2E62B3107A22}" type="pres">
      <dgm:prSet presAssocID="{053A3882-0AA3-4CEB-9F3A-CDDC26BE7EAF}" presName="rootConnector" presStyleLbl="node2" presStyleIdx="3" presStyleCnt="7"/>
      <dgm:spPr/>
      <dgm:t>
        <a:bodyPr/>
        <a:lstStyle/>
        <a:p>
          <a:endParaRPr lang="en-US"/>
        </a:p>
      </dgm:t>
    </dgm:pt>
    <dgm:pt modelId="{DAA70D07-F8D5-4266-9640-8CA81BFD133D}" type="pres">
      <dgm:prSet presAssocID="{053A3882-0AA3-4CEB-9F3A-CDDC26BE7EAF}" presName="hierChild4" presStyleCnt="0"/>
      <dgm:spPr/>
    </dgm:pt>
    <dgm:pt modelId="{17D4FBAD-C39E-48FD-A8F1-ABE29C839DBA}" type="pres">
      <dgm:prSet presAssocID="{053A3882-0AA3-4CEB-9F3A-CDDC26BE7EAF}" presName="hierChild5" presStyleCnt="0"/>
      <dgm:spPr/>
    </dgm:pt>
    <dgm:pt modelId="{FC32187C-44F6-4F4D-9F5B-6903D278E80E}" type="pres">
      <dgm:prSet presAssocID="{C7A6B072-E942-4B87-8BF1-DBFAA0ED100F}" presName="Name37" presStyleLbl="parChTrans1D2" presStyleIdx="4" presStyleCnt="7"/>
      <dgm:spPr/>
      <dgm:t>
        <a:bodyPr/>
        <a:lstStyle/>
        <a:p>
          <a:endParaRPr lang="en-US"/>
        </a:p>
      </dgm:t>
    </dgm:pt>
    <dgm:pt modelId="{6863B92F-6784-4CAC-809B-5F772B31C263}" type="pres">
      <dgm:prSet presAssocID="{7EC2C21E-5D69-4ADF-BCBE-7BD29B5F6127}" presName="hierRoot2" presStyleCnt="0">
        <dgm:presLayoutVars>
          <dgm:hierBranch val="init"/>
        </dgm:presLayoutVars>
      </dgm:prSet>
      <dgm:spPr/>
    </dgm:pt>
    <dgm:pt modelId="{3C5EE8BE-8EA2-4F26-BDEC-EA40D7257BE3}" type="pres">
      <dgm:prSet presAssocID="{7EC2C21E-5D69-4ADF-BCBE-7BD29B5F6127}" presName="rootComposite" presStyleCnt="0"/>
      <dgm:spPr/>
    </dgm:pt>
    <dgm:pt modelId="{D7FCDAFC-FB7D-4621-9F05-559EA868A5F9}" type="pres">
      <dgm:prSet presAssocID="{7EC2C21E-5D69-4ADF-BCBE-7BD29B5F6127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96352-E7BF-4311-8F88-4853CD1EBDD6}" type="pres">
      <dgm:prSet presAssocID="{7EC2C21E-5D69-4ADF-BCBE-7BD29B5F6127}" presName="rootConnector" presStyleLbl="node2" presStyleIdx="4" presStyleCnt="7"/>
      <dgm:spPr/>
      <dgm:t>
        <a:bodyPr/>
        <a:lstStyle/>
        <a:p>
          <a:endParaRPr lang="en-US"/>
        </a:p>
      </dgm:t>
    </dgm:pt>
    <dgm:pt modelId="{1E61DFF4-7465-4C9F-B4CF-CB0EA7195DDD}" type="pres">
      <dgm:prSet presAssocID="{7EC2C21E-5D69-4ADF-BCBE-7BD29B5F6127}" presName="hierChild4" presStyleCnt="0"/>
      <dgm:spPr/>
    </dgm:pt>
    <dgm:pt modelId="{7E959E76-B2DF-4551-A431-6D48E0C593CA}" type="pres">
      <dgm:prSet presAssocID="{7EC2C21E-5D69-4ADF-BCBE-7BD29B5F6127}" presName="hierChild5" presStyleCnt="0"/>
      <dgm:spPr/>
    </dgm:pt>
    <dgm:pt modelId="{376E7BDD-34D9-4CC9-9E01-A6383339F23D}" type="pres">
      <dgm:prSet presAssocID="{6AA028C6-998B-464F-B1F0-9AED5486AD6D}" presName="Name37" presStyleLbl="parChTrans1D2" presStyleIdx="5" presStyleCnt="7"/>
      <dgm:spPr/>
      <dgm:t>
        <a:bodyPr/>
        <a:lstStyle/>
        <a:p>
          <a:endParaRPr lang="en-US"/>
        </a:p>
      </dgm:t>
    </dgm:pt>
    <dgm:pt modelId="{D32413C8-A372-48A6-AE8E-9A004A07F4C5}" type="pres">
      <dgm:prSet presAssocID="{A6739D62-0518-4916-A196-8989751153A8}" presName="hierRoot2" presStyleCnt="0">
        <dgm:presLayoutVars>
          <dgm:hierBranch val="init"/>
        </dgm:presLayoutVars>
      </dgm:prSet>
      <dgm:spPr/>
    </dgm:pt>
    <dgm:pt modelId="{B519769F-FA7C-451C-806B-64B27BCBF7BA}" type="pres">
      <dgm:prSet presAssocID="{A6739D62-0518-4916-A196-8989751153A8}" presName="rootComposite" presStyleCnt="0"/>
      <dgm:spPr/>
    </dgm:pt>
    <dgm:pt modelId="{41B08139-883B-42A2-BEA4-3647076AAE44}" type="pres">
      <dgm:prSet presAssocID="{A6739D62-0518-4916-A196-8989751153A8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D6F19-D1F2-4C82-B687-569FB8E8608E}" type="pres">
      <dgm:prSet presAssocID="{A6739D62-0518-4916-A196-8989751153A8}" presName="rootConnector" presStyleLbl="node2" presStyleIdx="5" presStyleCnt="7"/>
      <dgm:spPr/>
      <dgm:t>
        <a:bodyPr/>
        <a:lstStyle/>
        <a:p>
          <a:endParaRPr lang="en-US"/>
        </a:p>
      </dgm:t>
    </dgm:pt>
    <dgm:pt modelId="{E3400813-59D9-4C3D-8B08-C14ABC788F08}" type="pres">
      <dgm:prSet presAssocID="{A6739D62-0518-4916-A196-8989751153A8}" presName="hierChild4" presStyleCnt="0"/>
      <dgm:spPr/>
    </dgm:pt>
    <dgm:pt modelId="{0B8CDE35-914B-4CAB-919E-DEC43B60B256}" type="pres">
      <dgm:prSet presAssocID="{A6739D62-0518-4916-A196-8989751153A8}" presName="hierChild5" presStyleCnt="0"/>
      <dgm:spPr/>
    </dgm:pt>
    <dgm:pt modelId="{C5FF634E-5E34-4EBB-8F5C-C8EDE5461351}" type="pres">
      <dgm:prSet presAssocID="{10324E0D-BF3C-4727-8300-8CFE0D72B13A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0DA16A0-A903-488F-84A2-A2A4E5860E87}" type="pres">
      <dgm:prSet presAssocID="{EE3DE733-F23B-4FF6-850D-6A06F1DDFE1C}" presName="hierRoot2" presStyleCnt="0">
        <dgm:presLayoutVars>
          <dgm:hierBranch val="init"/>
        </dgm:presLayoutVars>
      </dgm:prSet>
      <dgm:spPr/>
    </dgm:pt>
    <dgm:pt modelId="{7569D308-497C-472E-A864-E44C4E0310D4}" type="pres">
      <dgm:prSet presAssocID="{EE3DE733-F23B-4FF6-850D-6A06F1DDFE1C}" presName="rootComposite" presStyleCnt="0"/>
      <dgm:spPr/>
    </dgm:pt>
    <dgm:pt modelId="{FA4AAA0F-F768-475A-BB7C-4D8AF0C18F4A}" type="pres">
      <dgm:prSet presAssocID="{EE3DE733-F23B-4FF6-850D-6A06F1DDFE1C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02A396-3FB2-4D48-8676-AC2D1B41D85D}" type="pres">
      <dgm:prSet presAssocID="{EE3DE733-F23B-4FF6-850D-6A06F1DDFE1C}" presName="rootConnector" presStyleLbl="node2" presStyleIdx="6" presStyleCnt="7"/>
      <dgm:spPr/>
      <dgm:t>
        <a:bodyPr/>
        <a:lstStyle/>
        <a:p>
          <a:endParaRPr lang="en-US"/>
        </a:p>
      </dgm:t>
    </dgm:pt>
    <dgm:pt modelId="{4BF1D8A2-4B3C-4232-B6C7-2ACF88B40320}" type="pres">
      <dgm:prSet presAssocID="{EE3DE733-F23B-4FF6-850D-6A06F1DDFE1C}" presName="hierChild4" presStyleCnt="0"/>
      <dgm:spPr/>
    </dgm:pt>
    <dgm:pt modelId="{1079B104-01D5-4F13-ADDD-C72985183C7A}" type="pres">
      <dgm:prSet presAssocID="{EE3DE733-F23B-4FF6-850D-6A06F1DDFE1C}" presName="hierChild5" presStyleCnt="0"/>
      <dgm:spPr/>
    </dgm:pt>
    <dgm:pt modelId="{EBD9B2EA-5D22-4994-BC3E-8E3BD8F2E144}" type="pres">
      <dgm:prSet presAssocID="{3983788D-6209-4F56-83E5-4733AB68B1D2}" presName="hierChild3" presStyleCnt="0"/>
      <dgm:spPr/>
    </dgm:pt>
  </dgm:ptLst>
  <dgm:cxnLst>
    <dgm:cxn modelId="{EFEBA47F-6E81-4698-961B-081570929567}" type="presOf" srcId="{7EC2C21E-5D69-4ADF-BCBE-7BD29B5F6127}" destId="{B7996352-E7BF-4311-8F88-4853CD1EBDD6}" srcOrd="1" destOrd="0" presId="urn:microsoft.com/office/officeart/2005/8/layout/orgChart1"/>
    <dgm:cxn modelId="{9F27FA44-F42F-46EC-9190-C5126D42D028}" type="presOf" srcId="{064DE28C-A453-4211-A6B6-C42EA04CA856}" destId="{29B65F81-0B64-497D-A6D3-050C6DFA9EAA}" srcOrd="0" destOrd="0" presId="urn:microsoft.com/office/officeart/2005/8/layout/orgChart1"/>
    <dgm:cxn modelId="{1D3BCDDB-E095-4FE3-8278-99679C8B5E77}" type="presOf" srcId="{C7A6B072-E942-4B87-8BF1-DBFAA0ED100F}" destId="{FC32187C-44F6-4F4D-9F5B-6903D278E80E}" srcOrd="0" destOrd="0" presId="urn:microsoft.com/office/officeart/2005/8/layout/orgChart1"/>
    <dgm:cxn modelId="{6EEF1B7B-4932-4D18-AE76-99D41EB7D01D}" type="presOf" srcId="{EE3DE733-F23B-4FF6-850D-6A06F1DDFE1C}" destId="{FA4AAA0F-F768-475A-BB7C-4D8AF0C18F4A}" srcOrd="0" destOrd="0" presId="urn:microsoft.com/office/officeart/2005/8/layout/orgChart1"/>
    <dgm:cxn modelId="{E8A869CD-D9B9-4D60-BF6A-FC5EF12818A4}" type="presOf" srcId="{316E8E70-BB15-4558-9C40-44B41318370E}" destId="{28D75B53-E9FD-4AFB-9439-84C721254767}" srcOrd="0" destOrd="0" presId="urn:microsoft.com/office/officeart/2005/8/layout/orgChart1"/>
    <dgm:cxn modelId="{E7B5D4DB-963E-483B-B2DE-A762C3B967DA}" srcId="{3983788D-6209-4F56-83E5-4733AB68B1D2}" destId="{FEE5AB1E-1806-47E3-B9F8-925ED7053FAA}" srcOrd="1" destOrd="0" parTransId="{6275BE2D-8EB9-4D02-801E-41743BE4E37A}" sibTransId="{E3351875-BF4C-4016-8054-539744FDCC9F}"/>
    <dgm:cxn modelId="{ED338127-CE33-4F53-9DFB-90C2562B8B43}" srcId="{3983788D-6209-4F56-83E5-4733AB68B1D2}" destId="{053A3882-0AA3-4CEB-9F3A-CDDC26BE7EAF}" srcOrd="3" destOrd="0" parTransId="{316E8E70-BB15-4558-9C40-44B41318370E}" sibTransId="{3D75953B-3D64-46DE-94E0-721E462A23A8}"/>
    <dgm:cxn modelId="{478710E9-A209-424B-9B6E-151800C7105F}" type="presOf" srcId="{8A9EEFAF-FB7F-4D4C-92D6-60B59A045ED9}" destId="{9673979D-3A21-4360-A080-F8132C35E2D7}" srcOrd="0" destOrd="0" presId="urn:microsoft.com/office/officeart/2005/8/layout/orgChart1"/>
    <dgm:cxn modelId="{401D1183-4315-45BF-A5BE-6D4B56578E3F}" srcId="{3983788D-6209-4F56-83E5-4733AB68B1D2}" destId="{A6739D62-0518-4916-A196-8989751153A8}" srcOrd="5" destOrd="0" parTransId="{6AA028C6-998B-464F-B1F0-9AED5486AD6D}" sibTransId="{9DCC951D-1E76-4BAC-8CFB-9C71BE69C0E5}"/>
    <dgm:cxn modelId="{BA77AF21-37CA-4F8C-B333-03F432F547E7}" type="presOf" srcId="{3983788D-6209-4F56-83E5-4733AB68B1D2}" destId="{2E89898B-18F6-4C2B-ACE9-B845D6169039}" srcOrd="1" destOrd="0" presId="urn:microsoft.com/office/officeart/2005/8/layout/orgChart1"/>
    <dgm:cxn modelId="{7DBBDDF8-93AB-401C-9169-4115B78004D2}" type="presOf" srcId="{6275BE2D-8EB9-4D02-801E-41743BE4E37A}" destId="{DAE351E9-8864-4D73-A598-AE01B4F1C910}" srcOrd="0" destOrd="0" presId="urn:microsoft.com/office/officeart/2005/8/layout/orgChart1"/>
    <dgm:cxn modelId="{86208D94-8D65-4AF9-A9F7-A8B752FE72FB}" srcId="{3983788D-6209-4F56-83E5-4733AB68B1D2}" destId="{7EC2C21E-5D69-4ADF-BCBE-7BD29B5F6127}" srcOrd="4" destOrd="0" parTransId="{C7A6B072-E942-4B87-8BF1-DBFAA0ED100F}" sibTransId="{0E0CA589-1030-4B9E-9152-B2466E5F1BA7}"/>
    <dgm:cxn modelId="{06E2F638-D987-4A2C-ACE1-B06F590236DE}" type="presOf" srcId="{48F23E00-23A3-4CEB-B251-037081967CD6}" destId="{A6D20CF7-AA6F-4D4A-9A1F-BC76A0DF9F09}" srcOrd="0" destOrd="0" presId="urn:microsoft.com/office/officeart/2005/8/layout/orgChart1"/>
    <dgm:cxn modelId="{8700350C-01B5-44BE-9340-B9F4CFD1A8D5}" type="presOf" srcId="{053A3882-0AA3-4CEB-9F3A-CDDC26BE7EAF}" destId="{44422C95-CD40-4806-AC61-80400062D9B4}" srcOrd="0" destOrd="0" presId="urn:microsoft.com/office/officeart/2005/8/layout/orgChart1"/>
    <dgm:cxn modelId="{FA07737B-F763-45DF-B388-1E12DCF57A10}" type="presOf" srcId="{A6739D62-0518-4916-A196-8989751153A8}" destId="{F96D6F19-D1F2-4C82-B687-569FB8E8608E}" srcOrd="1" destOrd="0" presId="urn:microsoft.com/office/officeart/2005/8/layout/orgChart1"/>
    <dgm:cxn modelId="{9A14E03A-8741-4B40-BC3E-AB06B37FBA8A}" type="presOf" srcId="{10324E0D-BF3C-4727-8300-8CFE0D72B13A}" destId="{C5FF634E-5E34-4EBB-8F5C-C8EDE5461351}" srcOrd="0" destOrd="0" presId="urn:microsoft.com/office/officeart/2005/8/layout/orgChart1"/>
    <dgm:cxn modelId="{0FD43F40-9B66-4E58-977E-6E73B4C4ECB6}" type="presOf" srcId="{FEE5AB1E-1806-47E3-B9F8-925ED7053FAA}" destId="{73F3C271-6AE2-4970-B64F-AB6D8A3EDE4A}" srcOrd="0" destOrd="0" presId="urn:microsoft.com/office/officeart/2005/8/layout/orgChart1"/>
    <dgm:cxn modelId="{BCFA9F8D-20E1-4FDE-9F77-0043686C13E9}" type="presOf" srcId="{7EC2C21E-5D69-4ADF-BCBE-7BD29B5F6127}" destId="{D7FCDAFC-FB7D-4621-9F05-559EA868A5F9}" srcOrd="0" destOrd="0" presId="urn:microsoft.com/office/officeart/2005/8/layout/orgChart1"/>
    <dgm:cxn modelId="{D2324A59-6312-49BC-88B3-8F9186FF3D80}" type="presOf" srcId="{3983788D-6209-4F56-83E5-4733AB68B1D2}" destId="{7D6556F2-26C0-4D5F-8BC1-03A308A51BB8}" srcOrd="0" destOrd="0" presId="urn:microsoft.com/office/officeart/2005/8/layout/orgChart1"/>
    <dgm:cxn modelId="{B0BFA682-9DA1-49D6-9AB0-A2AE70B86AEB}" type="presOf" srcId="{FEE5AB1E-1806-47E3-B9F8-925ED7053FAA}" destId="{FFFBAFEB-3421-4207-B80D-6BF06C0294CD}" srcOrd="1" destOrd="0" presId="urn:microsoft.com/office/officeart/2005/8/layout/orgChart1"/>
    <dgm:cxn modelId="{222C82EB-2EFD-401A-9C9A-92BF59B9C141}" type="presOf" srcId="{F0DC5386-D3DC-4EA4-8606-4B6C28BF9D70}" destId="{527BD2EE-EACD-412C-BB79-BFCCD69521DE}" srcOrd="0" destOrd="0" presId="urn:microsoft.com/office/officeart/2005/8/layout/orgChart1"/>
    <dgm:cxn modelId="{D5B924D5-5BDB-4442-ACAB-1A354DBE0849}" type="presOf" srcId="{053A3882-0AA3-4CEB-9F3A-CDDC26BE7EAF}" destId="{973ED2E8-10CF-4E4F-981A-2E62B3107A22}" srcOrd="1" destOrd="0" presId="urn:microsoft.com/office/officeart/2005/8/layout/orgChart1"/>
    <dgm:cxn modelId="{7BA0353D-EC34-4028-AF0A-1F1F24F42E95}" type="presOf" srcId="{6AA028C6-998B-464F-B1F0-9AED5486AD6D}" destId="{376E7BDD-34D9-4CC9-9E01-A6383339F23D}" srcOrd="0" destOrd="0" presId="urn:microsoft.com/office/officeart/2005/8/layout/orgChart1"/>
    <dgm:cxn modelId="{D5DE065E-0F8D-4B24-A2AF-CDD41EC0CC44}" type="presOf" srcId="{22C32E70-E20B-43A0-A50E-A415803252A7}" destId="{F910AAB5-3552-492F-9711-D520A021E136}" srcOrd="0" destOrd="0" presId="urn:microsoft.com/office/officeart/2005/8/layout/orgChart1"/>
    <dgm:cxn modelId="{434EA45F-6C1A-4FFB-B028-6AE982F6098E}" srcId="{3983788D-6209-4F56-83E5-4733AB68B1D2}" destId="{48F23E00-23A3-4CEB-B251-037081967CD6}" srcOrd="2" destOrd="0" parTransId="{F0DC5386-D3DC-4EA4-8606-4B6C28BF9D70}" sibTransId="{597E5C20-ABFC-4F7B-A12B-8A95338CE0DC}"/>
    <dgm:cxn modelId="{401BA38C-D30E-4BD4-A0EB-8E7E4DEE5605}" type="presOf" srcId="{A6739D62-0518-4916-A196-8989751153A8}" destId="{41B08139-883B-42A2-BEA4-3647076AAE44}" srcOrd="0" destOrd="0" presId="urn:microsoft.com/office/officeart/2005/8/layout/orgChart1"/>
    <dgm:cxn modelId="{FE7153C0-7063-41C3-868A-9B86536B9856}" type="presOf" srcId="{22C32E70-E20B-43A0-A50E-A415803252A7}" destId="{C338BE26-AE95-4DF4-8C85-7614E2449F5F}" srcOrd="1" destOrd="0" presId="urn:microsoft.com/office/officeart/2005/8/layout/orgChart1"/>
    <dgm:cxn modelId="{7BBC189A-23B5-4E8A-9FB9-78A80E9AD363}" srcId="{3983788D-6209-4F56-83E5-4733AB68B1D2}" destId="{22C32E70-E20B-43A0-A50E-A415803252A7}" srcOrd="0" destOrd="0" parTransId="{8A9EEFAF-FB7F-4D4C-92D6-60B59A045ED9}" sibTransId="{885C6B3D-DA06-4CF3-919E-E7C3D03B545C}"/>
    <dgm:cxn modelId="{78FCE7FB-A37D-4FC6-ABE7-2952543DFBA4}" srcId="{3983788D-6209-4F56-83E5-4733AB68B1D2}" destId="{EE3DE733-F23B-4FF6-850D-6A06F1DDFE1C}" srcOrd="6" destOrd="0" parTransId="{10324E0D-BF3C-4727-8300-8CFE0D72B13A}" sibTransId="{2982AEDD-198E-47D7-9853-EFD5B2643818}"/>
    <dgm:cxn modelId="{3B40220E-7A9D-4B5D-8534-32E5A7F15ADE}" type="presOf" srcId="{48F23E00-23A3-4CEB-B251-037081967CD6}" destId="{FE781ABA-BB33-443E-AF53-15CF765C54A3}" srcOrd="1" destOrd="0" presId="urn:microsoft.com/office/officeart/2005/8/layout/orgChart1"/>
    <dgm:cxn modelId="{8DC69BCA-2547-45F2-95A2-DF03C8B9E05C}" type="presOf" srcId="{EE3DE733-F23B-4FF6-850D-6A06F1DDFE1C}" destId="{9C02A396-3FB2-4D48-8676-AC2D1B41D85D}" srcOrd="1" destOrd="0" presId="urn:microsoft.com/office/officeart/2005/8/layout/orgChart1"/>
    <dgm:cxn modelId="{B69DFD36-EE14-4717-875E-F4965CD0C7AF}" srcId="{064DE28C-A453-4211-A6B6-C42EA04CA856}" destId="{3983788D-6209-4F56-83E5-4733AB68B1D2}" srcOrd="0" destOrd="0" parTransId="{31B19032-EB3E-4F83-93B3-7F2C07CBD8A6}" sibTransId="{1CD08484-6204-4DFC-A0D7-5E9EFFCFE92C}"/>
    <dgm:cxn modelId="{2942FD9D-D1D6-4537-912C-4E769FC83D86}" type="presParOf" srcId="{29B65F81-0B64-497D-A6D3-050C6DFA9EAA}" destId="{0B8D49A8-5935-4861-87A3-49B1B1F72F4E}" srcOrd="0" destOrd="0" presId="urn:microsoft.com/office/officeart/2005/8/layout/orgChart1"/>
    <dgm:cxn modelId="{78DE6868-CFF8-4F8D-B930-5174F04A181B}" type="presParOf" srcId="{0B8D49A8-5935-4861-87A3-49B1B1F72F4E}" destId="{5AF98AC2-A02D-40CD-97DF-35F68574CDE0}" srcOrd="0" destOrd="0" presId="urn:microsoft.com/office/officeart/2005/8/layout/orgChart1"/>
    <dgm:cxn modelId="{319C48CC-B89E-46F8-884B-7C2CB629A0B8}" type="presParOf" srcId="{5AF98AC2-A02D-40CD-97DF-35F68574CDE0}" destId="{7D6556F2-26C0-4D5F-8BC1-03A308A51BB8}" srcOrd="0" destOrd="0" presId="urn:microsoft.com/office/officeart/2005/8/layout/orgChart1"/>
    <dgm:cxn modelId="{009E3CA0-DCBF-4AFE-8F17-B0FFA46763D2}" type="presParOf" srcId="{5AF98AC2-A02D-40CD-97DF-35F68574CDE0}" destId="{2E89898B-18F6-4C2B-ACE9-B845D6169039}" srcOrd="1" destOrd="0" presId="urn:microsoft.com/office/officeart/2005/8/layout/orgChart1"/>
    <dgm:cxn modelId="{22B210C8-5700-40AC-AB32-B31D85DAB315}" type="presParOf" srcId="{0B8D49A8-5935-4861-87A3-49B1B1F72F4E}" destId="{CB6D8C31-4B79-4417-93E2-24AEB6F16029}" srcOrd="1" destOrd="0" presId="urn:microsoft.com/office/officeart/2005/8/layout/orgChart1"/>
    <dgm:cxn modelId="{3399273D-B7A4-4CD8-A754-CBB2828EE80A}" type="presParOf" srcId="{CB6D8C31-4B79-4417-93E2-24AEB6F16029}" destId="{9673979D-3A21-4360-A080-F8132C35E2D7}" srcOrd="0" destOrd="0" presId="urn:microsoft.com/office/officeart/2005/8/layout/orgChart1"/>
    <dgm:cxn modelId="{AFA16712-7F58-451E-B3C4-C95799EEA8F2}" type="presParOf" srcId="{CB6D8C31-4B79-4417-93E2-24AEB6F16029}" destId="{AE641752-D3D1-4356-A0A4-2AF650CA7A3C}" srcOrd="1" destOrd="0" presId="urn:microsoft.com/office/officeart/2005/8/layout/orgChart1"/>
    <dgm:cxn modelId="{F6E7FB77-9F88-4F6C-9118-F85147C37A39}" type="presParOf" srcId="{AE641752-D3D1-4356-A0A4-2AF650CA7A3C}" destId="{1ECA906A-6ABB-48D2-A1FE-B69530B447B5}" srcOrd="0" destOrd="0" presId="urn:microsoft.com/office/officeart/2005/8/layout/orgChart1"/>
    <dgm:cxn modelId="{CA7FEF40-247D-4851-BB59-3DFCB581EAA1}" type="presParOf" srcId="{1ECA906A-6ABB-48D2-A1FE-B69530B447B5}" destId="{F910AAB5-3552-492F-9711-D520A021E136}" srcOrd="0" destOrd="0" presId="urn:microsoft.com/office/officeart/2005/8/layout/orgChart1"/>
    <dgm:cxn modelId="{215BC090-4DD5-4D3F-AED6-CEEFDD2A6F64}" type="presParOf" srcId="{1ECA906A-6ABB-48D2-A1FE-B69530B447B5}" destId="{C338BE26-AE95-4DF4-8C85-7614E2449F5F}" srcOrd="1" destOrd="0" presId="urn:microsoft.com/office/officeart/2005/8/layout/orgChart1"/>
    <dgm:cxn modelId="{663C1863-CD93-41BB-A1F7-9F559F2BA44D}" type="presParOf" srcId="{AE641752-D3D1-4356-A0A4-2AF650CA7A3C}" destId="{7CC0F886-2CA1-4980-8E16-ED5DAA5593C6}" srcOrd="1" destOrd="0" presId="urn:microsoft.com/office/officeart/2005/8/layout/orgChart1"/>
    <dgm:cxn modelId="{2F8D57B1-C1D0-44C6-9B34-8F67909AED46}" type="presParOf" srcId="{AE641752-D3D1-4356-A0A4-2AF650CA7A3C}" destId="{A2376AC8-14C8-4885-BD04-40EA08CD6549}" srcOrd="2" destOrd="0" presId="urn:microsoft.com/office/officeart/2005/8/layout/orgChart1"/>
    <dgm:cxn modelId="{68CAE9AF-DF92-4FCF-B583-9331D8E7A3A9}" type="presParOf" srcId="{CB6D8C31-4B79-4417-93E2-24AEB6F16029}" destId="{DAE351E9-8864-4D73-A598-AE01B4F1C910}" srcOrd="2" destOrd="0" presId="urn:microsoft.com/office/officeart/2005/8/layout/orgChart1"/>
    <dgm:cxn modelId="{B9046D29-739D-47E9-AB02-3D75242FDABA}" type="presParOf" srcId="{CB6D8C31-4B79-4417-93E2-24AEB6F16029}" destId="{30A1D11E-5213-4462-88C0-5D96A113663D}" srcOrd="3" destOrd="0" presId="urn:microsoft.com/office/officeart/2005/8/layout/orgChart1"/>
    <dgm:cxn modelId="{2F120278-3F6D-4E26-BB6F-E2F945CD5E0C}" type="presParOf" srcId="{30A1D11E-5213-4462-88C0-5D96A113663D}" destId="{8695E25B-D91F-48D4-83CA-FE9FF4AC59A8}" srcOrd="0" destOrd="0" presId="urn:microsoft.com/office/officeart/2005/8/layout/orgChart1"/>
    <dgm:cxn modelId="{98EC38EE-CF14-4933-832A-AE1D785DACDA}" type="presParOf" srcId="{8695E25B-D91F-48D4-83CA-FE9FF4AC59A8}" destId="{73F3C271-6AE2-4970-B64F-AB6D8A3EDE4A}" srcOrd="0" destOrd="0" presId="urn:microsoft.com/office/officeart/2005/8/layout/orgChart1"/>
    <dgm:cxn modelId="{918BA55D-2199-429E-AC07-2E1798A0959A}" type="presParOf" srcId="{8695E25B-D91F-48D4-83CA-FE9FF4AC59A8}" destId="{FFFBAFEB-3421-4207-B80D-6BF06C0294CD}" srcOrd="1" destOrd="0" presId="urn:microsoft.com/office/officeart/2005/8/layout/orgChart1"/>
    <dgm:cxn modelId="{9113C8C5-5E2E-4EA8-82F2-C8E2927DEBC2}" type="presParOf" srcId="{30A1D11E-5213-4462-88C0-5D96A113663D}" destId="{01847DA2-9D9D-438D-8CF2-A87CA3AB7BBF}" srcOrd="1" destOrd="0" presId="urn:microsoft.com/office/officeart/2005/8/layout/orgChart1"/>
    <dgm:cxn modelId="{D31F1925-6179-40FC-A80C-73FD44AA3A47}" type="presParOf" srcId="{30A1D11E-5213-4462-88C0-5D96A113663D}" destId="{D7F2D5FC-1255-4454-9E53-B35FF7B0DE30}" srcOrd="2" destOrd="0" presId="urn:microsoft.com/office/officeart/2005/8/layout/orgChart1"/>
    <dgm:cxn modelId="{B073E26F-B952-4503-B9ED-6F7F4E8C2FB8}" type="presParOf" srcId="{CB6D8C31-4B79-4417-93E2-24AEB6F16029}" destId="{527BD2EE-EACD-412C-BB79-BFCCD69521DE}" srcOrd="4" destOrd="0" presId="urn:microsoft.com/office/officeart/2005/8/layout/orgChart1"/>
    <dgm:cxn modelId="{154BAA0B-02E5-4684-B923-CEA9AF1A240D}" type="presParOf" srcId="{CB6D8C31-4B79-4417-93E2-24AEB6F16029}" destId="{81AAECB0-3607-466D-9735-36C5D9DD10D6}" srcOrd="5" destOrd="0" presId="urn:microsoft.com/office/officeart/2005/8/layout/orgChart1"/>
    <dgm:cxn modelId="{14DA0424-BFC5-4024-9109-85AE5364E791}" type="presParOf" srcId="{81AAECB0-3607-466D-9735-36C5D9DD10D6}" destId="{302F3DBA-AEC9-4B2C-9356-704553EAB6DD}" srcOrd="0" destOrd="0" presId="urn:microsoft.com/office/officeart/2005/8/layout/orgChart1"/>
    <dgm:cxn modelId="{207247BF-0265-4321-8C2A-5CCD12940025}" type="presParOf" srcId="{302F3DBA-AEC9-4B2C-9356-704553EAB6DD}" destId="{A6D20CF7-AA6F-4D4A-9A1F-BC76A0DF9F09}" srcOrd="0" destOrd="0" presId="urn:microsoft.com/office/officeart/2005/8/layout/orgChart1"/>
    <dgm:cxn modelId="{27258ED6-C11F-46B2-B380-80FFC25D0BE1}" type="presParOf" srcId="{302F3DBA-AEC9-4B2C-9356-704553EAB6DD}" destId="{FE781ABA-BB33-443E-AF53-15CF765C54A3}" srcOrd="1" destOrd="0" presId="urn:microsoft.com/office/officeart/2005/8/layout/orgChart1"/>
    <dgm:cxn modelId="{EE4E4403-A82F-47FD-9311-4DF37663D4D3}" type="presParOf" srcId="{81AAECB0-3607-466D-9735-36C5D9DD10D6}" destId="{FB3A3652-AF30-4BC3-975E-D9FE41CB314D}" srcOrd="1" destOrd="0" presId="urn:microsoft.com/office/officeart/2005/8/layout/orgChart1"/>
    <dgm:cxn modelId="{E402D8E3-49E2-45C2-B0A1-5E7DBA794AB4}" type="presParOf" srcId="{81AAECB0-3607-466D-9735-36C5D9DD10D6}" destId="{E144B827-71B0-41FA-8805-7FC535CD52DC}" srcOrd="2" destOrd="0" presId="urn:microsoft.com/office/officeart/2005/8/layout/orgChart1"/>
    <dgm:cxn modelId="{D6AD9326-3F7B-494F-B829-1F6A5323222D}" type="presParOf" srcId="{CB6D8C31-4B79-4417-93E2-24AEB6F16029}" destId="{28D75B53-E9FD-4AFB-9439-84C721254767}" srcOrd="6" destOrd="0" presId="urn:microsoft.com/office/officeart/2005/8/layout/orgChart1"/>
    <dgm:cxn modelId="{F8D09B85-B471-4DA5-9134-440F2C1611C5}" type="presParOf" srcId="{CB6D8C31-4B79-4417-93E2-24AEB6F16029}" destId="{2F38E6B7-504C-4E33-ABA2-B36B5DD43C95}" srcOrd="7" destOrd="0" presId="urn:microsoft.com/office/officeart/2005/8/layout/orgChart1"/>
    <dgm:cxn modelId="{5E96E20D-3A2B-42D2-B93B-D759E456F65A}" type="presParOf" srcId="{2F38E6B7-504C-4E33-ABA2-B36B5DD43C95}" destId="{36E3DDBF-0BB0-4258-B549-5F116A8D7AF8}" srcOrd="0" destOrd="0" presId="urn:microsoft.com/office/officeart/2005/8/layout/orgChart1"/>
    <dgm:cxn modelId="{6319007C-3576-4752-BBA7-500D0BA16F5F}" type="presParOf" srcId="{36E3DDBF-0BB0-4258-B549-5F116A8D7AF8}" destId="{44422C95-CD40-4806-AC61-80400062D9B4}" srcOrd="0" destOrd="0" presId="urn:microsoft.com/office/officeart/2005/8/layout/orgChart1"/>
    <dgm:cxn modelId="{010BFB6F-1C22-4820-8D76-59588D5CE581}" type="presParOf" srcId="{36E3DDBF-0BB0-4258-B549-5F116A8D7AF8}" destId="{973ED2E8-10CF-4E4F-981A-2E62B3107A22}" srcOrd="1" destOrd="0" presId="urn:microsoft.com/office/officeart/2005/8/layout/orgChart1"/>
    <dgm:cxn modelId="{1CDDE420-2B30-469A-A396-1FCCD8DCEFA4}" type="presParOf" srcId="{2F38E6B7-504C-4E33-ABA2-B36B5DD43C95}" destId="{DAA70D07-F8D5-4266-9640-8CA81BFD133D}" srcOrd="1" destOrd="0" presId="urn:microsoft.com/office/officeart/2005/8/layout/orgChart1"/>
    <dgm:cxn modelId="{EA9D44DE-EDEB-4EB5-A6D1-C528B6B9C894}" type="presParOf" srcId="{2F38E6B7-504C-4E33-ABA2-B36B5DD43C95}" destId="{17D4FBAD-C39E-48FD-A8F1-ABE29C839DBA}" srcOrd="2" destOrd="0" presId="urn:microsoft.com/office/officeart/2005/8/layout/orgChart1"/>
    <dgm:cxn modelId="{ABC4D02A-E693-4050-835A-34177B7D44E0}" type="presParOf" srcId="{CB6D8C31-4B79-4417-93E2-24AEB6F16029}" destId="{FC32187C-44F6-4F4D-9F5B-6903D278E80E}" srcOrd="8" destOrd="0" presId="urn:microsoft.com/office/officeart/2005/8/layout/orgChart1"/>
    <dgm:cxn modelId="{2CE0CD56-E0DD-4116-9C4D-69C02E5A28C2}" type="presParOf" srcId="{CB6D8C31-4B79-4417-93E2-24AEB6F16029}" destId="{6863B92F-6784-4CAC-809B-5F772B31C263}" srcOrd="9" destOrd="0" presId="urn:microsoft.com/office/officeart/2005/8/layout/orgChart1"/>
    <dgm:cxn modelId="{95C4DC25-71DA-4024-AE42-5E302804BD4C}" type="presParOf" srcId="{6863B92F-6784-4CAC-809B-5F772B31C263}" destId="{3C5EE8BE-8EA2-4F26-BDEC-EA40D7257BE3}" srcOrd="0" destOrd="0" presId="urn:microsoft.com/office/officeart/2005/8/layout/orgChart1"/>
    <dgm:cxn modelId="{BD8B803C-47B8-4F8C-85E8-0434BA13A0F4}" type="presParOf" srcId="{3C5EE8BE-8EA2-4F26-BDEC-EA40D7257BE3}" destId="{D7FCDAFC-FB7D-4621-9F05-559EA868A5F9}" srcOrd="0" destOrd="0" presId="urn:microsoft.com/office/officeart/2005/8/layout/orgChart1"/>
    <dgm:cxn modelId="{506C8E02-8838-4317-8A84-ED5B929FA1B4}" type="presParOf" srcId="{3C5EE8BE-8EA2-4F26-BDEC-EA40D7257BE3}" destId="{B7996352-E7BF-4311-8F88-4853CD1EBDD6}" srcOrd="1" destOrd="0" presId="urn:microsoft.com/office/officeart/2005/8/layout/orgChart1"/>
    <dgm:cxn modelId="{BE574AB6-66B1-4503-92F0-96DDE565CABA}" type="presParOf" srcId="{6863B92F-6784-4CAC-809B-5F772B31C263}" destId="{1E61DFF4-7465-4C9F-B4CF-CB0EA7195DDD}" srcOrd="1" destOrd="0" presId="urn:microsoft.com/office/officeart/2005/8/layout/orgChart1"/>
    <dgm:cxn modelId="{8295D3C0-1F88-4451-AC36-799A6E82853D}" type="presParOf" srcId="{6863B92F-6784-4CAC-809B-5F772B31C263}" destId="{7E959E76-B2DF-4551-A431-6D48E0C593CA}" srcOrd="2" destOrd="0" presId="urn:microsoft.com/office/officeart/2005/8/layout/orgChart1"/>
    <dgm:cxn modelId="{4CD14004-A765-4EDC-AFA2-9BB4759CD231}" type="presParOf" srcId="{CB6D8C31-4B79-4417-93E2-24AEB6F16029}" destId="{376E7BDD-34D9-4CC9-9E01-A6383339F23D}" srcOrd="10" destOrd="0" presId="urn:microsoft.com/office/officeart/2005/8/layout/orgChart1"/>
    <dgm:cxn modelId="{B9B0AD48-2140-4996-A115-8D87F5E283AC}" type="presParOf" srcId="{CB6D8C31-4B79-4417-93E2-24AEB6F16029}" destId="{D32413C8-A372-48A6-AE8E-9A004A07F4C5}" srcOrd="11" destOrd="0" presId="urn:microsoft.com/office/officeart/2005/8/layout/orgChart1"/>
    <dgm:cxn modelId="{BB7AED64-900A-4744-A114-D6F7C649EB7A}" type="presParOf" srcId="{D32413C8-A372-48A6-AE8E-9A004A07F4C5}" destId="{B519769F-FA7C-451C-806B-64B27BCBF7BA}" srcOrd="0" destOrd="0" presId="urn:microsoft.com/office/officeart/2005/8/layout/orgChart1"/>
    <dgm:cxn modelId="{346C09F6-7A5D-485C-B66F-48E6938B574F}" type="presParOf" srcId="{B519769F-FA7C-451C-806B-64B27BCBF7BA}" destId="{41B08139-883B-42A2-BEA4-3647076AAE44}" srcOrd="0" destOrd="0" presId="urn:microsoft.com/office/officeart/2005/8/layout/orgChart1"/>
    <dgm:cxn modelId="{F45BC406-ED0B-4CE9-8B1B-881DABBD2127}" type="presParOf" srcId="{B519769F-FA7C-451C-806B-64B27BCBF7BA}" destId="{F96D6F19-D1F2-4C82-B687-569FB8E8608E}" srcOrd="1" destOrd="0" presId="urn:microsoft.com/office/officeart/2005/8/layout/orgChart1"/>
    <dgm:cxn modelId="{9106F8B4-6871-477C-93C8-4FCEFB782337}" type="presParOf" srcId="{D32413C8-A372-48A6-AE8E-9A004A07F4C5}" destId="{E3400813-59D9-4C3D-8B08-C14ABC788F08}" srcOrd="1" destOrd="0" presId="urn:microsoft.com/office/officeart/2005/8/layout/orgChart1"/>
    <dgm:cxn modelId="{EAAA93FD-ADFA-4991-A5AA-769A4ADB15B3}" type="presParOf" srcId="{D32413C8-A372-48A6-AE8E-9A004A07F4C5}" destId="{0B8CDE35-914B-4CAB-919E-DEC43B60B256}" srcOrd="2" destOrd="0" presId="urn:microsoft.com/office/officeart/2005/8/layout/orgChart1"/>
    <dgm:cxn modelId="{D54FCC53-A12E-4CDD-BF87-0DDBD41AD4C9}" type="presParOf" srcId="{CB6D8C31-4B79-4417-93E2-24AEB6F16029}" destId="{C5FF634E-5E34-4EBB-8F5C-C8EDE5461351}" srcOrd="12" destOrd="0" presId="urn:microsoft.com/office/officeart/2005/8/layout/orgChart1"/>
    <dgm:cxn modelId="{E63D2FD0-AC0C-4C43-8220-A93D210DAD38}" type="presParOf" srcId="{CB6D8C31-4B79-4417-93E2-24AEB6F16029}" destId="{80DA16A0-A903-488F-84A2-A2A4E5860E87}" srcOrd="13" destOrd="0" presId="urn:microsoft.com/office/officeart/2005/8/layout/orgChart1"/>
    <dgm:cxn modelId="{BA2640CE-801B-49A0-A669-2D82FDBCA0E6}" type="presParOf" srcId="{80DA16A0-A903-488F-84A2-A2A4E5860E87}" destId="{7569D308-497C-472E-A864-E44C4E0310D4}" srcOrd="0" destOrd="0" presId="urn:microsoft.com/office/officeart/2005/8/layout/orgChart1"/>
    <dgm:cxn modelId="{A5571327-1778-41DA-9955-BAF19F27A687}" type="presParOf" srcId="{7569D308-497C-472E-A864-E44C4E0310D4}" destId="{FA4AAA0F-F768-475A-BB7C-4D8AF0C18F4A}" srcOrd="0" destOrd="0" presId="urn:microsoft.com/office/officeart/2005/8/layout/orgChart1"/>
    <dgm:cxn modelId="{FE4ECBC6-A22F-4A16-933A-27F877381A60}" type="presParOf" srcId="{7569D308-497C-472E-A864-E44C4E0310D4}" destId="{9C02A396-3FB2-4D48-8676-AC2D1B41D85D}" srcOrd="1" destOrd="0" presId="urn:microsoft.com/office/officeart/2005/8/layout/orgChart1"/>
    <dgm:cxn modelId="{5DDE56A9-48D7-443E-A383-18740AC40BC2}" type="presParOf" srcId="{80DA16A0-A903-488F-84A2-A2A4E5860E87}" destId="{4BF1D8A2-4B3C-4232-B6C7-2ACF88B40320}" srcOrd="1" destOrd="0" presId="urn:microsoft.com/office/officeart/2005/8/layout/orgChart1"/>
    <dgm:cxn modelId="{0693729C-C2DF-490B-8000-ED3E98B56B84}" type="presParOf" srcId="{80DA16A0-A903-488F-84A2-A2A4E5860E87}" destId="{1079B104-01D5-4F13-ADDD-C72985183C7A}" srcOrd="2" destOrd="0" presId="urn:microsoft.com/office/officeart/2005/8/layout/orgChart1"/>
    <dgm:cxn modelId="{59DD609C-1E43-432C-9645-679BBBE0A233}" type="presParOf" srcId="{0B8D49A8-5935-4861-87A3-49B1B1F72F4E}" destId="{EBD9B2EA-5D22-4994-BC3E-8E3BD8F2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33C93-E12A-487B-8623-E2405FF3761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0E9EA-94E2-4CC7-A06E-6E28180FE6F6}">
      <dgm:prSet phldrT="[Text]"/>
      <dgm:spPr/>
      <dgm:t>
        <a:bodyPr/>
        <a:lstStyle/>
        <a:p>
          <a:r>
            <a:rPr lang="en-GB" dirty="0" err="1" smtClean="0"/>
            <a:t>Stokomak</a:t>
          </a:r>
          <a:endParaRPr lang="en-US" dirty="0"/>
        </a:p>
      </dgm:t>
    </dgm:pt>
    <dgm:pt modelId="{408B447D-5FA4-4BBD-A324-379A33B8873C}" type="parTrans" cxnId="{6D1572B2-80C9-4DF9-89F2-70A86A257B21}">
      <dgm:prSet/>
      <dgm:spPr/>
      <dgm:t>
        <a:bodyPr/>
        <a:lstStyle/>
        <a:p>
          <a:endParaRPr lang="en-US"/>
        </a:p>
      </dgm:t>
    </dgm:pt>
    <dgm:pt modelId="{DDBBFEEF-CF8D-48CE-93C8-4BFECFBC2B91}" type="sibTrans" cxnId="{6D1572B2-80C9-4DF9-89F2-70A86A257B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D5ECE12F-B618-4D7C-AD41-3D28FAF01F46}">
      <dgm:prSet phldrT="[Text]"/>
      <dgm:spPr/>
      <dgm:t>
        <a:bodyPr/>
        <a:lstStyle/>
        <a:p>
          <a:r>
            <a:rPr lang="en-GB" dirty="0" smtClean="0"/>
            <a:t>Kit-Go</a:t>
          </a:r>
          <a:endParaRPr lang="en-US" dirty="0"/>
        </a:p>
      </dgm:t>
    </dgm:pt>
    <dgm:pt modelId="{6041CBD1-268F-408F-B30A-E2E6CA06DD1C}" type="parTrans" cxnId="{3780B9FA-D8A6-4661-8513-E28690EAB054}">
      <dgm:prSet/>
      <dgm:spPr/>
      <dgm:t>
        <a:bodyPr/>
        <a:lstStyle/>
        <a:p>
          <a:endParaRPr lang="en-US"/>
        </a:p>
      </dgm:t>
    </dgm:pt>
    <dgm:pt modelId="{D8F0787F-C100-4058-8E26-E6DC622D736A}" type="sibTrans" cxnId="{3780B9FA-D8A6-4661-8513-E28690EAB05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79219A5B-3344-4A79-8088-BD893973D564}">
      <dgm:prSet phldrT="[Text]"/>
      <dgm:spPr/>
      <dgm:t>
        <a:bodyPr/>
        <a:lstStyle/>
        <a:p>
          <a:r>
            <a:rPr lang="en-GB" dirty="0" err="1" smtClean="0"/>
            <a:t>Zito</a:t>
          </a:r>
          <a:r>
            <a:rPr lang="en-GB" dirty="0" smtClean="0"/>
            <a:t> market</a:t>
          </a:r>
          <a:endParaRPr lang="en-US" dirty="0"/>
        </a:p>
      </dgm:t>
    </dgm:pt>
    <dgm:pt modelId="{2877833A-528B-4DE9-BFD5-0551D0328ACB}" type="parTrans" cxnId="{5FDB5F04-B11C-48DD-9DAE-A8BA4D0FD093}">
      <dgm:prSet/>
      <dgm:spPr/>
      <dgm:t>
        <a:bodyPr/>
        <a:lstStyle/>
        <a:p>
          <a:endParaRPr lang="en-US"/>
        </a:p>
      </dgm:t>
    </dgm:pt>
    <dgm:pt modelId="{11D6B8F0-DDCE-4CB2-AF42-3A24BD76ED8C}" type="sibTrans" cxnId="{5FDB5F04-B11C-48DD-9DAE-A8BA4D0FD09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8DF8480-7E8D-4086-A462-713714955245}">
      <dgm:prSet phldrT="[Text]"/>
      <dgm:spPr/>
      <dgm:t>
        <a:bodyPr/>
        <a:lstStyle/>
        <a:p>
          <a:r>
            <a:rPr lang="en-GB" dirty="0" err="1" smtClean="0"/>
            <a:t>Tinex</a:t>
          </a:r>
          <a:endParaRPr lang="en-US" dirty="0"/>
        </a:p>
      </dgm:t>
    </dgm:pt>
    <dgm:pt modelId="{C9DEACE2-647E-4DF7-AE11-28F9FEC25DC6}" type="parTrans" cxnId="{41B375D4-6AC2-4B56-9052-00A7103F9B01}">
      <dgm:prSet/>
      <dgm:spPr/>
      <dgm:t>
        <a:bodyPr/>
        <a:lstStyle/>
        <a:p>
          <a:endParaRPr lang="en-US"/>
        </a:p>
      </dgm:t>
    </dgm:pt>
    <dgm:pt modelId="{864A3058-72AD-4D1A-B551-549AC7CC4564}" type="sibTrans" cxnId="{41B375D4-6AC2-4B56-9052-00A7103F9B0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5047A9C-2C2F-4023-A2BA-2C51C0408EB5}">
      <dgm:prSet/>
      <dgm:spPr/>
      <dgm:t>
        <a:bodyPr/>
        <a:lstStyle/>
        <a:p>
          <a:endParaRPr lang="en-US"/>
        </a:p>
      </dgm:t>
    </dgm:pt>
    <dgm:pt modelId="{9E33048F-45A5-41EB-A438-5C444DDFCC26}" type="parTrans" cxnId="{0D2049AC-DBA3-4DC7-B72B-E8545D37CC50}">
      <dgm:prSet/>
      <dgm:spPr/>
      <dgm:t>
        <a:bodyPr/>
        <a:lstStyle/>
        <a:p>
          <a:endParaRPr lang="en-US"/>
        </a:p>
      </dgm:t>
    </dgm:pt>
    <dgm:pt modelId="{A5F0476B-0A6E-40C1-A9C1-809EA6F74809}" type="sibTrans" cxnId="{0D2049AC-DBA3-4DC7-B72B-E8545D37CC50}">
      <dgm:prSet/>
      <dgm:spPr/>
      <dgm:t>
        <a:bodyPr/>
        <a:lstStyle/>
        <a:p>
          <a:endParaRPr lang="en-US"/>
        </a:p>
      </dgm:t>
    </dgm:pt>
    <dgm:pt modelId="{1AEDF6A2-FA2C-4BA5-B79D-6EFAA238A459}" type="pres">
      <dgm:prSet presAssocID="{D0A33C93-E12A-487B-8623-E2405FF3761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4C1F0399-92D4-4B1D-AEC2-23B4AC26E0B5}" type="pres">
      <dgm:prSet presAssocID="{5A90E9EA-94E2-4CC7-A06E-6E28180FE6F6}" presName="text1" presStyleCnt="0"/>
      <dgm:spPr/>
    </dgm:pt>
    <dgm:pt modelId="{1612CF61-B427-43FB-BEE7-4D450F678DB9}" type="pres">
      <dgm:prSet presAssocID="{5A90E9EA-94E2-4CC7-A06E-6E28180FE6F6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82826-7643-4670-817A-A654806C8BE3}" type="pres">
      <dgm:prSet presAssocID="{5A90E9EA-94E2-4CC7-A06E-6E28180FE6F6}" presName="textaccent1" presStyleCnt="0"/>
      <dgm:spPr/>
    </dgm:pt>
    <dgm:pt modelId="{C99BBF67-5856-435F-924B-F24D2781CBFD}" type="pres">
      <dgm:prSet presAssocID="{5A90E9EA-94E2-4CC7-A06E-6E28180FE6F6}" presName="accentRepeatNode" presStyleLbl="solidAlignAcc1" presStyleIdx="0" presStyleCnt="8"/>
      <dgm:spPr/>
    </dgm:pt>
    <dgm:pt modelId="{BA48E005-FA67-4AE2-A400-D3683294CFD7}" type="pres">
      <dgm:prSet presAssocID="{DDBBFEEF-CF8D-48CE-93C8-4BFECFBC2B91}" presName="image1" presStyleCnt="0"/>
      <dgm:spPr/>
    </dgm:pt>
    <dgm:pt modelId="{68AE75EF-5F6B-4BCB-8A76-DB683E849F25}" type="pres">
      <dgm:prSet presAssocID="{DDBBFEEF-CF8D-48CE-93C8-4BFECFBC2B91}" presName="imageRepeatNode" presStyleLbl="alignAcc1" presStyleIdx="0" presStyleCnt="4"/>
      <dgm:spPr/>
      <dgm:t>
        <a:bodyPr/>
        <a:lstStyle/>
        <a:p>
          <a:endParaRPr lang="en-US"/>
        </a:p>
      </dgm:t>
    </dgm:pt>
    <dgm:pt modelId="{C72801BA-10F6-4B91-BE0D-F2409CB0B1BA}" type="pres">
      <dgm:prSet presAssocID="{DDBBFEEF-CF8D-48CE-93C8-4BFECFBC2B91}" presName="imageaccent1" presStyleCnt="0"/>
      <dgm:spPr/>
    </dgm:pt>
    <dgm:pt modelId="{CD937969-AF20-4AA1-8358-F289A711279F}" type="pres">
      <dgm:prSet presAssocID="{DDBBFEEF-CF8D-48CE-93C8-4BFECFBC2B91}" presName="accentRepeatNode" presStyleLbl="solidAlignAcc1" presStyleIdx="1" presStyleCnt="8"/>
      <dgm:spPr/>
    </dgm:pt>
    <dgm:pt modelId="{8F97DA4C-74C0-48E8-BA98-848F9F94B3A9}" type="pres">
      <dgm:prSet presAssocID="{D5ECE12F-B618-4D7C-AD41-3D28FAF01F46}" presName="text2" presStyleCnt="0"/>
      <dgm:spPr/>
    </dgm:pt>
    <dgm:pt modelId="{B49FB5DC-420B-418C-8453-C95D554B0C61}" type="pres">
      <dgm:prSet presAssocID="{D5ECE12F-B618-4D7C-AD41-3D28FAF01F4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BEF9E-6083-4C40-BB96-C7BEBD738EB6}" type="pres">
      <dgm:prSet presAssocID="{D5ECE12F-B618-4D7C-AD41-3D28FAF01F46}" presName="textaccent2" presStyleCnt="0"/>
      <dgm:spPr/>
    </dgm:pt>
    <dgm:pt modelId="{2DC53875-17A4-445C-BE93-9C51E2ECB0BF}" type="pres">
      <dgm:prSet presAssocID="{D5ECE12F-B618-4D7C-AD41-3D28FAF01F46}" presName="accentRepeatNode" presStyleLbl="solidAlignAcc1" presStyleIdx="2" presStyleCnt="8"/>
      <dgm:spPr/>
    </dgm:pt>
    <dgm:pt modelId="{823B299B-90E5-4067-A7C6-D93D3C9436DC}" type="pres">
      <dgm:prSet presAssocID="{D8F0787F-C100-4058-8E26-E6DC622D736A}" presName="image2" presStyleCnt="0"/>
      <dgm:spPr/>
    </dgm:pt>
    <dgm:pt modelId="{10874E5F-36C0-49BE-8099-5FBCE1A7625D}" type="pres">
      <dgm:prSet presAssocID="{D8F0787F-C100-4058-8E26-E6DC622D736A}" presName="imageRepeatNode" presStyleLbl="alignAcc1" presStyleIdx="1" presStyleCnt="4"/>
      <dgm:spPr/>
      <dgm:t>
        <a:bodyPr/>
        <a:lstStyle/>
        <a:p>
          <a:endParaRPr lang="en-US"/>
        </a:p>
      </dgm:t>
    </dgm:pt>
    <dgm:pt modelId="{76F80F3F-C80A-40DA-8461-9B25D758D50B}" type="pres">
      <dgm:prSet presAssocID="{D8F0787F-C100-4058-8E26-E6DC622D736A}" presName="imageaccent2" presStyleCnt="0"/>
      <dgm:spPr/>
    </dgm:pt>
    <dgm:pt modelId="{F672BC9F-B81D-4D23-A978-34EFB733863A}" type="pres">
      <dgm:prSet presAssocID="{D8F0787F-C100-4058-8E26-E6DC622D736A}" presName="accentRepeatNode" presStyleLbl="solidAlignAcc1" presStyleIdx="3" presStyleCnt="8"/>
      <dgm:spPr/>
    </dgm:pt>
    <dgm:pt modelId="{7638CD14-B049-4817-9FA2-9A39D9008258}" type="pres">
      <dgm:prSet presAssocID="{79219A5B-3344-4A79-8088-BD893973D564}" presName="text3" presStyleCnt="0"/>
      <dgm:spPr/>
    </dgm:pt>
    <dgm:pt modelId="{EE01C98E-6A95-4968-AA4B-ED57C4A49003}" type="pres">
      <dgm:prSet presAssocID="{79219A5B-3344-4A79-8088-BD893973D564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9A04F-3E3A-4547-8EE0-82CE345529B9}" type="pres">
      <dgm:prSet presAssocID="{79219A5B-3344-4A79-8088-BD893973D564}" presName="textaccent3" presStyleCnt="0"/>
      <dgm:spPr/>
    </dgm:pt>
    <dgm:pt modelId="{5BEE46D2-5A76-457B-A020-6C6059ADE2A9}" type="pres">
      <dgm:prSet presAssocID="{79219A5B-3344-4A79-8088-BD893973D564}" presName="accentRepeatNode" presStyleLbl="solidAlignAcc1" presStyleIdx="4" presStyleCnt="8"/>
      <dgm:spPr/>
    </dgm:pt>
    <dgm:pt modelId="{0F234D31-9144-4994-A369-1B5415707460}" type="pres">
      <dgm:prSet presAssocID="{11D6B8F0-DDCE-4CB2-AF42-3A24BD76ED8C}" presName="image3" presStyleCnt="0"/>
      <dgm:spPr/>
    </dgm:pt>
    <dgm:pt modelId="{331C6F7E-3768-448A-B68F-CA41A45B997B}" type="pres">
      <dgm:prSet presAssocID="{11D6B8F0-DDCE-4CB2-AF42-3A24BD76ED8C}" presName="imageRepeatNode" presStyleLbl="alignAcc1" presStyleIdx="2" presStyleCnt="4"/>
      <dgm:spPr/>
      <dgm:t>
        <a:bodyPr/>
        <a:lstStyle/>
        <a:p>
          <a:endParaRPr lang="en-US"/>
        </a:p>
      </dgm:t>
    </dgm:pt>
    <dgm:pt modelId="{DCD86C6A-7FA6-415C-9209-D26DABE750DF}" type="pres">
      <dgm:prSet presAssocID="{11D6B8F0-DDCE-4CB2-AF42-3A24BD76ED8C}" presName="imageaccent3" presStyleCnt="0"/>
      <dgm:spPr/>
    </dgm:pt>
    <dgm:pt modelId="{B63C7158-E4E0-423B-8597-14CD7523BAD4}" type="pres">
      <dgm:prSet presAssocID="{11D6B8F0-DDCE-4CB2-AF42-3A24BD76ED8C}" presName="accentRepeatNode" presStyleLbl="solidAlignAcc1" presStyleIdx="5" presStyleCnt="8"/>
      <dgm:spPr/>
    </dgm:pt>
    <dgm:pt modelId="{CB15C061-B0F4-4C39-820A-CC3880CF6B0C}" type="pres">
      <dgm:prSet presAssocID="{A8DF8480-7E8D-4086-A462-713714955245}" presName="text4" presStyleCnt="0"/>
      <dgm:spPr/>
    </dgm:pt>
    <dgm:pt modelId="{3D8C7733-80CA-443B-9633-4680CB0C5F29}" type="pres">
      <dgm:prSet presAssocID="{A8DF8480-7E8D-4086-A462-71371495524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76562-36E4-4EDC-9D4D-EFB2115E6478}" type="pres">
      <dgm:prSet presAssocID="{A8DF8480-7E8D-4086-A462-713714955245}" presName="textaccent4" presStyleCnt="0"/>
      <dgm:spPr/>
    </dgm:pt>
    <dgm:pt modelId="{6AFB5E6A-91BD-4795-8547-EEA43E8A6F4A}" type="pres">
      <dgm:prSet presAssocID="{A8DF8480-7E8D-4086-A462-713714955245}" presName="accentRepeatNode" presStyleLbl="solidAlignAcc1" presStyleIdx="6" presStyleCnt="8"/>
      <dgm:spPr/>
    </dgm:pt>
    <dgm:pt modelId="{8EB7D6C5-D89C-403B-9A49-8ABD75F93E4E}" type="pres">
      <dgm:prSet presAssocID="{864A3058-72AD-4D1A-B551-549AC7CC4564}" presName="image4" presStyleCnt="0"/>
      <dgm:spPr/>
    </dgm:pt>
    <dgm:pt modelId="{470FFE6E-13AA-4088-93B5-50FB1736F73C}" type="pres">
      <dgm:prSet presAssocID="{864A3058-72AD-4D1A-B551-549AC7CC4564}" presName="imageRepeatNode" presStyleLbl="alignAcc1" presStyleIdx="3" presStyleCnt="4"/>
      <dgm:spPr/>
      <dgm:t>
        <a:bodyPr/>
        <a:lstStyle/>
        <a:p>
          <a:endParaRPr lang="en-US"/>
        </a:p>
      </dgm:t>
    </dgm:pt>
    <dgm:pt modelId="{5647499B-AD42-4C77-9F76-A47C3184C698}" type="pres">
      <dgm:prSet presAssocID="{864A3058-72AD-4D1A-B551-549AC7CC4564}" presName="imageaccent4" presStyleCnt="0"/>
      <dgm:spPr/>
    </dgm:pt>
    <dgm:pt modelId="{AF443D53-538A-4C77-993B-038809FE4494}" type="pres">
      <dgm:prSet presAssocID="{864A3058-72AD-4D1A-B551-549AC7CC4564}" presName="accentRepeatNode" presStyleLbl="solidAlignAcc1" presStyleIdx="7" presStyleCnt="8"/>
      <dgm:spPr/>
    </dgm:pt>
  </dgm:ptLst>
  <dgm:cxnLst>
    <dgm:cxn modelId="{6B51BB44-F7E3-4186-A5B7-5D5841FF6E25}" type="presOf" srcId="{DDBBFEEF-CF8D-48CE-93C8-4BFECFBC2B91}" destId="{68AE75EF-5F6B-4BCB-8A76-DB683E849F25}" srcOrd="0" destOrd="0" presId="urn:microsoft.com/office/officeart/2008/layout/HexagonCluster"/>
    <dgm:cxn modelId="{8EBC17E3-D108-408A-8D2E-11C8E5B13623}" type="presOf" srcId="{5A90E9EA-94E2-4CC7-A06E-6E28180FE6F6}" destId="{1612CF61-B427-43FB-BEE7-4D450F678DB9}" srcOrd="0" destOrd="0" presId="urn:microsoft.com/office/officeart/2008/layout/HexagonCluster"/>
    <dgm:cxn modelId="{3698EEBE-7B2E-4DDE-A997-DBFCCBB5719F}" type="presOf" srcId="{65047A9C-2C2F-4023-A2BA-2C51C0408EB5}" destId="{1612CF61-B427-43FB-BEE7-4D450F678DB9}" srcOrd="0" destOrd="1" presId="urn:microsoft.com/office/officeart/2008/layout/HexagonCluster"/>
    <dgm:cxn modelId="{ABAE3295-82E6-45EE-9A63-010719C26DB8}" type="presOf" srcId="{D5ECE12F-B618-4D7C-AD41-3D28FAF01F46}" destId="{B49FB5DC-420B-418C-8453-C95D554B0C61}" srcOrd="0" destOrd="0" presId="urn:microsoft.com/office/officeart/2008/layout/HexagonCluster"/>
    <dgm:cxn modelId="{5FDB5F04-B11C-48DD-9DAE-A8BA4D0FD093}" srcId="{D0A33C93-E12A-487B-8623-E2405FF37616}" destId="{79219A5B-3344-4A79-8088-BD893973D564}" srcOrd="2" destOrd="0" parTransId="{2877833A-528B-4DE9-BFD5-0551D0328ACB}" sibTransId="{11D6B8F0-DDCE-4CB2-AF42-3A24BD76ED8C}"/>
    <dgm:cxn modelId="{6D1572B2-80C9-4DF9-89F2-70A86A257B21}" srcId="{D0A33C93-E12A-487B-8623-E2405FF37616}" destId="{5A90E9EA-94E2-4CC7-A06E-6E28180FE6F6}" srcOrd="0" destOrd="0" parTransId="{408B447D-5FA4-4BBD-A324-379A33B8873C}" sibTransId="{DDBBFEEF-CF8D-48CE-93C8-4BFECFBC2B91}"/>
    <dgm:cxn modelId="{41B375D4-6AC2-4B56-9052-00A7103F9B01}" srcId="{D0A33C93-E12A-487B-8623-E2405FF37616}" destId="{A8DF8480-7E8D-4086-A462-713714955245}" srcOrd="3" destOrd="0" parTransId="{C9DEACE2-647E-4DF7-AE11-28F9FEC25DC6}" sibTransId="{864A3058-72AD-4D1A-B551-549AC7CC4564}"/>
    <dgm:cxn modelId="{0D2049AC-DBA3-4DC7-B72B-E8545D37CC50}" srcId="{5A90E9EA-94E2-4CC7-A06E-6E28180FE6F6}" destId="{65047A9C-2C2F-4023-A2BA-2C51C0408EB5}" srcOrd="0" destOrd="0" parTransId="{9E33048F-45A5-41EB-A438-5C444DDFCC26}" sibTransId="{A5F0476B-0A6E-40C1-A9C1-809EA6F74809}"/>
    <dgm:cxn modelId="{4B9E8BB4-966D-4C0D-91FA-47C1CEAF78F3}" type="presOf" srcId="{D8F0787F-C100-4058-8E26-E6DC622D736A}" destId="{10874E5F-36C0-49BE-8099-5FBCE1A7625D}" srcOrd="0" destOrd="0" presId="urn:microsoft.com/office/officeart/2008/layout/HexagonCluster"/>
    <dgm:cxn modelId="{31456D37-4EAD-476A-A9E4-AA808FCD7211}" type="presOf" srcId="{11D6B8F0-DDCE-4CB2-AF42-3A24BD76ED8C}" destId="{331C6F7E-3768-448A-B68F-CA41A45B997B}" srcOrd="0" destOrd="0" presId="urn:microsoft.com/office/officeart/2008/layout/HexagonCluster"/>
    <dgm:cxn modelId="{01FDF6A1-9404-4012-BBC8-DE5476D81511}" type="presOf" srcId="{A8DF8480-7E8D-4086-A462-713714955245}" destId="{3D8C7733-80CA-443B-9633-4680CB0C5F29}" srcOrd="0" destOrd="0" presId="urn:microsoft.com/office/officeart/2008/layout/HexagonCluster"/>
    <dgm:cxn modelId="{E78131D2-1108-43C6-AD9C-50A5DBD8F997}" type="presOf" srcId="{79219A5B-3344-4A79-8088-BD893973D564}" destId="{EE01C98E-6A95-4968-AA4B-ED57C4A49003}" srcOrd="0" destOrd="0" presId="urn:microsoft.com/office/officeart/2008/layout/HexagonCluster"/>
    <dgm:cxn modelId="{07937E2E-96DD-443B-8DF1-7057CB5B7B61}" type="presOf" srcId="{864A3058-72AD-4D1A-B551-549AC7CC4564}" destId="{470FFE6E-13AA-4088-93B5-50FB1736F73C}" srcOrd="0" destOrd="0" presId="urn:microsoft.com/office/officeart/2008/layout/HexagonCluster"/>
    <dgm:cxn modelId="{3780B9FA-D8A6-4661-8513-E28690EAB054}" srcId="{D0A33C93-E12A-487B-8623-E2405FF37616}" destId="{D5ECE12F-B618-4D7C-AD41-3D28FAF01F46}" srcOrd="1" destOrd="0" parTransId="{6041CBD1-268F-408F-B30A-E2E6CA06DD1C}" sibTransId="{D8F0787F-C100-4058-8E26-E6DC622D736A}"/>
    <dgm:cxn modelId="{B32C8516-F4B3-4DBE-96CA-92EC160A3930}" type="presOf" srcId="{D0A33C93-E12A-487B-8623-E2405FF37616}" destId="{1AEDF6A2-FA2C-4BA5-B79D-6EFAA238A459}" srcOrd="0" destOrd="0" presId="urn:microsoft.com/office/officeart/2008/layout/HexagonCluster"/>
    <dgm:cxn modelId="{040C78E2-22FA-46B1-9BCD-17B81DFD3EF9}" type="presParOf" srcId="{1AEDF6A2-FA2C-4BA5-B79D-6EFAA238A459}" destId="{4C1F0399-92D4-4B1D-AEC2-23B4AC26E0B5}" srcOrd="0" destOrd="0" presId="urn:microsoft.com/office/officeart/2008/layout/HexagonCluster"/>
    <dgm:cxn modelId="{232FAFA8-44E1-4F93-9F93-A21A73456CBB}" type="presParOf" srcId="{4C1F0399-92D4-4B1D-AEC2-23B4AC26E0B5}" destId="{1612CF61-B427-43FB-BEE7-4D450F678DB9}" srcOrd="0" destOrd="0" presId="urn:microsoft.com/office/officeart/2008/layout/HexagonCluster"/>
    <dgm:cxn modelId="{431D3331-59ED-4CB6-8D27-25C8E181A850}" type="presParOf" srcId="{1AEDF6A2-FA2C-4BA5-B79D-6EFAA238A459}" destId="{E1F82826-7643-4670-817A-A654806C8BE3}" srcOrd="1" destOrd="0" presId="urn:microsoft.com/office/officeart/2008/layout/HexagonCluster"/>
    <dgm:cxn modelId="{E320D8C1-8E88-4D07-B43E-3140750F6580}" type="presParOf" srcId="{E1F82826-7643-4670-817A-A654806C8BE3}" destId="{C99BBF67-5856-435F-924B-F24D2781CBFD}" srcOrd="0" destOrd="0" presId="urn:microsoft.com/office/officeart/2008/layout/HexagonCluster"/>
    <dgm:cxn modelId="{A5F800EA-E587-4130-AC7F-3F61644B9450}" type="presParOf" srcId="{1AEDF6A2-FA2C-4BA5-B79D-6EFAA238A459}" destId="{BA48E005-FA67-4AE2-A400-D3683294CFD7}" srcOrd="2" destOrd="0" presId="urn:microsoft.com/office/officeart/2008/layout/HexagonCluster"/>
    <dgm:cxn modelId="{1EEA340F-3AB8-4B8B-B53B-A44950ECB09F}" type="presParOf" srcId="{BA48E005-FA67-4AE2-A400-D3683294CFD7}" destId="{68AE75EF-5F6B-4BCB-8A76-DB683E849F25}" srcOrd="0" destOrd="0" presId="urn:microsoft.com/office/officeart/2008/layout/HexagonCluster"/>
    <dgm:cxn modelId="{D1FBD30E-F2F3-43D1-8FE1-4DF73958CAB4}" type="presParOf" srcId="{1AEDF6A2-FA2C-4BA5-B79D-6EFAA238A459}" destId="{C72801BA-10F6-4B91-BE0D-F2409CB0B1BA}" srcOrd="3" destOrd="0" presId="urn:microsoft.com/office/officeart/2008/layout/HexagonCluster"/>
    <dgm:cxn modelId="{E6ECC5FF-E015-4239-9A13-FCE2D9C4E2C8}" type="presParOf" srcId="{C72801BA-10F6-4B91-BE0D-F2409CB0B1BA}" destId="{CD937969-AF20-4AA1-8358-F289A711279F}" srcOrd="0" destOrd="0" presId="urn:microsoft.com/office/officeart/2008/layout/HexagonCluster"/>
    <dgm:cxn modelId="{AFCCF8EF-8A46-4B8B-9D52-8DFE13C44DFB}" type="presParOf" srcId="{1AEDF6A2-FA2C-4BA5-B79D-6EFAA238A459}" destId="{8F97DA4C-74C0-48E8-BA98-848F9F94B3A9}" srcOrd="4" destOrd="0" presId="urn:microsoft.com/office/officeart/2008/layout/HexagonCluster"/>
    <dgm:cxn modelId="{4BD07955-44ED-4804-A5E1-BE53F2314C87}" type="presParOf" srcId="{8F97DA4C-74C0-48E8-BA98-848F9F94B3A9}" destId="{B49FB5DC-420B-418C-8453-C95D554B0C61}" srcOrd="0" destOrd="0" presId="urn:microsoft.com/office/officeart/2008/layout/HexagonCluster"/>
    <dgm:cxn modelId="{00186144-2288-4978-9997-012CEA5DBD15}" type="presParOf" srcId="{1AEDF6A2-FA2C-4BA5-B79D-6EFAA238A459}" destId="{398BEF9E-6083-4C40-BB96-C7BEBD738EB6}" srcOrd="5" destOrd="0" presId="urn:microsoft.com/office/officeart/2008/layout/HexagonCluster"/>
    <dgm:cxn modelId="{586DA75A-8730-4B71-BFFD-ED70C351D0DD}" type="presParOf" srcId="{398BEF9E-6083-4C40-BB96-C7BEBD738EB6}" destId="{2DC53875-17A4-445C-BE93-9C51E2ECB0BF}" srcOrd="0" destOrd="0" presId="urn:microsoft.com/office/officeart/2008/layout/HexagonCluster"/>
    <dgm:cxn modelId="{FBD7B777-28E1-4CDF-B5E2-73C567B98967}" type="presParOf" srcId="{1AEDF6A2-FA2C-4BA5-B79D-6EFAA238A459}" destId="{823B299B-90E5-4067-A7C6-D93D3C9436DC}" srcOrd="6" destOrd="0" presId="urn:microsoft.com/office/officeart/2008/layout/HexagonCluster"/>
    <dgm:cxn modelId="{0CF45DC4-E795-40AD-BFD1-7CC56654403B}" type="presParOf" srcId="{823B299B-90E5-4067-A7C6-D93D3C9436DC}" destId="{10874E5F-36C0-49BE-8099-5FBCE1A7625D}" srcOrd="0" destOrd="0" presId="urn:microsoft.com/office/officeart/2008/layout/HexagonCluster"/>
    <dgm:cxn modelId="{BC1D0A5A-41A8-4182-A38E-DBE1C3A67CA8}" type="presParOf" srcId="{1AEDF6A2-FA2C-4BA5-B79D-6EFAA238A459}" destId="{76F80F3F-C80A-40DA-8461-9B25D758D50B}" srcOrd="7" destOrd="0" presId="urn:microsoft.com/office/officeart/2008/layout/HexagonCluster"/>
    <dgm:cxn modelId="{48715612-B957-4457-9611-E18E93D6C022}" type="presParOf" srcId="{76F80F3F-C80A-40DA-8461-9B25D758D50B}" destId="{F672BC9F-B81D-4D23-A978-34EFB733863A}" srcOrd="0" destOrd="0" presId="urn:microsoft.com/office/officeart/2008/layout/HexagonCluster"/>
    <dgm:cxn modelId="{B5B99565-EC5D-4A8B-A0E5-6A44B4954866}" type="presParOf" srcId="{1AEDF6A2-FA2C-4BA5-B79D-6EFAA238A459}" destId="{7638CD14-B049-4817-9FA2-9A39D9008258}" srcOrd="8" destOrd="0" presId="urn:microsoft.com/office/officeart/2008/layout/HexagonCluster"/>
    <dgm:cxn modelId="{90BFD22F-27E5-4A1B-A668-AF2B37A62D51}" type="presParOf" srcId="{7638CD14-B049-4817-9FA2-9A39D9008258}" destId="{EE01C98E-6A95-4968-AA4B-ED57C4A49003}" srcOrd="0" destOrd="0" presId="urn:microsoft.com/office/officeart/2008/layout/HexagonCluster"/>
    <dgm:cxn modelId="{36D2FD8D-48A8-4587-8FEA-4A9C4D8B579C}" type="presParOf" srcId="{1AEDF6A2-FA2C-4BA5-B79D-6EFAA238A459}" destId="{A849A04F-3E3A-4547-8EE0-82CE345529B9}" srcOrd="9" destOrd="0" presId="urn:microsoft.com/office/officeart/2008/layout/HexagonCluster"/>
    <dgm:cxn modelId="{79BAF527-B6ED-4F9D-933D-C6A88F4339D5}" type="presParOf" srcId="{A849A04F-3E3A-4547-8EE0-82CE345529B9}" destId="{5BEE46D2-5A76-457B-A020-6C6059ADE2A9}" srcOrd="0" destOrd="0" presId="urn:microsoft.com/office/officeart/2008/layout/HexagonCluster"/>
    <dgm:cxn modelId="{7506B87D-7C20-4E34-9760-21409E9FA880}" type="presParOf" srcId="{1AEDF6A2-FA2C-4BA5-B79D-6EFAA238A459}" destId="{0F234D31-9144-4994-A369-1B5415707460}" srcOrd="10" destOrd="0" presId="urn:microsoft.com/office/officeart/2008/layout/HexagonCluster"/>
    <dgm:cxn modelId="{22FB618E-DB9B-421C-86F6-92DE1E65ED4B}" type="presParOf" srcId="{0F234D31-9144-4994-A369-1B5415707460}" destId="{331C6F7E-3768-448A-B68F-CA41A45B997B}" srcOrd="0" destOrd="0" presId="urn:microsoft.com/office/officeart/2008/layout/HexagonCluster"/>
    <dgm:cxn modelId="{5389C50C-EDC3-44D5-817A-9A67637243C2}" type="presParOf" srcId="{1AEDF6A2-FA2C-4BA5-B79D-6EFAA238A459}" destId="{DCD86C6A-7FA6-415C-9209-D26DABE750DF}" srcOrd="11" destOrd="0" presId="urn:microsoft.com/office/officeart/2008/layout/HexagonCluster"/>
    <dgm:cxn modelId="{4A72B9B2-C03F-46E3-B233-9C1C615DA2B8}" type="presParOf" srcId="{DCD86C6A-7FA6-415C-9209-D26DABE750DF}" destId="{B63C7158-E4E0-423B-8597-14CD7523BAD4}" srcOrd="0" destOrd="0" presId="urn:microsoft.com/office/officeart/2008/layout/HexagonCluster"/>
    <dgm:cxn modelId="{6F3457DF-CA6A-4901-BE62-CD59E87AF7B6}" type="presParOf" srcId="{1AEDF6A2-FA2C-4BA5-B79D-6EFAA238A459}" destId="{CB15C061-B0F4-4C39-820A-CC3880CF6B0C}" srcOrd="12" destOrd="0" presId="urn:microsoft.com/office/officeart/2008/layout/HexagonCluster"/>
    <dgm:cxn modelId="{ED6079D7-B4D9-4C3D-BBF9-32C75D1F9E7F}" type="presParOf" srcId="{CB15C061-B0F4-4C39-820A-CC3880CF6B0C}" destId="{3D8C7733-80CA-443B-9633-4680CB0C5F29}" srcOrd="0" destOrd="0" presId="urn:microsoft.com/office/officeart/2008/layout/HexagonCluster"/>
    <dgm:cxn modelId="{434B49FA-8BE3-4375-A432-E743D4C4ED74}" type="presParOf" srcId="{1AEDF6A2-FA2C-4BA5-B79D-6EFAA238A459}" destId="{73F76562-36E4-4EDC-9D4D-EFB2115E6478}" srcOrd="13" destOrd="0" presId="urn:microsoft.com/office/officeart/2008/layout/HexagonCluster"/>
    <dgm:cxn modelId="{8B3AA23D-3C78-4789-AE4B-F7A9A52120B5}" type="presParOf" srcId="{73F76562-36E4-4EDC-9D4D-EFB2115E6478}" destId="{6AFB5E6A-91BD-4795-8547-EEA43E8A6F4A}" srcOrd="0" destOrd="0" presId="urn:microsoft.com/office/officeart/2008/layout/HexagonCluster"/>
    <dgm:cxn modelId="{7BA37CD8-6DA2-4D53-B8E9-D6A280B58B23}" type="presParOf" srcId="{1AEDF6A2-FA2C-4BA5-B79D-6EFAA238A459}" destId="{8EB7D6C5-D89C-403B-9A49-8ABD75F93E4E}" srcOrd="14" destOrd="0" presId="urn:microsoft.com/office/officeart/2008/layout/HexagonCluster"/>
    <dgm:cxn modelId="{732F0264-2C45-4446-85A1-27219256F27C}" type="presParOf" srcId="{8EB7D6C5-D89C-403B-9A49-8ABD75F93E4E}" destId="{470FFE6E-13AA-4088-93B5-50FB1736F73C}" srcOrd="0" destOrd="0" presId="urn:microsoft.com/office/officeart/2008/layout/HexagonCluster"/>
    <dgm:cxn modelId="{67FD2741-88FF-42CF-8AC6-E53350E0DDDF}" type="presParOf" srcId="{1AEDF6A2-FA2C-4BA5-B79D-6EFAA238A459}" destId="{5647499B-AD42-4C77-9F76-A47C3184C698}" srcOrd="15" destOrd="0" presId="urn:microsoft.com/office/officeart/2008/layout/HexagonCluster"/>
    <dgm:cxn modelId="{BD17ADC0-BA75-45E9-96DE-F3ED664939D5}" type="presParOf" srcId="{5647499B-AD42-4C77-9F76-A47C3184C698}" destId="{AF443D53-538A-4C77-993B-038809FE449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8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ne.Mechkaroski@seavus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jane-meckaroski-15a7214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msdn.microsoft.com/en-us/library/bb630289.aspx" TargetMode="External"/><Relationship Id="rId7" Type="http://schemas.openxmlformats.org/officeDocument/2006/relationships/hyperlink" Target="https://msdn.microsoft.com/en-us/library/bb677243.aspx" TargetMode="External"/><Relationship Id="rId2" Type="http://schemas.openxmlformats.org/officeDocument/2006/relationships/hyperlink" Target="https://msdn.microsoft.com/en-us/library/bb63035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187819.aspx" TargetMode="External"/><Relationship Id="rId5" Type="http://schemas.openxmlformats.org/officeDocument/2006/relationships/hyperlink" Target="https://msdn.microsoft.com/en-us/library/ms182418.aspx" TargetMode="External"/><Relationship Id="rId4" Type="http://schemas.openxmlformats.org/officeDocument/2006/relationships/hyperlink" Target="https://msdn.microsoft.com/en-us/library/bb677335.asp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993.aspx" TargetMode="External"/><Relationship Id="rId2" Type="http://schemas.openxmlformats.org/officeDocument/2006/relationships/hyperlink" Target="https://msdn.microsoft.com/en-us/library/ms176089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s173829.aspx" TargetMode="External"/><Relationship Id="rId3" Type="http://schemas.openxmlformats.org/officeDocument/2006/relationships/hyperlink" Target="https://msdn.microsoft.com/en-us/library/ms187993.aspx" TargetMode="External"/><Relationship Id="rId7" Type="http://schemas.openxmlformats.org/officeDocument/2006/relationships/hyperlink" Target="https://msdn.microsoft.com/en-us/library/ms187942.aspx" TargetMode="External"/><Relationship Id="rId2" Type="http://schemas.openxmlformats.org/officeDocument/2006/relationships/hyperlink" Target="https://msdn.microsoft.com/en-us/library/ms18836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bb677290.aspx" TargetMode="External"/><Relationship Id="rId11" Type="http://schemas.openxmlformats.org/officeDocument/2006/relationships/hyperlink" Target="https://msdn.microsoft.com/en-us/library/ff848797.aspx" TargetMode="External"/><Relationship Id="rId5" Type="http://schemas.openxmlformats.org/officeDocument/2006/relationships/hyperlink" Target="https://msdn.microsoft.com/en-us/library/ms182776.aspx" TargetMode="External"/><Relationship Id="rId10" Type="http://schemas.openxmlformats.org/officeDocument/2006/relationships/hyperlink" Target="https://msdn.microsoft.com/en-us/library/ms175010.aspx" TargetMode="External"/><Relationship Id="rId4" Type="http://schemas.openxmlformats.org/officeDocument/2006/relationships/hyperlink" Target="https://msdn.microsoft.com/en-us/library/ms190498.aspx" TargetMode="External"/><Relationship Id="rId9" Type="http://schemas.openxmlformats.org/officeDocument/2006/relationships/hyperlink" Target="https://msdn.microsoft.com/en-us/library/ms187339.asp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752.aspx" TargetMode="External"/><Relationship Id="rId2" Type="http://schemas.openxmlformats.org/officeDocument/2006/relationships/hyperlink" Target="http://www.w3schools.com/sql/sql_datatyp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ysql.com/doc/refman/5.7/en/data-types.html" TargetMode="External"/><Relationship Id="rId4" Type="http://schemas.openxmlformats.org/officeDocument/2006/relationships/hyperlink" Target="https://docs.oracle.com/cd/B19306_01/server.102/b14200/sql_elements001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 smtClean="0"/>
              <a:t>Doing it without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r>
              <a:rPr lang="en-US" altLang="mk-MK" sz="2800" dirty="0" smtClean="0"/>
              <a:t>Perform an order: “Customer A” orders “Product A”</a:t>
            </a:r>
            <a:endParaRPr lang="en-US" altLang="mk-MK" sz="2800" dirty="0"/>
          </a:p>
          <a:p>
            <a:pPr lvl="1"/>
            <a:r>
              <a:rPr lang="en-US" altLang="mk-MK" sz="2800" dirty="0"/>
              <a:t>Write a C program to do the following</a:t>
            </a:r>
            <a:r>
              <a:rPr lang="en-US" altLang="mk-MK" sz="2800" dirty="0" smtClean="0"/>
              <a:t>:</a:t>
            </a:r>
          </a:p>
          <a:p>
            <a:pPr lvl="1"/>
            <a:endParaRPr lang="en-US" altLang="mk-MK" sz="3000" dirty="0"/>
          </a:p>
          <a:p>
            <a:endParaRPr lang="en-US" altLang="mk-MK" sz="32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3202" y="3237100"/>
            <a:ext cx="10456813" cy="202500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</a:t>
            </a:r>
            <a:r>
              <a:rPr lang="en-US" altLang="mk-MK" sz="2800" dirty="0" smtClean="0"/>
              <a:t>‘Customer.txt</a:t>
            </a:r>
            <a:r>
              <a:rPr lang="en-US" altLang="mk-MK" sz="2800" dirty="0"/>
              <a:t>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</a:t>
            </a:r>
            <a:r>
              <a:rPr lang="en-US" altLang="mk-MK" sz="2800" dirty="0" smtClean="0"/>
              <a:t>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 smtClean="0"/>
              <a:t>Write </a:t>
            </a:r>
            <a:r>
              <a:rPr lang="en-US" altLang="mk-MK" sz="2800" dirty="0"/>
              <a:t>in ‘Orders.txt</a:t>
            </a:r>
            <a:r>
              <a:rPr lang="en-US" altLang="mk-MK" sz="2800" dirty="0" smtClean="0"/>
              <a:t>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 smtClean="0"/>
              <a:t>Write </a:t>
            </a:r>
            <a:r>
              <a:rPr lang="en-US" altLang="mk-MK" sz="2800" dirty="0"/>
              <a:t>in </a:t>
            </a:r>
            <a:r>
              <a:rPr lang="en-US" altLang="mk-MK" sz="2800" dirty="0" smtClean="0"/>
              <a:t>“</a:t>
            </a:r>
            <a:r>
              <a:rPr lang="en-US" altLang="mk-MK" sz="2800" dirty="0"/>
              <a:t>Product.txt</a:t>
            </a:r>
            <a:r>
              <a:rPr lang="en-US" altLang="mk-MK" sz="2800" dirty="0" smtClean="0"/>
              <a:t>” - </a:t>
            </a:r>
            <a:r>
              <a:rPr lang="en-US" altLang="mk-MK" sz="2800" dirty="0"/>
              <a:t>“Product A” </a:t>
            </a:r>
            <a:r>
              <a:rPr lang="en-US" altLang="mk-MK" sz="2800" dirty="0" smtClean="0"/>
              <a:t>has changed available quantity</a:t>
            </a:r>
            <a:endParaRPr lang="en-US" altLang="mk-MK" sz="2800" dirty="0"/>
          </a:p>
        </p:txBody>
      </p:sp>
    </p:spTree>
    <p:extLst>
      <p:ext uri="{BB962C8B-B14F-4D97-AF65-F5344CB8AC3E}">
        <p14:creationId xmlns:p14="http://schemas.microsoft.com/office/powerpoint/2010/main" val="4280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without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mk-MK" sz="2800" dirty="0"/>
              <a:t>System crashes:</a:t>
            </a:r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Large data sets </a:t>
            </a:r>
            <a:r>
              <a:rPr lang="en-US" altLang="mk-MK" sz="2800" dirty="0" smtClean="0"/>
              <a:t>(Millions of Customers and Products)</a:t>
            </a:r>
            <a:endParaRPr lang="en-US" altLang="mk-MK" sz="2800" dirty="0"/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 smtClean="0"/>
              <a:t>Concurrent </a:t>
            </a:r>
            <a:r>
              <a:rPr lang="en-US" altLang="mk-MK" sz="2800" dirty="0"/>
              <a:t>access by many users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 smtClean="0"/>
              <a:t>Multiple users want to place an order in a same time. Multiple requests for write to Orders data file</a:t>
            </a:r>
            <a:endParaRPr lang="en-US" altLang="mk-MK" sz="2400" dirty="0"/>
          </a:p>
        </p:txBody>
      </p:sp>
      <p:sp>
        <p:nvSpPr>
          <p:cNvPr id="6" name="AutoShape 1029"/>
          <p:cNvSpPr>
            <a:spLocks noChangeArrowheads="1"/>
          </p:cNvSpPr>
          <p:nvPr/>
        </p:nvSpPr>
        <p:spPr bwMode="auto">
          <a:xfrm>
            <a:off x="8648203" y="1142098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mk-MK" dirty="0"/>
              <a:t>CRASH !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249011" y="1890380"/>
            <a:ext cx="5492653" cy="1069384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</a:t>
            </a:r>
            <a:r>
              <a:rPr lang="en-US" altLang="mk-MK" sz="1400" dirty="0" smtClean="0"/>
              <a:t>‘Customer.txt</a:t>
            </a:r>
            <a:r>
              <a:rPr lang="en-US" altLang="mk-MK" sz="1400" dirty="0"/>
              <a:t>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</a:t>
            </a:r>
            <a:r>
              <a:rPr lang="en-US" altLang="mk-MK" sz="1400" dirty="0" smtClean="0"/>
              <a:t>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 smtClean="0"/>
              <a:t>Write </a:t>
            </a:r>
            <a:r>
              <a:rPr lang="en-US" altLang="mk-MK" sz="1400" dirty="0"/>
              <a:t>in ‘Orders.txt</a:t>
            </a:r>
            <a:r>
              <a:rPr lang="en-US" altLang="mk-MK" sz="1400" dirty="0" smtClean="0"/>
              <a:t>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 smtClean="0"/>
              <a:t>Write </a:t>
            </a:r>
            <a:r>
              <a:rPr lang="en-US" altLang="mk-MK" sz="1400" dirty="0"/>
              <a:t>in </a:t>
            </a:r>
            <a:r>
              <a:rPr lang="en-US" altLang="mk-MK" sz="1400" dirty="0" smtClean="0"/>
              <a:t>“</a:t>
            </a:r>
            <a:r>
              <a:rPr lang="en-US" altLang="mk-MK" sz="1400" dirty="0"/>
              <a:t>Product.txt</a:t>
            </a:r>
            <a:r>
              <a:rPr lang="en-US" altLang="mk-MK" sz="1400" dirty="0" smtClean="0"/>
              <a:t>” - </a:t>
            </a:r>
            <a:r>
              <a:rPr lang="en-US" altLang="mk-MK" sz="1400" dirty="0"/>
              <a:t>“Product A” </a:t>
            </a:r>
            <a:r>
              <a:rPr lang="en-US" altLang="mk-MK" sz="1400" dirty="0" smtClean="0"/>
              <a:t>has changed available quantity</a:t>
            </a:r>
            <a:endParaRPr lang="en-US" altLang="mk-MK" sz="1400" dirty="0"/>
          </a:p>
        </p:txBody>
      </p:sp>
    </p:spTree>
    <p:extLst>
      <p:ext uri="{BB962C8B-B14F-4D97-AF65-F5344CB8AC3E}">
        <p14:creationId xmlns:p14="http://schemas.microsoft.com/office/powerpoint/2010/main" val="18932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Importance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2435"/>
            <a:ext cx="9617041" cy="4598928"/>
          </a:xfrm>
        </p:spPr>
        <p:txBody>
          <a:bodyPr>
            <a:normAutofit/>
          </a:bodyPr>
          <a:lstStyle/>
          <a:p>
            <a:r>
              <a:rPr lang="en-US" altLang="mk-MK" sz="2800" dirty="0"/>
              <a:t>Makes data management more </a:t>
            </a:r>
            <a:r>
              <a:rPr lang="en-US" altLang="mk-MK" sz="2800" u="sng" dirty="0"/>
              <a:t>efficient and effective</a:t>
            </a:r>
          </a:p>
          <a:p>
            <a:r>
              <a:rPr lang="en-US" altLang="mk-MK" sz="2800" dirty="0"/>
              <a:t>Query language allows quick answers to ad hoc queries</a:t>
            </a:r>
          </a:p>
          <a:p>
            <a:r>
              <a:rPr lang="en-US" altLang="mk-MK" sz="2800" dirty="0"/>
              <a:t>Provides better access to more and better-managed data</a:t>
            </a:r>
          </a:p>
          <a:p>
            <a:r>
              <a:rPr lang="en-US" altLang="mk-MK" sz="2800" dirty="0"/>
              <a:t>Promotes integrated view of organization’s operations </a:t>
            </a:r>
          </a:p>
          <a:p>
            <a:r>
              <a:rPr lang="en-US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5786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744"/>
            <a:ext cx="8596668" cy="652272"/>
          </a:xfrm>
        </p:spPr>
        <p:txBody>
          <a:bodyPr/>
          <a:lstStyle/>
          <a:p>
            <a:r>
              <a:rPr lang="en-US" dirty="0" smtClean="0"/>
              <a:t>Types of databases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973"/>
            <a:ext cx="8596668" cy="3880773"/>
          </a:xfrm>
        </p:spPr>
        <p:txBody>
          <a:bodyPr/>
          <a:lstStyle/>
          <a:p>
            <a:r>
              <a:rPr lang="en-US" dirty="0" smtClean="0"/>
              <a:t>Relational databases (SQL)</a:t>
            </a:r>
          </a:p>
          <a:p>
            <a:r>
              <a:rPr lang="en-US" dirty="0" smtClean="0"/>
              <a:t>Non-Relational </a:t>
            </a:r>
            <a:r>
              <a:rPr lang="en-US" dirty="0"/>
              <a:t>databases </a:t>
            </a:r>
            <a:r>
              <a:rPr lang="en-US" dirty="0" smtClean="0"/>
              <a:t>(NoSQL)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0" y="2703576"/>
            <a:ext cx="8953500" cy="3810000"/>
          </a:xfrm>
          <a:prstGeom prst="snip1Rect">
            <a:avLst>
              <a:gd name="adj" fmla="val 35147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7827264" y="2703576"/>
            <a:ext cx="1133856" cy="73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 smtClean="0"/>
              <a:t>Types of databases 2/3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85704"/>
              </p:ext>
            </p:extLst>
          </p:nvPr>
        </p:nvGraphicFramePr>
        <p:xfrm>
          <a:off x="806704" y="212553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477981636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62359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81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DATABASE MANAGEMENT SYSTEM (RDBMS)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or distributed database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47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These databases have fixed or static or predefined 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757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These databases are not suited for hierarchical data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best suited for hierarchical data storage.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28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These databases are best suited for complex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not so good for complex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662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Vertically Scalable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50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2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 smtClean="0"/>
              <a:t>Types of databases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8596668" cy="5138927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databases (SQL)</a:t>
            </a:r>
          </a:p>
          <a:p>
            <a:pPr lvl="1"/>
            <a:r>
              <a:rPr lang="en-US" dirty="0" smtClean="0"/>
              <a:t>Structured (table based)</a:t>
            </a:r>
          </a:p>
          <a:p>
            <a:pPr lvl="1"/>
            <a:r>
              <a:rPr lang="en-US" dirty="0" smtClean="0"/>
              <a:t>Most popular vendors</a:t>
            </a:r>
          </a:p>
          <a:p>
            <a:pPr lvl="2"/>
            <a:r>
              <a:rPr lang="en-US" dirty="0" smtClean="0"/>
              <a:t>SQL Server , Oracle, MySQL, PostgreSQL</a:t>
            </a:r>
            <a:endParaRPr lang="en-US" dirty="0"/>
          </a:p>
          <a:p>
            <a:r>
              <a:rPr lang="en-US" dirty="0" smtClean="0"/>
              <a:t>Non-Relational </a:t>
            </a:r>
            <a:r>
              <a:rPr lang="en-US" dirty="0"/>
              <a:t>databases (SQL)</a:t>
            </a:r>
          </a:p>
          <a:p>
            <a:pPr lvl="1"/>
            <a:r>
              <a:rPr lang="en-US" dirty="0" smtClean="0"/>
              <a:t>Non structured</a:t>
            </a:r>
          </a:p>
          <a:p>
            <a:pPr lvl="2"/>
            <a:r>
              <a:rPr lang="en-US" dirty="0" smtClean="0"/>
              <a:t>Document based</a:t>
            </a:r>
          </a:p>
          <a:p>
            <a:pPr lvl="2"/>
            <a:r>
              <a:rPr lang="en-US" dirty="0" smtClean="0"/>
              <a:t>Key-value pairs</a:t>
            </a:r>
          </a:p>
          <a:p>
            <a:pPr lvl="2"/>
            <a:r>
              <a:rPr lang="en-US" dirty="0" smtClean="0"/>
              <a:t>Graph databases</a:t>
            </a:r>
          </a:p>
          <a:p>
            <a:pPr lvl="2"/>
            <a:r>
              <a:rPr lang="en-US" dirty="0" smtClean="0"/>
              <a:t>Wide column stores</a:t>
            </a:r>
          </a:p>
          <a:p>
            <a:pPr lvl="1"/>
            <a:r>
              <a:rPr lang="en-US" dirty="0" smtClean="0"/>
              <a:t>Most Popular vendors</a:t>
            </a:r>
          </a:p>
          <a:p>
            <a:pPr lvl="2"/>
            <a:r>
              <a:rPr lang="en-US" dirty="0" smtClean="0"/>
              <a:t>MongoDB, Cassandra,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CoachDB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SSMS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5"/>
            <a:ext cx="12178507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21302" y="1547941"/>
            <a:ext cx="8596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 smtClean="0"/>
              <a:t>Bachelor’s </a:t>
            </a:r>
            <a:r>
              <a:rPr lang="en-US" dirty="0"/>
              <a:t>degree – </a:t>
            </a:r>
            <a:r>
              <a:rPr lang="en-US" dirty="0" smtClean="0"/>
              <a:t>FINKI (2008-2012)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Working Experience</a:t>
            </a:r>
          </a:p>
          <a:p>
            <a:pPr lvl="1"/>
            <a:r>
              <a:rPr lang="en-US" dirty="0"/>
              <a:t>Seavus Group </a:t>
            </a:r>
            <a:r>
              <a:rPr lang="en-US" dirty="0" smtClean="0"/>
              <a:t>(2015 </a:t>
            </a:r>
            <a:r>
              <a:rPr lang="en-US" dirty="0"/>
              <a:t>– Ongoing)</a:t>
            </a:r>
          </a:p>
          <a:p>
            <a:pPr lvl="1"/>
            <a:r>
              <a:rPr lang="en-US" dirty="0" smtClean="0"/>
              <a:t>ASSECO SEE (2012-2015)</a:t>
            </a:r>
          </a:p>
          <a:p>
            <a:endParaRPr lang="en-US" dirty="0"/>
          </a:p>
          <a:p>
            <a:r>
              <a:rPr lang="en-US" dirty="0"/>
              <a:t>Current job position</a:t>
            </a:r>
          </a:p>
          <a:p>
            <a:pPr lvl="1"/>
            <a:r>
              <a:rPr lang="en-US" dirty="0" smtClean="0"/>
              <a:t>Database Developer at </a:t>
            </a:r>
            <a:r>
              <a:rPr lang="en-US" dirty="0"/>
              <a:t>Seavus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86" y="882689"/>
            <a:ext cx="2850546" cy="1900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6482282" y="3348433"/>
            <a:ext cx="384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Contact mail:</a:t>
            </a:r>
          </a:p>
          <a:p>
            <a:r>
              <a:rPr lang="en-US" sz="1200" dirty="0" smtClean="0">
                <a:hlinkClick r:id="rId3"/>
              </a:rPr>
              <a:t>Jane.Mechkaroski@seavus.com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LinkedIn:</a:t>
            </a:r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www.linkedin.com/in/jane-meckaroski-15a72142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9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Key database terminology </a:t>
            </a:r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/>
          </a:bodyPr>
          <a:lstStyle/>
          <a:p>
            <a:r>
              <a:rPr lang="en-US" b="1" i="1" dirty="0"/>
              <a:t>Data Definition Language (DDL) </a:t>
            </a:r>
            <a:r>
              <a:rPr lang="en-US" dirty="0"/>
              <a:t>is a subset of the Transact-SQL language; it deals with creating database objects like tables, constraints, and stored procedures. The interface used to create these underlying DDL statements is the SSMS user interface.</a:t>
            </a:r>
          </a:p>
          <a:p>
            <a:pPr marL="0" indent="0">
              <a:buNone/>
            </a:pPr>
            <a:r>
              <a:rPr lang="en-US" dirty="0"/>
              <a:t>The six main DDL statements are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</a:t>
            </a:r>
            <a:r>
              <a:rPr lang="en-US" dirty="0"/>
              <a:t>: Changes the database context.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</a:t>
            </a:r>
            <a:r>
              <a:rPr lang="en-US" dirty="0"/>
              <a:t>: Creates a SQL Server database object (table, view, or stored procedure).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ALTER</a:t>
            </a:r>
            <a:r>
              <a:rPr lang="en-US" dirty="0"/>
              <a:t>: Changes an existing object.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DROP</a:t>
            </a:r>
            <a:r>
              <a:rPr lang="en-US" dirty="0"/>
              <a:t>: Removes an object from the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TRUNCATE</a:t>
            </a:r>
            <a:r>
              <a:rPr lang="en-US" dirty="0"/>
              <a:t>: Removes rows from a table and frees the space used by those rows.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/>
              <a:t>DELETE</a:t>
            </a:r>
            <a:r>
              <a:rPr lang="en-US" strike="sngStrike" dirty="0"/>
              <a:t>: Remove rows from a table but does not free the space used by those rows removed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 smtClean="0"/>
              <a:t>Key database terminology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en-US" b="1" i="1" dirty="0"/>
              <a:t>Data Manipulation Language (DML) </a:t>
            </a:r>
            <a:r>
              <a:rPr lang="en-US" dirty="0"/>
              <a:t>is the language element that allows you to use the core statements INSERT, </a:t>
            </a:r>
            <a:r>
              <a:rPr lang="en-US" dirty="0" smtClean="0"/>
              <a:t>UPDATE and DELETE </a:t>
            </a:r>
            <a:r>
              <a:rPr lang="en-US" dirty="0"/>
              <a:t>to manipulate data in any SQL Server tables. Core DML statements include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SELECT</a:t>
            </a:r>
            <a:r>
              <a:rPr lang="en-US" dirty="0"/>
              <a:t>: Retrieves rows from the database and enables the selection of one or many rows or columns from one or many tables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INSERT</a:t>
            </a:r>
            <a:r>
              <a:rPr lang="en-US" dirty="0"/>
              <a:t>: Adds one or more new rows to a table or a view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UPDATE</a:t>
            </a:r>
            <a:r>
              <a:rPr lang="en-US" dirty="0"/>
              <a:t>: Changes existing data in one or more columns in a table or view.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  <a:r>
              <a:rPr lang="en-US" dirty="0"/>
              <a:t>: Removes rows from a table or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>
            <a:normAutofit/>
          </a:bodyPr>
          <a:lstStyle/>
          <a:p>
            <a:r>
              <a:rPr lang="en-US" b="1" dirty="0" smtClean="0"/>
              <a:t>A table example terminology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861766"/>
              </p:ext>
            </p:extLst>
          </p:nvPr>
        </p:nvGraphicFramePr>
        <p:xfrm>
          <a:off x="806378" y="3338899"/>
          <a:ext cx="6019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10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Acct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City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Size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Active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Vero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12235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Skopje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Tinex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43253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Bitola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Ramstore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34534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Ohrid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3478" y="259674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 smtClean="0"/>
              <a:t>Customer</a:t>
            </a:r>
            <a:endParaRPr lang="en-IN" altLang="mk-MK" sz="2400" b="1" dirty="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063678" y="2584040"/>
            <a:ext cx="236220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49678" y="2274478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Table </a:t>
            </a:r>
            <a:r>
              <a:rPr lang="en-US" altLang="mk-MK" sz="2400" b="1" dirty="0" smtClean="0">
                <a:solidFill>
                  <a:srgbClr val="FF0000"/>
                </a:solidFill>
              </a:rPr>
              <a:t>Name</a:t>
            </a:r>
            <a:endParaRPr lang="en-IN" altLang="mk-MK" sz="18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73678" y="3346040"/>
            <a:ext cx="9906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1" name="Straight Arrow Connector 10"/>
          <p:cNvCxnSpPr>
            <a:cxnSpLocks noChangeShapeType="1"/>
            <a:endCxn id="10" idx="3"/>
          </p:cNvCxnSpPr>
          <p:nvPr/>
        </p:nvCxnSpPr>
        <p:spPr bwMode="auto">
          <a:xfrm rot="5400000">
            <a:off x="6807128" y="2869790"/>
            <a:ext cx="7239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97678" y="24316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Field </a:t>
            </a:r>
            <a:endParaRPr lang="en-IN" altLang="mk-MK" sz="18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478" y="4108040"/>
            <a:ext cx="60198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4" name="Straight Arrow Connector 13"/>
          <p:cNvCxnSpPr>
            <a:cxnSpLocks noChangeShapeType="1"/>
            <a:stCxn id="15" idx="1"/>
            <a:endCxn id="13" idx="3"/>
          </p:cNvCxnSpPr>
          <p:nvPr/>
        </p:nvCxnSpPr>
        <p:spPr bwMode="auto">
          <a:xfrm rot="10800000" flipV="1">
            <a:off x="6864278" y="4262028"/>
            <a:ext cx="914400" cy="36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78678" y="403184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Record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03168" y="4478723"/>
            <a:ext cx="114631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2520878" y="4946240"/>
            <a:ext cx="381000" cy="22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49478" y="517007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Data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278" y="3727040"/>
            <a:ext cx="6096000" cy="11430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8278" y="3346040"/>
            <a:ext cx="6096000" cy="3048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>
            <a:off x="6007028" y="2222090"/>
            <a:ext cx="1181100" cy="1143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9078" y="18220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Meta Data</a:t>
            </a:r>
            <a:endParaRPr lang="en-IN" altLang="mk-MK" sz="1800" b="1"/>
          </a:p>
        </p:txBody>
      </p:sp>
    </p:spTree>
    <p:extLst>
      <p:ext uri="{BB962C8B-B14F-4D97-AF65-F5344CB8AC3E}">
        <p14:creationId xmlns:p14="http://schemas.microsoft.com/office/powerpoint/2010/main" val="15076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3" grpId="0" animBg="1"/>
      <p:bldP spid="15" grpId="0"/>
      <p:bldP spid="16" grpId="0" animBg="1"/>
      <p:bldP spid="18" grpId="0"/>
      <p:bldP spid="19" grpId="0" animBg="1"/>
      <p:bldP spid="2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Demo 1 - DDL and DML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 smtClean="0"/>
              <a:t>Session 1 – 01 Create table.xlsx</a:t>
            </a:r>
          </a:p>
          <a:p>
            <a:r>
              <a:rPr lang="en-US" dirty="0" smtClean="0"/>
              <a:t>Session </a:t>
            </a:r>
            <a:r>
              <a:rPr lang="en-US" dirty="0"/>
              <a:t>1 </a:t>
            </a:r>
            <a:r>
              <a:rPr lang="en-US" dirty="0" smtClean="0"/>
              <a:t>– 02 DDL and </a:t>
            </a:r>
            <a:r>
              <a:rPr lang="en-US" dirty="0" err="1" smtClean="0"/>
              <a:t>DML.sql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4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SQL 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 smtClean="0"/>
              <a:t>Data types in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>
            <a:normAutofit/>
          </a:bodyPr>
          <a:lstStyle/>
          <a:p>
            <a:r>
              <a:rPr lang="en-US" sz="2000" dirty="0"/>
              <a:t>Each column in a database table is required to have a name and a data type.</a:t>
            </a:r>
          </a:p>
          <a:p>
            <a:r>
              <a:rPr lang="en-US" sz="2000" dirty="0"/>
              <a:t>SQL data type is an attribute that specifies type of data of any object. Each column, variable and expression has related data type in SQL.</a:t>
            </a:r>
          </a:p>
          <a:p>
            <a:r>
              <a:rPr lang="en-US" sz="2000" dirty="0"/>
              <a:t>You would use these data types while creating your tables. You would choose a particular data type for a table column based on your requirement.</a:t>
            </a:r>
          </a:p>
          <a:p>
            <a:r>
              <a:rPr lang="en-US" sz="2000" dirty="0"/>
              <a:t>SQL developers have to decide what types of data will be stored inside each and every table column when creating a SQL table. </a:t>
            </a:r>
          </a:p>
          <a:p>
            <a:r>
              <a:rPr lang="en-US" sz="2000" dirty="0"/>
              <a:t>The data type is a label and a guideline for SQL to understand what type of data is expected inside of each column, and it also identifies how SQL will interact with the stored data.</a:t>
            </a:r>
          </a:p>
        </p:txBody>
      </p:sp>
    </p:spTree>
    <p:extLst>
      <p:ext uri="{BB962C8B-B14F-4D97-AF65-F5344CB8AC3E}">
        <p14:creationId xmlns:p14="http://schemas.microsoft.com/office/powerpoint/2010/main" val="20658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US" dirty="0"/>
              <a:t>In SQL Server, each column, local variable, expression, and parameter </a:t>
            </a:r>
            <a:r>
              <a:rPr lang="en-US" dirty="0" smtClean="0"/>
              <a:t>have </a:t>
            </a:r>
            <a:r>
              <a:rPr lang="en-US" dirty="0"/>
              <a:t>a related data type. A </a:t>
            </a:r>
            <a:r>
              <a:rPr lang="en-US" sz="2000" b="1" dirty="0" smtClean="0"/>
              <a:t>data type </a:t>
            </a:r>
            <a:r>
              <a:rPr lang="en-US" dirty="0" smtClean="0"/>
              <a:t>is </a:t>
            </a:r>
            <a:r>
              <a:rPr lang="en-US" dirty="0"/>
              <a:t>an attribute that specifies the type of data that the object can hold: </a:t>
            </a:r>
            <a:r>
              <a:rPr lang="en-US" dirty="0" smtClean="0"/>
              <a:t>integer </a:t>
            </a:r>
            <a:r>
              <a:rPr lang="en-US" dirty="0"/>
              <a:t>data, character data, monetary data, date and time data, binary strings,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91724"/>
              </p:ext>
            </p:extLst>
          </p:nvPr>
        </p:nvGraphicFramePr>
        <p:xfrm>
          <a:off x="768015" y="3236059"/>
          <a:ext cx="8596312" cy="18592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Exact </a:t>
                      </a:r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numeric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Unicode 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Approximate </a:t>
                      </a:r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numeric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Binary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Date and time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Other data types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r>
              <a:rPr lang="en-US" dirty="0" smtClean="0"/>
              <a:t>Exact numeric</a:t>
            </a:r>
          </a:p>
          <a:p>
            <a:pPr marL="457200" lvl="1" indent="0" fontAlgn="t">
              <a:buNone/>
            </a:pPr>
            <a:r>
              <a:rPr lang="en-US" dirty="0"/>
              <a:t>      </a:t>
            </a:r>
            <a:endParaRPr lang="en-US" dirty="0" smtClean="0"/>
          </a:p>
          <a:p>
            <a:pPr lvl="1" fontAlgn="t"/>
            <a:endParaRPr lang="en-US" dirty="0"/>
          </a:p>
          <a:p>
            <a:pPr marL="457200" lvl="1" indent="0" fontAlgn="t">
              <a:buNone/>
            </a:pPr>
            <a:r>
              <a:rPr lang="en-US" dirty="0"/>
              <a:t> 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13003"/>
              </p:ext>
            </p:extLst>
          </p:nvPr>
        </p:nvGraphicFramePr>
        <p:xfrm>
          <a:off x="1622738" y="1983347"/>
          <a:ext cx="6967470" cy="191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bigint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-2^63 (-9,223,372,036,854,775,808) to 2^63-1 (9,223,372,036,854,775,807)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-2^31 (-2,147,483,648) to 2^31-1 (2,147,483,647)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smallint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-2^15 (-32,768) to 2^15-1 (32,767)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tinyint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 to 255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Byte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18464"/>
              </p:ext>
            </p:extLst>
          </p:nvPr>
        </p:nvGraphicFramePr>
        <p:xfrm>
          <a:off x="1622738" y="3966693"/>
          <a:ext cx="7256086" cy="1182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Decimal(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p,s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10^38 +1 to 10^38 – 1 (p-Precision , S-Scale)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Example: Decimal(5,2) –  max: 999,99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Depends on Precision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1104"/>
              </p:ext>
            </p:extLst>
          </p:nvPr>
        </p:nvGraphicFramePr>
        <p:xfrm>
          <a:off x="1622738" y="5113498"/>
          <a:ext cx="7256086" cy="1855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Money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-922,337,203,685,477.5808 to 922,337,203,685,477.5807 (-922,337,203,685,477.58 to 922,337,203,685,477.58 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34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smallmoney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- 214,748.3648 to 214,748.3647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768439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6603"/>
            <a:ext cx="8596668" cy="5901397"/>
          </a:xfrm>
        </p:spPr>
        <p:txBody>
          <a:bodyPr>
            <a:normAutofit/>
          </a:bodyPr>
          <a:lstStyle/>
          <a:p>
            <a:r>
              <a:rPr lang="en-US" dirty="0"/>
              <a:t>Approximate </a:t>
            </a:r>
            <a:r>
              <a:rPr lang="en-US" dirty="0" smtClean="0"/>
              <a:t>Numeric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Date and Time</a:t>
            </a:r>
          </a:p>
          <a:p>
            <a:pPr lvl="1" fontAlgn="t"/>
            <a:r>
              <a:rPr lang="en-US" dirty="0">
                <a:hlinkClick r:id="rId2"/>
              </a:rPr>
              <a:t>date</a:t>
            </a:r>
            <a:endParaRPr lang="en-US" dirty="0"/>
          </a:p>
          <a:p>
            <a:pPr lvl="1" fontAlgn="t"/>
            <a:r>
              <a:rPr lang="en-US" dirty="0" err="1">
                <a:hlinkClick r:id="rId3"/>
              </a:rPr>
              <a:t>datetimeoffset</a:t>
            </a:r>
            <a:endParaRPr lang="en-US" dirty="0"/>
          </a:p>
          <a:p>
            <a:pPr lvl="1" fontAlgn="t"/>
            <a:r>
              <a:rPr lang="en-US" dirty="0">
                <a:hlinkClick r:id="rId4"/>
              </a:rPr>
              <a:t>datetime2</a:t>
            </a:r>
            <a:endParaRPr lang="en-US" dirty="0"/>
          </a:p>
          <a:p>
            <a:pPr lvl="1" fontAlgn="t"/>
            <a:r>
              <a:rPr lang="en-US" dirty="0" err="1">
                <a:hlinkClick r:id="rId5"/>
              </a:rPr>
              <a:t>smalldatetime</a:t>
            </a:r>
            <a:endParaRPr lang="en-US" dirty="0"/>
          </a:p>
          <a:p>
            <a:pPr lvl="1" fontAlgn="t"/>
            <a:r>
              <a:rPr lang="en-US" dirty="0" err="1">
                <a:hlinkClick r:id="rId6"/>
              </a:rPr>
              <a:t>datetime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7"/>
              </a:rPr>
              <a:t>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10044"/>
              </p:ext>
            </p:extLst>
          </p:nvPr>
        </p:nvGraphicFramePr>
        <p:xfrm>
          <a:off x="1149238" y="1327393"/>
          <a:ext cx="2897746" cy="978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9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9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2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 value</a:t>
                      </a:r>
                      <a:endParaRPr lang="en-US" sz="1400" b="1" i="1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 size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1 - 24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7 digits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25-53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15 digits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6476"/>
              </p:ext>
            </p:extLst>
          </p:nvPr>
        </p:nvGraphicFramePr>
        <p:xfrm>
          <a:off x="1149238" y="2340091"/>
          <a:ext cx="7920507" cy="1325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4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7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42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- 1.79E+308 to -2.23E-308, 0 and 2.23E-308 to 1.79E+308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Depends on the value of n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- 3.40E + 38 to -1.18E - 38, 0 and 1.18E - 38 to 3.40E + 38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776" y="3825944"/>
            <a:ext cx="3560351" cy="28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 smtClean="0"/>
              <a:t>Character </a:t>
            </a:r>
            <a:r>
              <a:rPr lang="en-US" dirty="0"/>
              <a:t>Strings</a:t>
            </a:r>
          </a:p>
          <a:p>
            <a:pPr lvl="1" fontAlgn="t"/>
            <a:r>
              <a:rPr lang="en-US" dirty="0">
                <a:hlinkClick r:id="rId2"/>
              </a:rPr>
              <a:t>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3"/>
              </a:rPr>
              <a:t>text</a:t>
            </a:r>
            <a:r>
              <a:rPr lang="en-US" dirty="0"/>
              <a:t>    </a:t>
            </a:r>
          </a:p>
          <a:p>
            <a:r>
              <a:rPr lang="en-US" dirty="0" smtClean="0"/>
              <a:t>Unicode </a:t>
            </a:r>
            <a:r>
              <a:rPr lang="en-US" dirty="0"/>
              <a:t>Character Strings</a:t>
            </a:r>
          </a:p>
          <a:p>
            <a:pPr lvl="1" fontAlgn="t"/>
            <a:r>
              <a:rPr lang="en-US" dirty="0" err="1">
                <a:hlinkClick r:id="rId2"/>
              </a:rPr>
              <a:t>nchar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nvarchar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 smtClean="0">
                <a:hlinkClick r:id="rId3"/>
              </a:rPr>
              <a:t>Ntext</a:t>
            </a:r>
            <a:endParaRPr lang="en-US" dirty="0" smtClean="0"/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>
            <a:normAutofit/>
          </a:bodyPr>
          <a:lstStyle/>
          <a:p>
            <a:r>
              <a:rPr lang="en-US" dirty="0" smtClean="0"/>
              <a:t>Major course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Understanding the Core Database Concepts</a:t>
            </a:r>
          </a:p>
          <a:p>
            <a:pPr lvl="1"/>
            <a:r>
              <a:rPr lang="en-US" dirty="0" smtClean="0"/>
              <a:t>Database Server, Database, </a:t>
            </a:r>
            <a:r>
              <a:rPr lang="en-US" dirty="0"/>
              <a:t>Data Types, DDL, </a:t>
            </a:r>
            <a:r>
              <a:rPr lang="en-US" dirty="0" smtClean="0"/>
              <a:t>DML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 smtClean="0"/>
              <a:t>Querying data</a:t>
            </a:r>
          </a:p>
          <a:p>
            <a:pPr lvl="1"/>
            <a:r>
              <a:rPr lang="en-US" dirty="0" smtClean="0"/>
              <a:t>Select statements, Filtering, Sorting, Unions, Joins</a:t>
            </a:r>
          </a:p>
          <a:p>
            <a:pPr lvl="1"/>
            <a:r>
              <a:rPr lang="en-US" dirty="0" smtClean="0"/>
              <a:t>Foreign keys</a:t>
            </a:r>
          </a:p>
          <a:p>
            <a:r>
              <a:rPr lang="en-US" dirty="0" smtClean="0"/>
              <a:t>Advanced querying</a:t>
            </a:r>
          </a:p>
          <a:p>
            <a:pPr lvl="1"/>
            <a:r>
              <a:rPr lang="en-US" dirty="0" smtClean="0"/>
              <a:t>Aggregate functions, Grouping data, Views</a:t>
            </a:r>
          </a:p>
          <a:p>
            <a:r>
              <a:rPr lang="en-US" dirty="0" smtClean="0"/>
              <a:t>Database routines</a:t>
            </a:r>
          </a:p>
          <a:p>
            <a:pPr lvl="1"/>
            <a:r>
              <a:rPr lang="en-US" dirty="0" smtClean="0"/>
              <a:t>Stored procedures, Functions</a:t>
            </a:r>
          </a:p>
          <a:p>
            <a:r>
              <a:rPr lang="en-US" dirty="0" smtClean="0"/>
              <a:t>Error handling and Basic Administration</a:t>
            </a:r>
          </a:p>
          <a:p>
            <a:pPr lvl="1"/>
            <a:r>
              <a:rPr lang="en-US" dirty="0" smtClean="0"/>
              <a:t>Triggers and Constraints, Error handling</a:t>
            </a:r>
          </a:p>
          <a:p>
            <a:pPr lvl="1"/>
            <a:r>
              <a:rPr lang="en-US" dirty="0" smtClean="0"/>
              <a:t>Users, Permissions, Roles</a:t>
            </a:r>
          </a:p>
        </p:txBody>
      </p:sp>
    </p:spTree>
    <p:extLst>
      <p:ext uri="{BB962C8B-B14F-4D97-AF65-F5344CB8AC3E}">
        <p14:creationId xmlns:p14="http://schemas.microsoft.com/office/powerpoint/2010/main" val="42262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Binary </a:t>
            </a:r>
            <a:r>
              <a:rPr lang="en-US" sz="7200" dirty="0" smtClean="0"/>
              <a:t>Strings</a:t>
            </a:r>
          </a:p>
          <a:p>
            <a:pPr lvl="1" fontAlgn="t"/>
            <a:r>
              <a:rPr lang="en-US" sz="6400" dirty="0">
                <a:hlinkClick r:id="rId2"/>
              </a:rPr>
              <a:t>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2"/>
              </a:rPr>
              <a:t>varbinary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3"/>
              </a:rPr>
              <a:t>image</a:t>
            </a:r>
            <a:r>
              <a:rPr lang="en-US" sz="6400" dirty="0"/>
              <a:t>  </a:t>
            </a:r>
          </a:p>
          <a:p>
            <a:pPr lvl="1" fontAlgn="t"/>
            <a:r>
              <a:rPr lang="en-US" sz="6400" dirty="0" smtClean="0"/>
              <a:t>text</a:t>
            </a:r>
          </a:p>
          <a:p>
            <a:r>
              <a:rPr lang="en-US" sz="7200" dirty="0"/>
              <a:t>Other Data </a:t>
            </a:r>
            <a:r>
              <a:rPr lang="en-US" sz="7200" dirty="0" smtClean="0"/>
              <a:t>Types</a:t>
            </a:r>
          </a:p>
          <a:p>
            <a:pPr lvl="1" fontAlgn="t"/>
            <a:r>
              <a:rPr lang="en-US" sz="6400" dirty="0">
                <a:hlinkClick r:id="rId4"/>
              </a:rPr>
              <a:t>cursor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5"/>
              </a:rPr>
              <a:t>timestamp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6"/>
              </a:rPr>
              <a:t>hierarchyid</a:t>
            </a:r>
            <a:r>
              <a:rPr lang="en-US" sz="6400" dirty="0"/>
              <a:t> </a:t>
            </a:r>
          </a:p>
          <a:p>
            <a:pPr lvl="1" fontAlgn="t"/>
            <a:r>
              <a:rPr lang="en-US" sz="6400" dirty="0" err="1">
                <a:hlinkClick r:id="rId7"/>
              </a:rPr>
              <a:t>uniqueidentifier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8"/>
              </a:rPr>
              <a:t>sql_variant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9"/>
              </a:rPr>
              <a:t>xml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0"/>
              </a:rPr>
              <a:t>table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1"/>
              </a:rPr>
              <a:t>Spatial Types</a:t>
            </a:r>
            <a:endParaRPr lang="en-US" sz="6400" dirty="0"/>
          </a:p>
          <a:p>
            <a:pPr lvl="1"/>
            <a:endParaRPr lang="en-US" dirty="0"/>
          </a:p>
          <a:p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70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US" dirty="0"/>
              <a:t>Data types </a:t>
            </a:r>
            <a:r>
              <a:rPr lang="en-US" dirty="0" smtClean="0"/>
              <a:t>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References: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www.w3schools.com/sql/sql_datatypes.asp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msdn.microsoft.com/en-us/library/ms187752.aspx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docs.oracle.com/cd/B19306_01/server.102/b14200/sql_elements001.htm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dev.mysql.com/doc/refman/5.7/en/data-types.html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i="1" dirty="0" smtClean="0"/>
              <a:t>Hint</a:t>
            </a:r>
            <a:r>
              <a:rPr lang="en-US" dirty="0" smtClean="0"/>
              <a:t>: Always use official documentation when you design tables regarding the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 smtClean="0"/>
              <a:t>Demo 2 -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r>
              <a:rPr lang="en-US" dirty="0"/>
              <a:t>Session 1 – </a:t>
            </a:r>
            <a:r>
              <a:rPr lang="en-US" dirty="0" smtClean="0"/>
              <a:t>03 Format </a:t>
            </a:r>
            <a:r>
              <a:rPr lang="en-US" dirty="0"/>
              <a:t>table.xlsx</a:t>
            </a:r>
          </a:p>
          <a:p>
            <a:r>
              <a:rPr lang="en-US" dirty="0"/>
              <a:t>Session 1 – </a:t>
            </a:r>
            <a:r>
              <a:rPr lang="en-US" dirty="0" smtClean="0"/>
              <a:t>04 Data </a:t>
            </a:r>
            <a:r>
              <a:rPr lang="en-US" dirty="0" err="1" smtClean="0"/>
              <a:t>types.sql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335" y="3987952"/>
            <a:ext cx="8596668" cy="860400"/>
          </a:xfrm>
        </p:spPr>
        <p:txBody>
          <a:bodyPr/>
          <a:lstStyle/>
          <a:p>
            <a:r>
              <a:rPr lang="en-US" dirty="0" smtClean="0"/>
              <a:t>Create, Read, Update,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operation 1/2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Create new data structure (</a:t>
            </a:r>
            <a:r>
              <a:rPr lang="en-US" b="1" dirty="0" smtClean="0"/>
              <a:t>Table</a:t>
            </a:r>
            <a:r>
              <a:rPr lang="en-US" dirty="0" smtClean="0"/>
              <a:t>, View, Function, Procedure, …)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349" y="39956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349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[Col1] [Data type 1]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[Col2] [Data type 2]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[Data type 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operation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657"/>
            <a:ext cx="8596668" cy="9572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Primary key concept</a:t>
            </a:r>
          </a:p>
          <a:p>
            <a:pPr lvl="1"/>
            <a:r>
              <a:rPr lang="en-US" dirty="0" smtClean="0"/>
              <a:t>Short, Not changeable, Incremental, Unique</a:t>
            </a:r>
          </a:p>
          <a:p>
            <a:r>
              <a:rPr lang="en-US" dirty="0" smtClean="0"/>
              <a:t>Identity concept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312" y="288768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PK_Customer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Insert new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9" y="2127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[TableName]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[Col1]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[Col2]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2144" y="3668896"/>
            <a:ext cx="9326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[Customer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Strumica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Strumica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Read all data in the table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only specific columns: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Read specific columns and Rows: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543" y="2054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5543" y="3263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5543" y="49133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Update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348" y="3624364"/>
            <a:ext cx="786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'Vero Bitola</a:t>
            </a:r>
            <a:r>
              <a:rPr lang="it-IT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mtClean="0">
                <a:solidFill>
                  <a:srgbClr val="000000"/>
                </a:solidFill>
                <a:latin typeface="Consolas" panose="020B0609020204030204" pitchFamily="49" charset="0"/>
              </a:rPr>
              <a:t>City </a:t>
            </a:r>
            <a:r>
              <a:rPr lang="it-IT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mtClean="0">
                <a:solidFill>
                  <a:srgbClr val="FF0000"/>
                </a:solidFill>
                <a:latin typeface="Consolas" panose="020B0609020204030204" pitchFamily="49" charset="0"/>
              </a:rPr>
              <a:t>'Bitola'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NewValue2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8" y="3524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47500" lnSpcReduction="20000"/>
          </a:bodyPr>
          <a:lstStyle/>
          <a:p>
            <a:r>
              <a:rPr lang="en-US" sz="2900" u="sng" dirty="0" smtClean="0"/>
              <a:t>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Database </a:t>
            </a:r>
            <a:r>
              <a:rPr lang="en-US" sz="2900" dirty="0"/>
              <a:t>concepts and </a:t>
            </a:r>
            <a:r>
              <a:rPr lang="en-US" sz="2900" dirty="0" smtClean="0"/>
              <a:t>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Types of databases</a:t>
            </a:r>
            <a:endParaRPr lang="en-US" sz="2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Key </a:t>
            </a:r>
            <a:r>
              <a:rPr lang="en-US" sz="2900" dirty="0"/>
              <a:t>terminology </a:t>
            </a:r>
            <a:r>
              <a:rPr lang="en-US" sz="2900" dirty="0" smtClean="0"/>
              <a:t>(</a:t>
            </a:r>
            <a:r>
              <a:rPr lang="en-US" sz="2900" dirty="0"/>
              <a:t>DDL and DML </a:t>
            </a:r>
            <a:r>
              <a:rPr lang="en-US" sz="2900" dirty="0" smtClean="0"/>
              <a:t>statements)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Demo 1 - DDL and DML </a:t>
            </a:r>
            <a:endParaRPr lang="en-US" sz="27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Introduction </a:t>
            </a:r>
            <a:r>
              <a:rPr lang="en-US" sz="2900" dirty="0"/>
              <a:t>to SSMS (SQL Server Management Studio)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Demo </a:t>
            </a:r>
            <a:r>
              <a:rPr lang="en-US" sz="2800" dirty="0" smtClean="0"/>
              <a:t>2 – Data types</a:t>
            </a:r>
            <a:endParaRPr lang="en-US" sz="2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CRUD Operations (Create, Read, Update, Delete)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 smtClean="0"/>
              <a:t>Create, Insert, </a:t>
            </a:r>
            <a:r>
              <a:rPr lang="en-US" sz="2700" dirty="0"/>
              <a:t>Update, </a:t>
            </a:r>
            <a:r>
              <a:rPr lang="en-US" sz="2700" dirty="0" smtClean="0"/>
              <a:t>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Client requirement – Orders system</a:t>
            </a:r>
            <a:endParaRPr lang="en-US" sz="2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Workshop – Creating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Knowledge </a:t>
            </a:r>
            <a:r>
              <a:rPr lang="en-US" sz="2900" dirty="0"/>
              <a:t>check (Quiz, Discussion, </a:t>
            </a:r>
            <a:r>
              <a:rPr lang="en-US" sz="2900" dirty="0" smtClean="0"/>
              <a:t>Homework)</a:t>
            </a:r>
          </a:p>
          <a:p>
            <a:r>
              <a:rPr lang="en-US" sz="2900" dirty="0" smtClean="0"/>
              <a:t>Session 2</a:t>
            </a:r>
          </a:p>
          <a:p>
            <a:r>
              <a:rPr lang="en-US" sz="2900" dirty="0" smtClean="0"/>
              <a:t>Session 3</a:t>
            </a:r>
          </a:p>
          <a:p>
            <a:r>
              <a:rPr lang="en-US" sz="2900" dirty="0" smtClean="0"/>
              <a:t>Session 4</a:t>
            </a:r>
          </a:p>
          <a:p>
            <a:r>
              <a:rPr lang="en-US" sz="2900" dirty="0" smtClean="0"/>
              <a:t>Session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requirement – Orders system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requirement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 has 7 Business Entities based in the biggest cities in Macedonia</a:t>
            </a:r>
          </a:p>
          <a:p>
            <a:r>
              <a:rPr lang="en-US" dirty="0" smtClean="0"/>
              <a:t>Client has around 100 Employees</a:t>
            </a:r>
          </a:p>
          <a:p>
            <a:r>
              <a:rPr lang="en-US" dirty="0" smtClean="0"/>
              <a:t>Client has around 100 Customers (Legal Entities) in Macedonia</a:t>
            </a:r>
          </a:p>
          <a:p>
            <a:r>
              <a:rPr lang="en-US" dirty="0" smtClean="0"/>
              <a:t>Client offers around 1000 different products on the market</a:t>
            </a:r>
          </a:p>
          <a:p>
            <a:r>
              <a:rPr lang="en-US" dirty="0" smtClean="0"/>
              <a:t>Client business is based on the B2B (Business to Business) model</a:t>
            </a:r>
          </a:p>
          <a:p>
            <a:endParaRPr lang="en-US" dirty="0"/>
          </a:p>
          <a:p>
            <a:r>
              <a:rPr lang="en-US" dirty="0" smtClean="0"/>
              <a:t>Core requirement:</a:t>
            </a:r>
          </a:p>
          <a:p>
            <a:pPr lvl="1"/>
            <a:r>
              <a:rPr lang="en-US" dirty="0" smtClean="0"/>
              <a:t>System should be able to manage client orders</a:t>
            </a:r>
          </a:p>
          <a:p>
            <a:pPr lvl="1"/>
            <a:r>
              <a:rPr lang="en-US" dirty="0" smtClean="0"/>
              <a:t>Each order should contain following information: Date, Status, Employee performing the order, Customer, Total amount of the order</a:t>
            </a:r>
          </a:p>
          <a:p>
            <a:pPr lvl="1"/>
            <a:r>
              <a:rPr lang="en-US" dirty="0" smtClean="0"/>
              <a:t>Additionally for each order system should keep details about products, single product price and quantity per product included in the order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Lets find some company as an example – </a:t>
            </a:r>
            <a:r>
              <a:rPr lang="en-US" dirty="0" err="1" smtClean="0"/>
              <a:t>Vitalia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://www.vitalia.com.mk/products-filter-page/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0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B2B model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367707"/>
              </p:ext>
            </p:extLst>
          </p:nvPr>
        </p:nvGraphicFramePr>
        <p:xfrm>
          <a:off x="275527" y="1270000"/>
          <a:ext cx="9554273" cy="249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8429535"/>
              </p:ext>
            </p:extLst>
          </p:nvPr>
        </p:nvGraphicFramePr>
        <p:xfrm>
          <a:off x="1747328" y="3904488"/>
          <a:ext cx="6456680" cy="282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375" y="15610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Business Entity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527" y="39471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21608" y="3255264"/>
            <a:ext cx="1197864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2663" y="3255264"/>
            <a:ext cx="1403001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38230" y="3255264"/>
            <a:ext cx="1697594" cy="1201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57894" y="3255264"/>
            <a:ext cx="710893" cy="117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4274" y="3207496"/>
            <a:ext cx="2259728" cy="183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– Creating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by using T-SQL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new database: SEDC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Create the following tables:</a:t>
            </a:r>
          </a:p>
          <a:p>
            <a:r>
              <a:rPr lang="en-GB" dirty="0" err="1" smtClean="0"/>
              <a:t>BusinessEntity</a:t>
            </a:r>
            <a:endParaRPr lang="en-GB" dirty="0" smtClean="0"/>
          </a:p>
          <a:p>
            <a:r>
              <a:rPr lang="en-GB" dirty="0" smtClean="0"/>
              <a:t>Employee</a:t>
            </a:r>
          </a:p>
          <a:p>
            <a:r>
              <a:rPr lang="en-GB" dirty="0" smtClean="0"/>
              <a:t>Product</a:t>
            </a:r>
          </a:p>
          <a:p>
            <a:r>
              <a:rPr lang="en-GB" dirty="0" smtClean="0"/>
              <a:t>Customer</a:t>
            </a:r>
          </a:p>
          <a:p>
            <a:r>
              <a:rPr lang="en-GB" dirty="0" smtClean="0"/>
              <a:t>Order</a:t>
            </a:r>
          </a:p>
          <a:p>
            <a:r>
              <a:rPr lang="en-GB" dirty="0" err="1" smtClean="0"/>
              <a:t>OrderDetails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Try to insert data in the tables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</a:t>
            </a:r>
            <a:r>
              <a:rPr lang="en-GB" dirty="0" err="1" smtClean="0"/>
              <a:t>BusinessEntity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7216" y="2542032"/>
            <a:ext cx="58321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[Region]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[Size]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93" y="2542032"/>
            <a:ext cx="4105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Employee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116"/>
            <a:ext cx="4019550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5232" y="2368296"/>
            <a:ext cx="6144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[Gender]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NationalIdNumber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51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05304"/>
            <a:ext cx="4219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5" y="1834134"/>
            <a:ext cx="4010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6967"/>
            <a:ext cx="40290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 and usage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table - </a:t>
            </a:r>
            <a:r>
              <a:rPr lang="en-GB" dirty="0" err="1" smtClean="0"/>
              <a:t>OrderDetails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38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tables with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any problems with the table creation provide full script </a:t>
            </a:r>
          </a:p>
          <a:p>
            <a:pPr lvl="1"/>
            <a:r>
              <a:rPr lang="en-US" dirty="0"/>
              <a:t>Session 1 workshop - 01 Create </a:t>
            </a:r>
            <a:r>
              <a:rPr lang="en-US" dirty="0" err="1"/>
              <a:t>tables.sql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 smtClean="0"/>
              <a:t>Which </a:t>
            </a:r>
            <a:r>
              <a:rPr lang="en-US" dirty="0"/>
              <a:t>of the following is not a DDL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INSERT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ALTER</a:t>
            </a:r>
          </a:p>
          <a:p>
            <a:pPr marL="457200" lvl="1" indent="0">
              <a:buNone/>
            </a:pPr>
            <a:r>
              <a:rPr lang="en-US" b="1" dirty="0"/>
              <a:t>d</a:t>
            </a:r>
            <a:r>
              <a:rPr lang="en-US" b="1" dirty="0" smtClean="0"/>
              <a:t>. </a:t>
            </a:r>
            <a:r>
              <a:rPr lang="en-US" dirty="0" smtClean="0"/>
              <a:t>DROP</a:t>
            </a:r>
          </a:p>
          <a:p>
            <a:r>
              <a:rPr lang="en-US" dirty="0"/>
              <a:t>Which of the following is not a </a:t>
            </a:r>
            <a:r>
              <a:rPr lang="en-US" dirty="0" smtClean="0"/>
              <a:t>DML </a:t>
            </a:r>
            <a:r>
              <a:rPr lang="en-US" dirty="0"/>
              <a:t>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smtClean="0"/>
              <a:t>UPDATE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INSERT</a:t>
            </a:r>
          </a:p>
          <a:p>
            <a:pPr marL="457200" lvl="1" indent="0">
              <a:buNone/>
            </a:pPr>
            <a:r>
              <a:rPr lang="en-US" b="1" dirty="0" smtClean="0"/>
              <a:t>c. </a:t>
            </a:r>
            <a:r>
              <a:rPr lang="en-US" dirty="0" smtClean="0"/>
              <a:t>CREATE</a:t>
            </a:r>
          </a:p>
          <a:p>
            <a:pPr marL="457200" lvl="1" indent="0">
              <a:buNone/>
            </a:pPr>
            <a:r>
              <a:rPr lang="en-US" b="1" dirty="0" smtClean="0"/>
              <a:t>d</a:t>
            </a:r>
            <a:r>
              <a:rPr lang="en-US" b="1" dirty="0"/>
              <a:t>.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SQL statement is used to update data in a database?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SAVE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MODIFY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SAVE AS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Which of the following is not numeric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 smtClean="0"/>
              <a:t>bigint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decimal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err="1" smtClean="0"/>
              <a:t>nvarchar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money</a:t>
            </a:r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of the following is not true about the </a:t>
            </a:r>
            <a:r>
              <a:rPr lang="en-US" dirty="0" err="1"/>
              <a:t>int</a:t>
            </a:r>
            <a:r>
              <a:rPr lang="en-US" dirty="0"/>
              <a:t>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int</a:t>
            </a:r>
            <a:r>
              <a:rPr lang="en-US" dirty="0"/>
              <a:t> is an </a:t>
            </a:r>
            <a:r>
              <a:rPr lang="en-US" dirty="0" smtClean="0"/>
              <a:t>integer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err="1"/>
              <a:t>bigint</a:t>
            </a:r>
            <a:r>
              <a:rPr lang="en-US" dirty="0"/>
              <a:t> is used when the value will exceed </a:t>
            </a:r>
            <a:r>
              <a:rPr lang="en-US" dirty="0" err="1"/>
              <a:t>int</a:t>
            </a:r>
            <a:r>
              <a:rPr lang="en-US" dirty="0"/>
              <a:t> data type’s </a:t>
            </a:r>
            <a:r>
              <a:rPr lang="en-US" dirty="0" smtClean="0"/>
              <a:t>range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An Integer uses 8 bytes to store </a:t>
            </a:r>
            <a:r>
              <a:rPr lang="en-US" dirty="0" smtClean="0"/>
              <a:t>data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err="1" smtClean="0"/>
              <a:t>Int</a:t>
            </a:r>
            <a:r>
              <a:rPr lang="en-US" dirty="0" smtClean="0"/>
              <a:t> can not store textual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purpose of IDENTITY(1,1) statement in the table creation?</a:t>
            </a:r>
          </a:p>
          <a:p>
            <a:r>
              <a:rPr lang="en-US" dirty="0" smtClean="0"/>
              <a:t>What is the purpose of ALLOW NULLS configuration in the table 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d</a:t>
            </a:r>
            <a:r>
              <a:rPr lang="en-US" dirty="0" smtClean="0"/>
              <a:t>efinitions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Cambridge dictionary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large amount of information stored in a computer system in such a way that it can be easily looked at or </a:t>
            </a:r>
            <a:r>
              <a:rPr lang="en-US" dirty="0" smtClean="0"/>
              <a:t>changed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Wikipedia</a:t>
            </a:r>
          </a:p>
          <a:p>
            <a:pPr marL="0" indent="0">
              <a:buNone/>
            </a:pPr>
            <a:r>
              <a:rPr lang="en-US" dirty="0" smtClean="0"/>
              <a:t>Database </a:t>
            </a:r>
            <a:r>
              <a:rPr lang="en-US" dirty="0"/>
              <a:t>is an organized collection of data, generally stored and accessed electronically from a computer system. Where databases are more complex they are often developed using formal design and modeling techniques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Britannica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Database</a:t>
            </a:r>
            <a:r>
              <a:rPr lang="en-US" dirty="0"/>
              <a:t>, also called electronic database, any collection of data, or information, that is specially organized for rapid search and retrieval by a computer. Databases are structured to facilitate the storage, retrieval, modification, and deletion of data in conjunction with various data-processing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091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Database definitions </a:t>
            </a:r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959035" cy="4598928"/>
          </a:xfrm>
        </p:spPr>
        <p:txBody>
          <a:bodyPr>
            <a:normAutofit fontScale="92500" lnSpcReduction="20000"/>
          </a:bodyPr>
          <a:lstStyle/>
          <a:p>
            <a:endParaRPr lang="en-US" altLang="mk-MK" sz="3200" dirty="0" smtClean="0"/>
          </a:p>
          <a:p>
            <a:r>
              <a:rPr lang="en-US" altLang="mk-MK" sz="3200" dirty="0" smtClean="0"/>
              <a:t>Database </a:t>
            </a:r>
            <a:r>
              <a:rPr lang="en-US" altLang="mk-MK" sz="3200" dirty="0"/>
              <a:t>consists of logically related data stored in a single </a:t>
            </a:r>
            <a:r>
              <a:rPr lang="en-US" altLang="mk-MK" sz="3200" dirty="0" smtClean="0"/>
              <a:t>repository</a:t>
            </a:r>
          </a:p>
          <a:p>
            <a:endParaRPr lang="en-US" altLang="mk-MK" sz="3200" dirty="0"/>
          </a:p>
          <a:p>
            <a:r>
              <a:rPr lang="en-US" altLang="mk-MK" sz="3200" dirty="0"/>
              <a:t>Provides advantages over file system management approach</a:t>
            </a:r>
          </a:p>
          <a:p>
            <a:pPr lvl="1"/>
            <a:r>
              <a:rPr lang="en-US" altLang="mk-MK" sz="2800" dirty="0"/>
              <a:t>Eliminates inconsistency, data anomalies, data dependency, and structural dependency problems</a:t>
            </a:r>
          </a:p>
          <a:p>
            <a:pPr lvl="1"/>
            <a:r>
              <a:rPr lang="en-US" altLang="mk-MK" sz="2800" dirty="0"/>
              <a:t>Stores data structures, relationships, and access paths</a:t>
            </a:r>
          </a:p>
          <a:p>
            <a:pPr lvl="1"/>
            <a:endParaRPr lang="en-US" altLang="mk-MK" sz="2800" dirty="0"/>
          </a:p>
          <a:p>
            <a:endParaRPr lang="en-US" altLang="mk-MK" sz="3200" dirty="0"/>
          </a:p>
        </p:txBody>
      </p:sp>
    </p:spTree>
    <p:extLst>
      <p:ext uri="{BB962C8B-B14F-4D97-AF65-F5344CB8AC3E}">
        <p14:creationId xmlns:p14="http://schemas.microsoft.com/office/powerpoint/2010/main" val="31702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607344" cy="1191065"/>
          </a:xfrm>
        </p:spPr>
        <p:txBody>
          <a:bodyPr>
            <a:noAutofit/>
          </a:bodyPr>
          <a:lstStyle/>
          <a:p>
            <a:r>
              <a:rPr lang="en-US" dirty="0" smtClean="0"/>
              <a:t>Example of an old traditional database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47346"/>
            <a:ext cx="8607345" cy="459892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mk-MK" sz="3200" dirty="0"/>
              <a:t>Suppose we are building a system </a:t>
            </a:r>
            <a:r>
              <a:rPr lang="en-US" altLang="mk-MK" sz="3200" dirty="0" smtClean="0"/>
              <a:t>to </a:t>
            </a:r>
            <a:r>
              <a:rPr lang="en-US" altLang="mk-MK" sz="3200" dirty="0"/>
              <a:t>store the information about:</a:t>
            </a:r>
          </a:p>
          <a:p>
            <a:pPr lvl="1"/>
            <a:r>
              <a:rPr lang="en-US" altLang="mk-MK" sz="2800" dirty="0" smtClean="0"/>
              <a:t>Customers</a:t>
            </a:r>
            <a:endParaRPr lang="en-US" altLang="mk-MK" sz="2800" dirty="0"/>
          </a:p>
          <a:p>
            <a:pPr lvl="1"/>
            <a:r>
              <a:rPr lang="en-US" altLang="mk-MK" sz="2800" dirty="0" smtClean="0"/>
              <a:t>Products</a:t>
            </a:r>
            <a:endParaRPr lang="en-US" altLang="mk-MK" sz="2800" dirty="0"/>
          </a:p>
          <a:p>
            <a:pPr lvl="1"/>
            <a:r>
              <a:rPr lang="en-US" altLang="mk-MK" sz="2800" dirty="0" smtClean="0"/>
              <a:t>Orders</a:t>
            </a:r>
            <a:endParaRPr lang="en-US" altLang="mk-MK" sz="2800" dirty="0"/>
          </a:p>
        </p:txBody>
      </p:sp>
    </p:spTree>
    <p:extLst>
      <p:ext uri="{BB962C8B-B14F-4D97-AF65-F5344CB8AC3E}">
        <p14:creationId xmlns:p14="http://schemas.microsoft.com/office/powerpoint/2010/main" val="30305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altLang="mk-MK" dirty="0" smtClean="0"/>
              <a:t>Can we do it without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015306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 smtClean="0"/>
              <a:t>Sure </a:t>
            </a:r>
            <a:r>
              <a:rPr lang="en-US" altLang="mk-MK" sz="3200" dirty="0"/>
              <a:t>we can!  Start by storing the data in files</a:t>
            </a:r>
            <a:r>
              <a:rPr lang="en-US" altLang="mk-MK" sz="3200" dirty="0" smtClean="0"/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mk-MK" sz="3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 smtClean="0"/>
              <a:t>Customer.txt        Product.txt          Order.txt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2400" dirty="0" smtClean="0"/>
              <a:t/>
            </a:r>
            <a:br>
              <a:rPr lang="en-US" altLang="mk-MK" sz="2400" dirty="0" smtClean="0"/>
            </a:br>
            <a:r>
              <a:rPr lang="en-US" altLang="mk-MK" sz="2400" dirty="0" smtClean="0"/>
              <a:t>Now </a:t>
            </a:r>
            <a:r>
              <a:rPr lang="en-US" altLang="mk-MK" sz="2400" dirty="0"/>
              <a:t>write C or Java programs to implement specific tasks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23334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51768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7933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489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14984</TotalTime>
  <Words>2443</Words>
  <Application>Microsoft Office PowerPoint</Application>
  <PresentationFormat>Widescreen</PresentationFormat>
  <Paragraphs>536</Paragraphs>
  <Slides>55</Slides>
  <Notes>16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Consolas</vt:lpstr>
      <vt:lpstr>Monotype Sorts</vt:lpstr>
      <vt:lpstr>Segoe UI</vt:lpstr>
      <vt:lpstr>Times New Roman</vt:lpstr>
      <vt:lpstr>Trebuchet MS</vt:lpstr>
      <vt:lpstr>Wingdings</vt:lpstr>
      <vt:lpstr>Wingdings 3</vt:lpstr>
      <vt:lpstr>Facet</vt:lpstr>
      <vt:lpstr>Welcome! Database Development and Design</vt:lpstr>
      <vt:lpstr>About Me </vt:lpstr>
      <vt:lpstr>Major course intro</vt:lpstr>
      <vt:lpstr>Agenda</vt:lpstr>
      <vt:lpstr>Database concepts and usage </vt:lpstr>
      <vt:lpstr>Database definitions 1/2</vt:lpstr>
      <vt:lpstr>Database definitions 2/2</vt:lpstr>
      <vt:lpstr>Example of an old traditional database application</vt:lpstr>
      <vt:lpstr>Can we do it without DBMS?</vt:lpstr>
      <vt:lpstr>Doing it without DBMS</vt:lpstr>
      <vt:lpstr>Problems without DBMS</vt:lpstr>
      <vt:lpstr>Importance of DBMS</vt:lpstr>
      <vt:lpstr>Types of databases </vt:lpstr>
      <vt:lpstr>Types of databases 1/3</vt:lpstr>
      <vt:lpstr>Types of databases 2/3</vt:lpstr>
      <vt:lpstr>Types of databases 3/3</vt:lpstr>
      <vt:lpstr>Introduction to SSMS </vt:lpstr>
      <vt:lpstr>PowerPoint Presentation</vt:lpstr>
      <vt:lpstr>Key terminology </vt:lpstr>
      <vt:lpstr>Key database terminology 1/2</vt:lpstr>
      <vt:lpstr>Key database terminology 2/2</vt:lpstr>
      <vt:lpstr>A table example terminology</vt:lpstr>
      <vt:lpstr>Demo 1 - DDL and DML </vt:lpstr>
      <vt:lpstr>Data types in SQL Server 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- Overview</vt:lpstr>
      <vt:lpstr>Demo 2 - Data types</vt:lpstr>
      <vt:lpstr>CRUD operations </vt:lpstr>
      <vt:lpstr>CREATE operation 1/2</vt:lpstr>
      <vt:lpstr>Create operation 2/2</vt:lpstr>
      <vt:lpstr>INSERT operation</vt:lpstr>
      <vt:lpstr>READ operation</vt:lpstr>
      <vt:lpstr>UPDATE operation</vt:lpstr>
      <vt:lpstr>DELETE operation</vt:lpstr>
      <vt:lpstr>Client requirement – Orders system </vt:lpstr>
      <vt:lpstr>The requirement</vt:lpstr>
      <vt:lpstr>B2B model example</vt:lpstr>
      <vt:lpstr>Workshop – Creating tables</vt:lpstr>
      <vt:lpstr>Creating tables by using T-SQL</vt:lpstr>
      <vt:lpstr>Create table - BusinessEntity</vt:lpstr>
      <vt:lpstr>Create table - Employee</vt:lpstr>
      <vt:lpstr>Create table - Product</vt:lpstr>
      <vt:lpstr>Create table - Customer</vt:lpstr>
      <vt:lpstr>Create table - Order</vt:lpstr>
      <vt:lpstr>Create table - OrderDetails</vt:lpstr>
      <vt:lpstr>Create tables with script</vt:lpstr>
      <vt:lpstr>Knowledge check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Jane Mechkaroski</cp:lastModifiedBy>
  <cp:revision>146</cp:revision>
  <dcterms:created xsi:type="dcterms:W3CDTF">2016-04-05T14:42:04Z</dcterms:created>
  <dcterms:modified xsi:type="dcterms:W3CDTF">2019-05-14T19:37:08Z</dcterms:modified>
</cp:coreProperties>
</file>