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 varScale="1">
        <p:scale>
          <a:sx n="101" d="100"/>
          <a:sy n="101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FB79-914A-E541-B3BA-27F853548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60B42-7949-3E45-931F-E6F76A453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D0AC1-90A8-D144-8E4A-A6A48CD3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C8CE-0C18-B04E-A438-AFE3BF31661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2599B-BDF2-504B-B197-3FC240C9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52DE-6EAC-9D40-A00F-9923EAF8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04B6-5E01-DC48-BBBD-F6F6D6F8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4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8F40-E837-C64A-B438-61BE6397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15698-6ECF-7946-AE54-35058283D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1EDD8-FE9E-9C4B-846A-F3B97EC3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C8CE-0C18-B04E-A438-AFE3BF31661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0B0C3-BB85-E849-9AF4-65403F04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0FD5-8224-CB4E-9F52-830ED216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04B6-5E01-DC48-BBBD-F6F6D6F8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6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37A9B-0F8A-0B4E-9997-3A08BAE23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7225D-B0FB-5549-9D0F-523335240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0310F-466F-494A-A4AB-86039BA3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C8CE-0C18-B04E-A438-AFE3BF31661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21FA7-CAC7-2743-9D88-D41956AB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C8EC-378A-A546-9DE9-6D8CEA64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04B6-5E01-DC48-BBBD-F6F6D6F8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9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7510-510A-0D48-9596-FC930774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8E991-2FE7-4245-BD54-0015A9D86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349A-69AD-EB45-87BC-C67085C6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C8CE-0C18-B04E-A438-AFE3BF31661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86C94-054E-1543-96D0-283A48A2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E2299-DF2D-544F-BAB0-753A40BE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04B6-5E01-DC48-BBBD-F6F6D6F8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3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B9E3-56F6-FC4F-9652-E512A14F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0A980-D788-CB4B-B194-F607EACBC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8B499-44FC-464C-9FBD-960F2339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C8CE-0C18-B04E-A438-AFE3BF31661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CA629-8097-BF4F-B13D-1CD06798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708B4-DB4B-B745-8456-93D77085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04B6-5E01-DC48-BBBD-F6F6D6F8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5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2471-AE8F-1048-A4B4-4BEA5E22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8E4C-0004-1D4C-B1A1-95A15B391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18B47-9451-6242-BA48-84AE46EAA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51975-A44F-CC44-B723-D6BDCA27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C8CE-0C18-B04E-A438-AFE3BF31661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0F7AB-CE9B-4347-80B3-AE1E1F2D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78EB5-522C-7D4B-B380-585FA525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04B6-5E01-DC48-BBBD-F6F6D6F8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1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9BE6-C87B-CF47-8510-70B2BC0B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98B79-5DE5-7E40-A243-662C5D008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7607C-97EE-1243-B93C-B5BEC1421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E52D5-F811-2247-95D9-2CF7A65F0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F5ABD-1B71-B14D-81CE-F542973A9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F82588-DD2B-A747-93D1-6BBD113E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C8CE-0C18-B04E-A438-AFE3BF31661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27F43-EB8F-454A-8C1C-4EAB766F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5A9BE-847E-F340-9645-38DAC722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04B6-5E01-DC48-BBBD-F6F6D6F8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5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CCC7-D42C-FD40-9F07-74712C15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C6696-312F-CF4B-81B0-F1F75635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C8CE-0C18-B04E-A438-AFE3BF31661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FAA8F-6A1E-724D-AF7B-368052EA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DC91E-18DB-5A40-A358-C78A7C50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04B6-5E01-DC48-BBBD-F6F6D6F8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9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12059-36B7-EA49-88CD-F96819B4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C8CE-0C18-B04E-A438-AFE3BF31661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24F7B-8105-414E-BCE1-31B8FBF8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DA383-EDD1-D34C-80BB-15CE1C5E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04B6-5E01-DC48-BBBD-F6F6D6F8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8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BB4F-4875-FF49-8D68-CAFF14E9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1DFFD-2084-DE46-9BD0-C0182775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CC957-139C-D642-930C-FE4C45A5A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3AECA-2419-BF40-A219-D2A3907A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C8CE-0C18-B04E-A438-AFE3BF31661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F29D0-6520-E346-8D27-59A9EF23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22094-83F4-B14A-985C-F77ECF38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04B6-5E01-DC48-BBBD-F6F6D6F8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5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0FF4-4A88-3841-9D6B-4B9D8289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9F47E-B2D8-8B43-91DD-FB1AA128A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A46CB-F551-544A-8CAB-586B56D4D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E0D65-7667-A846-9569-96A9A03C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C8CE-0C18-B04E-A438-AFE3BF31661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C14E1-73F1-114A-BAD0-3DFC6818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51FBF-2049-224C-92C8-B1BCACB3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04B6-5E01-DC48-BBBD-F6F6D6F8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DB3E2-CA69-9C43-A1AA-83372B94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2A9C1-6815-BB44-B03C-2EBC94CD5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CFCA-EB8E-7248-B572-4BF9FF97D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EC8CE-0C18-B04E-A438-AFE3BF31661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FB047-E728-8B49-9CDF-7D1C5CE5E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8E9ED-4C3F-9745-986A-E3107E895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D04B6-5E01-DC48-BBBD-F6F6D6F8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1DF1-05B1-6C48-A666-B0D3BBF67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363"/>
            <a:ext cx="9144000" cy="630237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/>
              <a:t>Angela Holden</a:t>
            </a:r>
            <a:br>
              <a:rPr lang="en-US" sz="2000" dirty="0"/>
            </a:br>
            <a:r>
              <a:rPr lang="en-US" sz="2000" dirty="0"/>
              <a:t>SEIS 603-03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75500-F456-464D-AAFB-AD5A85348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65236"/>
            <a:ext cx="9144000" cy="5105401"/>
          </a:xfrm>
        </p:spPr>
        <p:txBody>
          <a:bodyPr>
            <a:noAutofit/>
          </a:bodyPr>
          <a:lstStyle/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print('''\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nWhat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will the following code print: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phrase = "Sometimes you feel like a nut, sometimes you don't..."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words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phrase.split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""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w in words: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= result + w[0]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print(result)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''')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input("? ")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answer ==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Syflansyd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 You are correct.')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==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syflansyd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but you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didn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\'t capitalize the first S.')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nNope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The correct answer is: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Syflansyd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print('''\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nFirst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use .split() to split each word in the phrase.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Next use an accumulator pattern to grab the first letter, or [0] index, of each word.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Then print the first letter of each word in a neat row.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Something to note; punctuation is not included as a delimiter when splitting.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''')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16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Angela Holden SEIS 603-03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Angela Holden SEIS 603-03</dc:title>
  <dc:creator>Holden, Angela J.</dc:creator>
  <cp:lastModifiedBy>Holden, Angela J.</cp:lastModifiedBy>
  <cp:revision>2</cp:revision>
  <dcterms:created xsi:type="dcterms:W3CDTF">2019-11-12T00:44:11Z</dcterms:created>
  <dcterms:modified xsi:type="dcterms:W3CDTF">2019-11-12T01:07:18Z</dcterms:modified>
</cp:coreProperties>
</file>