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Image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Image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Type a quote here."/>
          <p:cNvSpPr txBox="1"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Johnny Appleseed"/>
          <p:cNvSpPr txBox="1"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Text"/>
          <p:cNvSpPr txBox="1"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Image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Image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Image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Relationship Id="rId4" Type="http://schemas.openxmlformats.org/officeDocument/2006/relationships/image" Target="../media/image7.jpe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youtu.be/Qm1edxnM8Xc" TargetMode="Externa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youtu.be/KzAEgL026a4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youtu.be/daT0F0lfDBs" TargetMode="Externa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youtu.be/fHtc67hDPLo?t=36s" TargetMode="Externa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youtu.be/J9wzev494_k" TargetMode="Externa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allen__heath_xone_4d-1280x720.jpg" descr="allen__heath_xone_4d-1280x720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12500" t="0" r="12500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67" name="Line"/>
          <p:cNvSpPr/>
          <p:nvPr>
            <p:ph type="body" idx="14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8" name="electronic music"/>
          <p:cNvSpPr txBox="1"/>
          <p:nvPr>
            <p:ph type="title"/>
          </p:nvPr>
        </p:nvSpPr>
        <p:spPr>
          <a:xfrm>
            <a:off x="215900" y="7391400"/>
            <a:ext cx="12192000" cy="2705100"/>
          </a:xfrm>
          <a:prstGeom prst="rect">
            <a:avLst/>
          </a:prstGeom>
          <a:effectLst>
            <a:outerShdw sx="100000" sy="100000" kx="0" ky="0" algn="b" rotWithShape="0" blurRad="63500" dist="16897" dir="5400000">
              <a:srgbClr val="000000">
                <a:alpha val="90107"/>
              </a:srgbClr>
            </a:outerShdw>
          </a:effectLst>
        </p:spPr>
        <p:txBody>
          <a:bodyPr/>
          <a:lstStyle>
            <a:lvl1pPr defTabSz="549148">
              <a:defRPr sz="15980"/>
            </a:lvl1pPr>
          </a:lstStyle>
          <a:p>
            <a:pPr/>
            <a:r>
              <a:t>electronic music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chno"/>
          <p:cNvSpPr txBox="1"/>
          <p:nvPr>
            <p:ph type="title"/>
          </p:nvPr>
        </p:nvSpPr>
        <p:spPr>
          <a:xfrm>
            <a:off x="190500" y="311150"/>
            <a:ext cx="121920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techno</a:t>
            </a:r>
          </a:p>
        </p:txBody>
      </p:sp>
      <p:sp>
        <p:nvSpPr>
          <p:cNvPr id="195" name="Started in mid-late 1980’s in Detroit, Michigan…"/>
          <p:cNvSpPr txBox="1"/>
          <p:nvPr>
            <p:ph type="body" idx="1"/>
          </p:nvPr>
        </p:nvSpPr>
        <p:spPr>
          <a:xfrm>
            <a:off x="190500" y="1485900"/>
            <a:ext cx="12192000" cy="6108700"/>
          </a:xfrm>
          <a:prstGeom prst="rect">
            <a:avLst/>
          </a:prstGeom>
        </p:spPr>
        <p:txBody>
          <a:bodyPr/>
          <a:lstStyle/>
          <a:p>
            <a:pPr marL="444500" indent="-444500">
              <a:defRPr sz="2900"/>
            </a:pPr>
            <a:r>
              <a:t>Started in mid-late 1980’s in Detroit, Michigan</a:t>
            </a:r>
          </a:p>
          <a:p>
            <a:pPr marL="444500" indent="-444500">
              <a:defRPr sz="2900"/>
            </a:pPr>
            <a:r>
              <a:t>Usually all instrumental: often use retro drum machines from the 1980’s to get an authentic sound</a:t>
            </a:r>
          </a:p>
          <a:p>
            <a:pPr marL="444500" indent="-444500">
              <a:defRPr sz="2900"/>
            </a:pPr>
            <a:r>
              <a:t>Mechanical machine like sound</a:t>
            </a:r>
          </a:p>
          <a:p>
            <a:pPr marL="444500" indent="-444500">
              <a:defRPr sz="2900"/>
            </a:pPr>
            <a:r>
              <a:t>4 steady beats in a measure: Bass drum plays a steady quarter note beat, snare drum on beats 2 and 4, high hat cymbals on eighth notes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rance"/>
          <p:cNvSpPr txBox="1"/>
          <p:nvPr>
            <p:ph type="title"/>
          </p:nvPr>
        </p:nvSpPr>
        <p:spPr>
          <a:xfrm>
            <a:off x="406400" y="311150"/>
            <a:ext cx="121920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trance</a:t>
            </a:r>
          </a:p>
        </p:txBody>
      </p:sp>
      <p:sp>
        <p:nvSpPr>
          <p:cNvPr id="198" name="Started in European countries such as Germany in the 1990’s…"/>
          <p:cNvSpPr txBox="1"/>
          <p:nvPr>
            <p:ph type="body" idx="1"/>
          </p:nvPr>
        </p:nvSpPr>
        <p:spPr>
          <a:xfrm>
            <a:off x="228600" y="1358900"/>
            <a:ext cx="12192000" cy="6108700"/>
          </a:xfrm>
          <a:prstGeom prst="rect">
            <a:avLst/>
          </a:prstGeom>
        </p:spPr>
        <p:txBody>
          <a:bodyPr/>
          <a:lstStyle/>
          <a:p>
            <a:pPr marL="444500" indent="-444500">
              <a:defRPr sz="3100"/>
            </a:pPr>
            <a:r>
              <a:t>Started in European countries such as Germany in the 1990’s</a:t>
            </a:r>
          </a:p>
          <a:p>
            <a:pPr marL="444500" indent="-444500">
              <a:defRPr sz="3100"/>
            </a:pPr>
            <a:r>
              <a:t>Has a more melodic sound than techno</a:t>
            </a:r>
          </a:p>
          <a:p>
            <a:pPr marL="444500" indent="-444500">
              <a:defRPr sz="3100"/>
            </a:pPr>
            <a:r>
              <a:t>Characterized by repeating melodic phrases and a build up and release throughout the song</a:t>
            </a:r>
          </a:p>
          <a:p>
            <a:pPr marL="444500" indent="-444500">
              <a:defRPr sz="3100"/>
            </a:pPr>
            <a:r>
              <a:t>Can be all instrumental or include vocals</a:t>
            </a:r>
          </a:p>
        </p:txBody>
      </p:sp>
      <p:pic>
        <p:nvPicPr>
          <p:cNvPr id="199" name="Armin-van-Buuren-press-photo-by-Rahi-Rezvani-2017-billboard-1548.jpg" descr="Armin-van-Buuren-press-photo-by-Rahi-Rezvani-2017-billboard-1548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3235" y="5254319"/>
            <a:ext cx="5712657" cy="3778915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300px-Armin_van_Buuren_2017_(5).jpg" descr="300px-Armin_van_Buuren_2017_(5)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96670" y="5443587"/>
            <a:ext cx="5450334" cy="3627480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Armin van Buuren"/>
          <p:cNvSpPr txBox="1"/>
          <p:nvPr/>
        </p:nvSpPr>
        <p:spPr>
          <a:xfrm>
            <a:off x="5749798" y="9188450"/>
            <a:ext cx="2205736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defRPr>
            </a:lvl1pPr>
          </a:lstStyle>
          <a:p>
            <a:pPr/>
            <a:r>
              <a:t>Armin van Buuren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house music"/>
          <p:cNvSpPr txBox="1"/>
          <p:nvPr>
            <p:ph type="title"/>
          </p:nvPr>
        </p:nvSpPr>
        <p:spPr>
          <a:xfrm>
            <a:off x="406400" y="215900"/>
            <a:ext cx="121920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house music</a:t>
            </a:r>
          </a:p>
        </p:txBody>
      </p:sp>
      <p:sp>
        <p:nvSpPr>
          <p:cNvPr id="204" name="Began in Chicago in the 1980’s-Created by club DJ’s and music producers…"/>
          <p:cNvSpPr txBox="1"/>
          <p:nvPr>
            <p:ph type="body" idx="1"/>
          </p:nvPr>
        </p:nvSpPr>
        <p:spPr>
          <a:xfrm>
            <a:off x="254000" y="1181100"/>
            <a:ext cx="12192000" cy="6108700"/>
          </a:xfrm>
          <a:prstGeom prst="rect">
            <a:avLst/>
          </a:prstGeom>
        </p:spPr>
        <p:txBody>
          <a:bodyPr/>
          <a:lstStyle/>
          <a:p>
            <a:pPr marL="444500" indent="-444500">
              <a:defRPr sz="3100"/>
            </a:pPr>
            <a:r>
              <a:t>Began in Chicago in the 1980’s-Created by club DJ’s and music producers</a:t>
            </a:r>
          </a:p>
          <a:p>
            <a:pPr marL="444500" indent="-444500">
              <a:defRPr sz="3100"/>
            </a:pPr>
            <a:r>
              <a:t>Roots in disco-changed to make beat sound more mechanical sounding and lower bass</a:t>
            </a:r>
          </a:p>
          <a:p>
            <a:pPr marL="444500" indent="-444500">
              <a:defRPr sz="3100"/>
            </a:pPr>
            <a:r>
              <a:t>Sounds: Electronic and minimalistic(short musical ideas that change slowly and gradually), off beat high hat, synthesized bass line</a:t>
            </a:r>
          </a:p>
        </p:txBody>
      </p:sp>
      <p:pic>
        <p:nvPicPr>
          <p:cNvPr id="205" name="A-1289-1432228655-5272.jpeg.jpg" descr="A-1289-1432228655-5272.jpeg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27534" y="5648129"/>
            <a:ext cx="2994845" cy="2994845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Daft Punk"/>
          <p:cNvSpPr txBox="1"/>
          <p:nvPr/>
        </p:nvSpPr>
        <p:spPr>
          <a:xfrm>
            <a:off x="4959739" y="8909050"/>
            <a:ext cx="1236727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defRPr>
            </a:lvl1pPr>
          </a:lstStyle>
          <a:p>
            <a:pPr/>
            <a:r>
              <a:t>Daft Punk</a:t>
            </a:r>
          </a:p>
        </p:txBody>
      </p:sp>
      <p:pic>
        <p:nvPicPr>
          <p:cNvPr id="207" name="Deadmau5_d.jpg" descr="Deadmau5_d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94246" y="5714999"/>
            <a:ext cx="4633109" cy="3089705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deadmau5"/>
          <p:cNvSpPr txBox="1"/>
          <p:nvPr/>
        </p:nvSpPr>
        <p:spPr>
          <a:xfrm>
            <a:off x="9304654" y="8731250"/>
            <a:ext cx="138049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defRPr>
            </a:lvl1pPr>
          </a:lstStyle>
          <a:p>
            <a:pPr/>
            <a:r>
              <a:t>deadmau5</a:t>
            </a:r>
          </a:p>
        </p:txBody>
      </p:sp>
      <p:sp>
        <p:nvSpPr>
          <p:cNvPr id="209" name="Tecehnotronic (Jo Bogaert and vocals by Ya Kid K"/>
          <p:cNvSpPr txBox="1"/>
          <p:nvPr/>
        </p:nvSpPr>
        <p:spPr>
          <a:xfrm>
            <a:off x="99975" y="8928099"/>
            <a:ext cx="4135629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defRPr>
            </a:lvl1pPr>
          </a:lstStyle>
          <a:p>
            <a:pPr/>
            <a:r>
              <a:t>Tecehnotronic (Jo Bogaert and vocals by Ya Kid K</a:t>
            </a:r>
          </a:p>
        </p:txBody>
      </p:sp>
      <p:pic>
        <p:nvPicPr>
          <p:cNvPr id="210" name="IMG_3613.JPG" descr="IMG_3613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6938" y="5616926"/>
            <a:ext cx="3340130" cy="32858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Electronic music"/>
          <p:cNvSpPr txBox="1"/>
          <p:nvPr>
            <p:ph type="title"/>
          </p:nvPr>
        </p:nvSpPr>
        <p:spPr>
          <a:xfrm>
            <a:off x="406400" y="177800"/>
            <a:ext cx="121920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Electronic music</a:t>
            </a:r>
          </a:p>
        </p:txBody>
      </p:sp>
      <p:sp>
        <p:nvSpPr>
          <p:cNvPr id="213" name="https://youtu.be/Qm1edxnM8Xc…"/>
          <p:cNvSpPr txBox="1"/>
          <p:nvPr>
            <p:ph type="body" idx="1"/>
          </p:nvPr>
        </p:nvSpPr>
        <p:spPr>
          <a:xfrm>
            <a:off x="292100" y="1473200"/>
            <a:ext cx="12192000" cy="6108700"/>
          </a:xfrm>
          <a:prstGeom prst="rect">
            <a:avLst/>
          </a:prstGeom>
        </p:spPr>
        <p:txBody>
          <a:bodyPr/>
          <a:lstStyle/>
          <a:p>
            <a:pPr/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https://youtu.be/Qm1edxnM8Xc</a:t>
            </a:r>
          </a:p>
          <a:p>
            <a:pPr/>
            <a:r>
              <a:t>Stop at :26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which subgenre?"/>
          <p:cNvSpPr txBox="1"/>
          <p:nvPr>
            <p:ph type="title"/>
          </p:nvPr>
        </p:nvSpPr>
        <p:spPr>
          <a:xfrm>
            <a:off x="317500" y="165100"/>
            <a:ext cx="121920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which subgenre? </a:t>
            </a:r>
          </a:p>
        </p:txBody>
      </p:sp>
      <p:sp>
        <p:nvSpPr>
          <p:cNvPr id="216" name="https://youtu.be/KzAEgL026a4…"/>
          <p:cNvSpPr txBox="1"/>
          <p:nvPr>
            <p:ph type="body" idx="1"/>
          </p:nvPr>
        </p:nvSpPr>
        <p:spPr>
          <a:xfrm>
            <a:off x="406400" y="1485900"/>
            <a:ext cx="12192000" cy="6108700"/>
          </a:xfrm>
          <a:prstGeom prst="rect">
            <a:avLst/>
          </a:prstGeom>
        </p:spPr>
        <p:txBody>
          <a:bodyPr/>
          <a:lstStyle/>
          <a:p>
            <a:pPr/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https://youtu.be/KzAEgL026a4</a:t>
            </a:r>
          </a:p>
          <a:p>
            <a:pPr/>
            <a:r>
              <a:t>Funny video :)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electronic music"/>
          <p:cNvSpPr txBox="1"/>
          <p:nvPr>
            <p:ph type="title"/>
          </p:nvPr>
        </p:nvSpPr>
        <p:spPr>
          <a:xfrm>
            <a:off x="317500" y="177800"/>
            <a:ext cx="121920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electronic music</a:t>
            </a:r>
          </a:p>
        </p:txBody>
      </p:sp>
      <p:sp>
        <p:nvSpPr>
          <p:cNvPr id="171" name="Has a long history dating back to late 1800’s-used in avant guard or new, edgy music at the time…"/>
          <p:cNvSpPr txBox="1"/>
          <p:nvPr>
            <p:ph type="body" idx="1"/>
          </p:nvPr>
        </p:nvSpPr>
        <p:spPr>
          <a:xfrm>
            <a:off x="317500" y="1384300"/>
            <a:ext cx="12192000" cy="6108700"/>
          </a:xfrm>
          <a:prstGeom prst="rect">
            <a:avLst/>
          </a:prstGeom>
        </p:spPr>
        <p:txBody>
          <a:bodyPr/>
          <a:lstStyle/>
          <a:p>
            <a:pPr/>
            <a:r>
              <a:t>Has a long history dating back to late 1800’s-used in avant guard or new, edgy music at the time</a:t>
            </a:r>
          </a:p>
          <a:p>
            <a:pPr/>
            <a:r>
              <a:t>Has crossed over into classical, pop and hip hop genres </a:t>
            </a:r>
          </a:p>
          <a:p>
            <a:pPr/>
            <a:r>
              <a:t>Modern electronic music begins in the 1970’s</a:t>
            </a:r>
          </a:p>
          <a:p>
            <a:pPr/>
            <a:r>
              <a:t>Electronic dance music has many subgenres including: dub step, techno, house, trance, and ambient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What makes an instrument solely electronic?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defRPr>
            </a:lvl1pPr>
          </a:lstStyle>
          <a:p>
            <a:pPr/>
            <a:r>
              <a:t>What makes an instrument solely electronic?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It doesn’t have any hammers, strings or reeds to help it vibrate. The music is made by the sound board inside the machine."/>
          <p:cNvSpPr txBox="1"/>
          <p:nvPr>
            <p:ph type="body" idx="1"/>
          </p:nvPr>
        </p:nvSpPr>
        <p:spPr>
          <a:xfrm>
            <a:off x="406400" y="2762250"/>
            <a:ext cx="12192000" cy="61087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defRPr>
            </a:lvl1pPr>
          </a:lstStyle>
          <a:p>
            <a:pPr/>
            <a:r>
              <a:t>It doesn’t have any hammers, strings or reeds to help it vibrate. The music is made by the sound board inside the machine.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electronic music instruments"/>
          <p:cNvSpPr txBox="1"/>
          <p:nvPr>
            <p:ph type="title"/>
          </p:nvPr>
        </p:nvSpPr>
        <p:spPr>
          <a:xfrm>
            <a:off x="406400" y="203200"/>
            <a:ext cx="121920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electronic music instruments </a:t>
            </a:r>
          </a:p>
        </p:txBody>
      </p:sp>
      <p:sp>
        <p:nvSpPr>
          <p:cNvPr id="178" name="Keyboard Synthesizers: electronic keyboards. Used in multiple genres of music. Became popular in the 1970’s. Which rock song we listened to in class had this instrument featured at the beginning?…"/>
          <p:cNvSpPr txBox="1"/>
          <p:nvPr>
            <p:ph type="body" idx="1"/>
          </p:nvPr>
        </p:nvSpPr>
        <p:spPr>
          <a:xfrm>
            <a:off x="406400" y="1536700"/>
            <a:ext cx="12192000" cy="6108700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rPr>
              <a:t>Keyboard Synthesizers:</a:t>
            </a:r>
            <a:r>
              <a:t> electronic keyboards. Used in multiple genres of music. Became popular in the 1970’s. Which rock song we listened to in class had this instrument featured at the beginning? </a:t>
            </a:r>
          </a:p>
          <a:p>
            <a:pPr>
              <a:defRPr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defRPr>
            </a:pPr>
            <a:r>
              <a:t>Computers: </a:t>
            </a:r>
            <a:r>
              <a:rPr>
                <a:solidFill>
                  <a:srgbClr val="A6AAA9"/>
                </a:solidFill>
              </a:rPr>
              <a:t>used in music starting in the 1950’s. Make music using built in instruments. For example, Apple computers have GarageBand, a program that makes music by using loops and software instruments. (8th graders start this unit next week)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History of electronic music"/>
          <p:cNvSpPr txBox="1"/>
          <p:nvPr>
            <p:ph type="title"/>
          </p:nvPr>
        </p:nvSpPr>
        <p:spPr>
          <a:xfrm>
            <a:off x="406400" y="165100"/>
            <a:ext cx="121920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History of electronic music</a:t>
            </a:r>
          </a:p>
        </p:txBody>
      </p:sp>
      <p:sp>
        <p:nvSpPr>
          <p:cNvPr id="181" name="Link: https://youtu.be/daT0F0lfDBs           (stop at 5:48)…"/>
          <p:cNvSpPr txBox="1"/>
          <p:nvPr>
            <p:ph type="body" idx="1"/>
          </p:nvPr>
        </p:nvSpPr>
        <p:spPr>
          <a:xfrm>
            <a:off x="406400" y="1371600"/>
            <a:ext cx="12192000" cy="6108700"/>
          </a:xfrm>
          <a:prstGeom prst="rect">
            <a:avLst/>
          </a:prstGeom>
        </p:spPr>
        <p:txBody>
          <a:bodyPr/>
          <a:lstStyle/>
          <a:p>
            <a:pPr/>
            <a:r>
              <a:t>Link: </a:t>
            </a: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https://youtu.be/daT0F0lfDBs</a:t>
            </a:r>
            <a:r>
              <a:t>           (stop at 5:48)</a:t>
            </a:r>
          </a:p>
          <a:p>
            <a:pPr/>
            <a:r>
              <a:t>What is a synthesizer?</a:t>
            </a:r>
          </a:p>
          <a:p>
            <a:pPr/>
            <a:r>
              <a:t>What brand name of synthesizer does the video talk about?</a:t>
            </a:r>
          </a:p>
          <a:p>
            <a:pPr/>
            <a:r>
              <a:t>What other types of music that we listened to have synthesizers?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ynthesizer video #1"/>
          <p:cNvSpPr txBox="1"/>
          <p:nvPr>
            <p:ph type="title"/>
          </p:nvPr>
        </p:nvSpPr>
        <p:spPr>
          <a:xfrm>
            <a:off x="711200" y="209550"/>
            <a:ext cx="121920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synthesizer video #1</a:t>
            </a:r>
          </a:p>
        </p:txBody>
      </p:sp>
      <p:sp>
        <p:nvSpPr>
          <p:cNvPr id="184" name="The man in the video shows us different ways to play the Microkorg synthesizer…"/>
          <p:cNvSpPr txBox="1"/>
          <p:nvPr>
            <p:ph type="body" idx="1"/>
          </p:nvPr>
        </p:nvSpPr>
        <p:spPr>
          <a:xfrm>
            <a:off x="406400" y="1358900"/>
            <a:ext cx="12192000" cy="6108700"/>
          </a:xfrm>
          <a:prstGeom prst="rect">
            <a:avLst/>
          </a:prstGeom>
        </p:spPr>
        <p:txBody>
          <a:bodyPr/>
          <a:lstStyle/>
          <a:p>
            <a:pPr/>
            <a:r>
              <a:t>The man in the video shows us different ways to play the Microkorg synthesizer</a:t>
            </a:r>
          </a:p>
          <a:p>
            <a:pPr/>
            <a:r>
              <a:t>While you’re watching think about: </a:t>
            </a:r>
          </a:p>
          <a:p>
            <a:pPr lvl="1"/>
            <a:r>
              <a:t>What different ways can he create and change the sound?</a:t>
            </a:r>
          </a:p>
          <a:p>
            <a:pPr/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https://youtu.be/fHtc67hDPLo?t=36s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ynthesizer video #2"/>
          <p:cNvSpPr txBox="1"/>
          <p:nvPr>
            <p:ph type="title"/>
          </p:nvPr>
        </p:nvSpPr>
        <p:spPr>
          <a:xfrm>
            <a:off x="406400" y="215900"/>
            <a:ext cx="121920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synthesizer video #2</a:t>
            </a:r>
          </a:p>
        </p:txBody>
      </p:sp>
      <p:sp>
        <p:nvSpPr>
          <p:cNvPr id="187" name="https://youtu.be/J9wzev494_k…"/>
          <p:cNvSpPr txBox="1"/>
          <p:nvPr>
            <p:ph type="body" idx="1"/>
          </p:nvPr>
        </p:nvSpPr>
        <p:spPr>
          <a:xfrm>
            <a:off x="304800" y="1346200"/>
            <a:ext cx="12192000" cy="6108700"/>
          </a:xfrm>
          <a:prstGeom prst="rect">
            <a:avLst/>
          </a:prstGeom>
        </p:spPr>
        <p:txBody>
          <a:bodyPr/>
          <a:lstStyle/>
          <a:p>
            <a:pPr/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https://youtu.be/J9wzev494_k</a:t>
            </a:r>
          </a:p>
          <a:p>
            <a:pPr/>
            <a:r>
              <a:t>Discussion Questions: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dubstep"/>
          <p:cNvSpPr txBox="1"/>
          <p:nvPr>
            <p:ph type="title"/>
          </p:nvPr>
        </p:nvSpPr>
        <p:spPr>
          <a:xfrm>
            <a:off x="292100" y="190500"/>
            <a:ext cx="121920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dubstep</a:t>
            </a:r>
          </a:p>
        </p:txBody>
      </p:sp>
      <p:sp>
        <p:nvSpPr>
          <p:cNvPr id="190" name="Originated in South London in the 1990’s.…"/>
          <p:cNvSpPr txBox="1"/>
          <p:nvPr>
            <p:ph type="body" idx="1"/>
          </p:nvPr>
        </p:nvSpPr>
        <p:spPr>
          <a:xfrm>
            <a:off x="292100" y="1397000"/>
            <a:ext cx="12192000" cy="6108700"/>
          </a:xfrm>
          <a:prstGeom prst="rect">
            <a:avLst/>
          </a:prstGeom>
        </p:spPr>
        <p:txBody>
          <a:bodyPr/>
          <a:lstStyle/>
          <a:p>
            <a:pPr/>
            <a:r>
              <a:t>Originated in South London in the 1990’s.</a:t>
            </a:r>
          </a:p>
          <a:p>
            <a:pPr/>
            <a:r>
              <a:t>Roots in Jamaican music such as reggae </a:t>
            </a:r>
          </a:p>
          <a:p>
            <a:pPr/>
            <a:r>
              <a:t>Lots of sub bass sounds (low bass)-bass makes a wub wub sound  </a:t>
            </a:r>
          </a:p>
        </p:txBody>
      </p:sp>
      <p:pic>
        <p:nvPicPr>
          <p:cNvPr id="191" name="skrillex-ultra-2014.jpg" descr="skrillex-ultra-2014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12663" y="5206515"/>
            <a:ext cx="5275100" cy="3509350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Skrillex"/>
          <p:cNvSpPr txBox="1"/>
          <p:nvPr/>
        </p:nvSpPr>
        <p:spPr>
          <a:xfrm>
            <a:off x="7413498" y="8807450"/>
            <a:ext cx="955294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defRPr>
            </a:lvl1pPr>
          </a:lstStyle>
          <a:p>
            <a:pPr/>
            <a:r>
              <a:t>Skrillex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