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19" d="100"/>
          <a:sy n="119" d="100"/>
        </p:scale>
        <p:origin x="2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0D44-8CFB-47A1-BF5D-C56DAB261D3F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405E7-18CC-4685-A5FF-CB283AB31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3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405E7-18CC-4685-A5FF-CB283AB31D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49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Acme Travel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37" y="5581636"/>
            <a:ext cx="3376863" cy="11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353" y="60157"/>
            <a:ext cx="10018713" cy="1752599"/>
          </a:xfrm>
        </p:spPr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352" y="2370220"/>
            <a:ext cx="10018713" cy="31242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GET Flights parameterization. Filter by range of dates, last 3 days, last 3 hours, etc.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More customization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HTTPS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JMeter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API Led Connectivity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0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353" y="0"/>
            <a:ext cx="10018713" cy="1752599"/>
          </a:xfrm>
        </p:spPr>
        <p:txBody>
          <a:bodyPr/>
          <a:lstStyle/>
          <a:p>
            <a:r>
              <a:rPr lang="en-GB" dirty="0" smtClean="0"/>
              <a:t>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Add database columns </a:t>
            </a:r>
            <a:r>
              <a:rPr lang="en-GB" dirty="0" smtClean="0"/>
              <a:t> (created </a:t>
            </a:r>
            <a:r>
              <a:rPr lang="en-GB" dirty="0"/>
              <a:t>date, modified date, </a:t>
            </a:r>
            <a:r>
              <a:rPr lang="en-GB" dirty="0" smtClean="0"/>
              <a:t>user)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Validate </a:t>
            </a:r>
            <a:r>
              <a:rPr lang="en-GB" dirty="0"/>
              <a:t>that Country, City, Airport do all match. E.g. IATA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Management of </a:t>
            </a:r>
            <a:r>
              <a:rPr lang="en-GB" dirty="0" smtClean="0"/>
              <a:t>Prices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Management of seat 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Database normalization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8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269" y="180474"/>
            <a:ext cx="10018713" cy="1752599"/>
          </a:xfrm>
        </p:spPr>
        <p:txBody>
          <a:bodyPr/>
          <a:lstStyle/>
          <a:p>
            <a:r>
              <a:rPr lang="en-GB" dirty="0"/>
              <a:t>Acme Travel goes </a:t>
            </a:r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374" y="1704473"/>
            <a:ext cx="10018713" cy="312420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GB" dirty="0" smtClean="0"/>
              <a:t>The next market to be conquered is the lucrative mobile travel market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Acme Travel is expanding, it needs a reliable company to implement the New REST API enabling encapsulate end-consumer and field agent behaviours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58" y="0"/>
            <a:ext cx="10018713" cy="1752599"/>
          </a:xfrm>
        </p:spPr>
        <p:txBody>
          <a:bodyPr/>
          <a:lstStyle/>
          <a:p>
            <a:r>
              <a:rPr lang="en-GB" dirty="0" smtClean="0"/>
              <a:t>What will be addressed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9642"/>
            <a:ext cx="10018713" cy="3641558"/>
          </a:xfrm>
        </p:spPr>
        <p:txBody>
          <a:bodyPr>
            <a:normAutofit fontScale="92500" lnSpcReduction="20000"/>
          </a:bodyPr>
          <a:lstStyle/>
          <a:p>
            <a:pPr marL="457200" indent="-457200" fontAlgn="base">
              <a:lnSpc>
                <a:spcPct val="160000"/>
              </a:lnSpc>
              <a:buFont typeface="+mj-lt"/>
              <a:buAutoNum type="arabicPeriod"/>
            </a:pPr>
            <a:r>
              <a:rPr lang="en-GB" dirty="0" smtClean="0"/>
              <a:t>List of </a:t>
            </a:r>
            <a:r>
              <a:rPr lang="en-GB" dirty="0"/>
              <a:t>available flights on a given date</a:t>
            </a:r>
          </a:p>
          <a:p>
            <a:pPr marL="457200" indent="-457200" fontAlgn="base">
              <a:lnSpc>
                <a:spcPct val="160000"/>
              </a:lnSpc>
              <a:buFont typeface="+mj-lt"/>
              <a:buAutoNum type="arabicPeriod"/>
            </a:pPr>
            <a:r>
              <a:rPr lang="en-GB" dirty="0"/>
              <a:t>Retrieve a </a:t>
            </a:r>
            <a:r>
              <a:rPr lang="en-GB" dirty="0" smtClean="0"/>
              <a:t>list </a:t>
            </a:r>
            <a:r>
              <a:rPr lang="en-GB" dirty="0"/>
              <a:t>of destinations (country, city, airport name) for a given airline  (10 results per page)</a:t>
            </a:r>
          </a:p>
          <a:p>
            <a:pPr marL="457200" indent="-457200" fontAlgn="base">
              <a:lnSpc>
                <a:spcPct val="160000"/>
              </a:lnSpc>
              <a:buFont typeface="+mj-lt"/>
              <a:buAutoNum type="arabicPeriod"/>
            </a:pPr>
            <a:r>
              <a:rPr lang="en-GB" dirty="0"/>
              <a:t>Simulate a ticket purchase </a:t>
            </a:r>
            <a:r>
              <a:rPr lang="en-GB" dirty="0" smtClean="0"/>
              <a:t>(changing </a:t>
            </a:r>
            <a:r>
              <a:rPr lang="en-GB" dirty="0"/>
              <a:t>the seats </a:t>
            </a:r>
            <a:r>
              <a:rPr lang="en-GB" dirty="0" smtClean="0"/>
              <a:t>available) for a specified flight</a:t>
            </a:r>
            <a:endParaRPr lang="en-GB" dirty="0"/>
          </a:p>
          <a:p>
            <a:pPr marL="457200" indent="-457200" fontAlgn="base">
              <a:lnSpc>
                <a:spcPct val="160000"/>
              </a:lnSpc>
              <a:buFont typeface="+mj-lt"/>
              <a:buAutoNum type="arabicPeriod"/>
            </a:pPr>
            <a:r>
              <a:rPr lang="en-GB" dirty="0"/>
              <a:t>Simulate change in flight price </a:t>
            </a:r>
            <a:r>
              <a:rPr lang="en-GB" dirty="0" smtClean="0"/>
              <a:t>(modify ticket price) </a:t>
            </a:r>
            <a:r>
              <a:rPr lang="en-GB" dirty="0"/>
              <a:t>for a specified flight</a:t>
            </a:r>
          </a:p>
          <a:p>
            <a:pPr marL="457200" indent="-457200" fontAlgn="base">
              <a:lnSpc>
                <a:spcPct val="160000"/>
              </a:lnSpc>
              <a:buFont typeface="+mj-lt"/>
              <a:buAutoNum type="arabicPeriod"/>
            </a:pPr>
            <a:r>
              <a:rPr lang="en-GB" dirty="0" smtClean="0"/>
              <a:t>Simulate </a:t>
            </a:r>
            <a:r>
              <a:rPr lang="en-GB" dirty="0"/>
              <a:t>new flight availability by adding a new flight for a specified route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3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647" y="160421"/>
            <a:ext cx="10018713" cy="1275346"/>
          </a:xfrm>
        </p:spPr>
        <p:txBody>
          <a:bodyPr/>
          <a:lstStyle/>
          <a:p>
            <a:r>
              <a:rPr lang="en-GB" dirty="0" smtClean="0"/>
              <a:t>GET /flights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459" y="1134977"/>
            <a:ext cx="9993816" cy="376588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dirty="0" smtClean="0"/>
              <a:t>Request (Query Parameters)</a:t>
            </a:r>
          </a:p>
          <a:p>
            <a:r>
              <a:rPr lang="en-GB" dirty="0" smtClean="0"/>
              <a:t>day (2017-11-15)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Response: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Airline Name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Price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Destination Airport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Departure Airport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Flight Code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Seat 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Departure Date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Aircraft Type</a:t>
            </a:r>
            <a:endParaRPr lang="en-GB" sz="17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226" y="0"/>
            <a:ext cx="10018713" cy="1752599"/>
          </a:xfrm>
        </p:spPr>
        <p:txBody>
          <a:bodyPr/>
          <a:lstStyle/>
          <a:p>
            <a:r>
              <a:rPr lang="en-GB" dirty="0" smtClean="0"/>
              <a:t>GET /destinations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1954" y="2117558"/>
            <a:ext cx="4895055" cy="340894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 smtClean="0"/>
              <a:t>Response: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Country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Airport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City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757028" y="2085475"/>
            <a:ext cx="4895055" cy="397844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/>
              <a:t>Request (Query Parameters)</a:t>
            </a:r>
          </a:p>
          <a:p>
            <a:r>
              <a:rPr lang="en-GB" dirty="0" smtClean="0"/>
              <a:t>airline (British)</a:t>
            </a:r>
            <a:endParaRPr lang="en-GB" dirty="0"/>
          </a:p>
          <a:p>
            <a:r>
              <a:rPr lang="en-GB" dirty="0" smtClean="0"/>
              <a:t>records-per-page (10)</a:t>
            </a:r>
            <a:endParaRPr lang="en-GB" dirty="0"/>
          </a:p>
          <a:p>
            <a:r>
              <a:rPr lang="en-GB" dirty="0" smtClean="0"/>
              <a:t>page (1)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32" y="0"/>
            <a:ext cx="10018713" cy="1752599"/>
          </a:xfrm>
        </p:spPr>
        <p:txBody>
          <a:bodyPr/>
          <a:lstStyle/>
          <a:p>
            <a:r>
              <a:rPr lang="en-GB" dirty="0" smtClean="0"/>
              <a:t>PUT /flight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1954" y="2117558"/>
            <a:ext cx="4895055" cy="340894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 smtClean="0"/>
              <a:t>Response:</a:t>
            </a:r>
          </a:p>
          <a:p>
            <a:r>
              <a:rPr lang="en-GB" dirty="0" smtClean="0"/>
              <a:t>HTTP Code 204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707733" y="2362701"/>
            <a:ext cx="4895055" cy="44952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 smtClean="0"/>
              <a:t>Request (Uri Parameter)</a:t>
            </a:r>
            <a:endParaRPr lang="en-GB" dirty="0"/>
          </a:p>
          <a:p>
            <a:r>
              <a:rPr lang="en-GB" dirty="0" smtClean="0"/>
              <a:t>Flight code (AN001)</a:t>
            </a:r>
          </a:p>
          <a:p>
            <a:pPr marL="0" indent="0">
              <a:buNone/>
            </a:pPr>
            <a:r>
              <a:rPr lang="en-GB" dirty="0" smtClean="0"/>
              <a:t>Body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seats_availability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price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2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GB" dirty="0" smtClean="0"/>
              <a:t>POST /flight (I)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1954" y="2117558"/>
            <a:ext cx="4895055" cy="340894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/>
              <a:t>Response:</a:t>
            </a:r>
          </a:p>
          <a:p>
            <a:r>
              <a:rPr lang="en-GB" dirty="0"/>
              <a:t>HTTP Code 204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659607" y="3096126"/>
            <a:ext cx="4895055" cy="3978442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Request (Uri Parameter)</a:t>
            </a:r>
            <a:endParaRPr lang="en-GB" dirty="0"/>
          </a:p>
          <a:p>
            <a:r>
              <a:rPr lang="en-GB" dirty="0" smtClean="0"/>
              <a:t>Flight code (AN001)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Body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flight_code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airline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depature_airport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destination_ariport</a:t>
            </a:r>
            <a:r>
              <a:rPr lang="en-GB" dirty="0" smtClean="0"/>
              <a:t> </a:t>
            </a:r>
            <a:r>
              <a:rPr lang="en-GB" dirty="0" err="1" smtClean="0"/>
              <a:t>departure_date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dirty="0" err="1" smtClean="0"/>
              <a:t>aircraft_model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seat_availability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price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6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417" y="0"/>
            <a:ext cx="10018713" cy="1752599"/>
          </a:xfrm>
        </p:spPr>
        <p:txBody>
          <a:bodyPr/>
          <a:lstStyle/>
          <a:p>
            <a:r>
              <a:rPr lang="en-GB" dirty="0" smtClean="0"/>
              <a:t>POST /flight 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6106" y="2117558"/>
            <a:ext cx="9250904" cy="340894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dirty="0" smtClean="0"/>
              <a:t>GET /routes</a:t>
            </a:r>
          </a:p>
          <a:p>
            <a:r>
              <a:rPr lang="en-GB" dirty="0" smtClean="0"/>
              <a:t>records-per-page (10)</a:t>
            </a:r>
          </a:p>
          <a:p>
            <a:r>
              <a:rPr lang="en-GB" dirty="0"/>
              <a:t>p</a:t>
            </a:r>
            <a:r>
              <a:rPr lang="en-GB" dirty="0" smtClean="0"/>
              <a:t>age (5) a</a:t>
            </a:r>
          </a:p>
          <a:p>
            <a:r>
              <a:rPr lang="en-GB" dirty="0" smtClean="0"/>
              <a:t>airline (</a:t>
            </a:r>
            <a:r>
              <a:rPr lang="en-GB" dirty="0" err="1" smtClean="0"/>
              <a:t>shenzhen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Response: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GET /aircrafts</a:t>
            </a:r>
          </a:p>
          <a:p>
            <a:r>
              <a:rPr lang="en-GB" dirty="0"/>
              <a:t>records-per-page (10)</a:t>
            </a:r>
          </a:p>
          <a:p>
            <a:r>
              <a:rPr lang="en-GB" dirty="0"/>
              <a:t>page (5) a</a:t>
            </a:r>
          </a:p>
          <a:p>
            <a:r>
              <a:rPr lang="en-GB" dirty="0"/>
              <a:t>m</a:t>
            </a:r>
            <a:r>
              <a:rPr lang="en-GB" dirty="0" smtClean="0"/>
              <a:t>odel (</a:t>
            </a:r>
            <a:r>
              <a:rPr lang="en-GB" dirty="0" err="1" smtClean="0"/>
              <a:t>shenzhen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smtClean="0"/>
              <a:t>Response: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67" y="4184483"/>
            <a:ext cx="22669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4184483"/>
            <a:ext cx="24860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2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353" y="60157"/>
            <a:ext cx="10018713" cy="1752599"/>
          </a:xfrm>
        </p:spPr>
        <p:txBody>
          <a:bodyPr/>
          <a:lstStyle/>
          <a:p>
            <a:r>
              <a:rPr lang="en-GB" dirty="0" smtClean="0"/>
              <a:t>Demo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352" y="1993231"/>
            <a:ext cx="10018713" cy="31242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Anypoint</a:t>
            </a:r>
            <a:r>
              <a:rPr lang="en-GB" dirty="0"/>
              <a:t> </a:t>
            </a:r>
            <a:r>
              <a:rPr lang="en-GB" dirty="0" smtClean="0"/>
              <a:t>Studio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Postman (http requests, tests, runner, documentation)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Anypoint</a:t>
            </a:r>
            <a:r>
              <a:rPr lang="en-GB" dirty="0" smtClean="0"/>
              <a:t> Studio </a:t>
            </a:r>
            <a:r>
              <a:rPr lang="en-GB" dirty="0" err="1" smtClean="0"/>
              <a:t>APIkit</a:t>
            </a:r>
            <a:r>
              <a:rPr lang="en-GB" dirty="0" smtClean="0"/>
              <a:t> console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MUnit</a:t>
            </a:r>
            <a:r>
              <a:rPr lang="en-GB" dirty="0" smtClean="0"/>
              <a:t> (Run)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8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96</TotalTime>
  <Words>314</Words>
  <Application>Microsoft Office PowerPoint</Application>
  <PresentationFormat>Custom</PresentationFormat>
  <Paragraphs>111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Proof of Concept:  Acme Travel</vt:lpstr>
      <vt:lpstr>Acme Travel goes Mobile</vt:lpstr>
      <vt:lpstr>What will be addressed</vt:lpstr>
      <vt:lpstr>GET /flights</vt:lpstr>
      <vt:lpstr>GET /destinations</vt:lpstr>
      <vt:lpstr>PUT /flight</vt:lpstr>
      <vt:lpstr>POST /flight (I)</vt:lpstr>
      <vt:lpstr>POST /flight (II)</vt:lpstr>
      <vt:lpstr>Demo Time</vt:lpstr>
      <vt:lpstr>Future</vt:lpstr>
      <vt:lpstr>Recommendations</vt:lpstr>
      <vt:lpstr>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Dario Alberici Trastoy</dc:creator>
  <cp:lastModifiedBy>Angel Dario Alberici Trastoy</cp:lastModifiedBy>
  <cp:revision>12</cp:revision>
  <dcterms:created xsi:type="dcterms:W3CDTF">2014-09-12T02:11:33Z</dcterms:created>
  <dcterms:modified xsi:type="dcterms:W3CDTF">2017-11-06T15:53:10Z</dcterms:modified>
</cp:coreProperties>
</file>