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78" r:id="rId5"/>
    <p:sldId id="282" r:id="rId6"/>
    <p:sldId id="294" r:id="rId7"/>
    <p:sldId id="283" r:id="rId8"/>
    <p:sldId id="284" r:id="rId9"/>
    <p:sldId id="295" r:id="rId10"/>
    <p:sldId id="296" r:id="rId11"/>
    <p:sldId id="285" r:id="rId12"/>
    <p:sldId id="287" r:id="rId13"/>
    <p:sldId id="297" r:id="rId14"/>
    <p:sldId id="298" r:id="rId15"/>
    <p:sldId id="288" r:id="rId16"/>
    <p:sldId id="299" r:id="rId17"/>
    <p:sldId id="292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5AAD0-2A8B-4BEB-8FA2-F483A17A6C9B}" v="7" dt="2024-07-10T18:33:31.575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Lopez" userId="5e45d0fe45c63c1d" providerId="LiveId" clId="{9DF5AAD0-2A8B-4BEB-8FA2-F483A17A6C9B}"/>
    <pc:docChg chg="undo custSel modSld">
      <pc:chgData name="Angela Lopez" userId="5e45d0fe45c63c1d" providerId="LiveId" clId="{9DF5AAD0-2A8B-4BEB-8FA2-F483A17A6C9B}" dt="2024-07-10T18:33:50.169" v="1126" actId="1076"/>
      <pc:docMkLst>
        <pc:docMk/>
      </pc:docMkLst>
      <pc:sldChg chg="delSp modSp mod">
        <pc:chgData name="Angela Lopez" userId="5e45d0fe45c63c1d" providerId="LiveId" clId="{9DF5AAD0-2A8B-4BEB-8FA2-F483A17A6C9B}" dt="2024-07-10T18:07:50.805" v="354" actId="1076"/>
        <pc:sldMkLst>
          <pc:docMk/>
          <pc:sldMk cId="3353460760" sldId="287"/>
        </pc:sldMkLst>
        <pc:spChg chg="mod">
          <ac:chgData name="Angela Lopez" userId="5e45d0fe45c63c1d" providerId="LiveId" clId="{9DF5AAD0-2A8B-4BEB-8FA2-F483A17A6C9B}" dt="2024-07-10T18:07:47.541" v="353" actId="1076"/>
          <ac:spMkLst>
            <pc:docMk/>
            <pc:sldMk cId="3353460760" sldId="287"/>
            <ac:spMk id="11" creationId="{D435120C-7368-BF14-90A9-D97BA4E12318}"/>
          </ac:spMkLst>
        </pc:spChg>
        <pc:spChg chg="mod">
          <ac:chgData name="Angela Lopez" userId="5e45d0fe45c63c1d" providerId="LiveId" clId="{9DF5AAD0-2A8B-4BEB-8FA2-F483A17A6C9B}" dt="2024-07-10T18:07:50.805" v="354" actId="1076"/>
          <ac:spMkLst>
            <pc:docMk/>
            <pc:sldMk cId="3353460760" sldId="287"/>
            <ac:spMk id="13" creationId="{2B885645-7E61-9ED9-9404-49F9E3AE09F7}"/>
          </ac:spMkLst>
        </pc:spChg>
        <pc:spChg chg="del mod">
          <ac:chgData name="Angela Lopez" userId="5e45d0fe45c63c1d" providerId="LiveId" clId="{9DF5AAD0-2A8B-4BEB-8FA2-F483A17A6C9B}" dt="2024-07-10T18:01:56.079" v="107" actId="478"/>
          <ac:spMkLst>
            <pc:docMk/>
            <pc:sldMk cId="3353460760" sldId="287"/>
            <ac:spMk id="14" creationId="{03168261-4FFB-CF22-E389-627DE5281772}"/>
          </ac:spMkLst>
        </pc:spChg>
        <pc:picChg chg="mod">
          <ac:chgData name="Angela Lopez" userId="5e45d0fe45c63c1d" providerId="LiveId" clId="{9DF5AAD0-2A8B-4BEB-8FA2-F483A17A6C9B}" dt="2024-07-10T18:01:58.507" v="108" actId="1076"/>
          <ac:picMkLst>
            <pc:docMk/>
            <pc:sldMk cId="3353460760" sldId="287"/>
            <ac:picMk id="10" creationId="{C1AE3857-E308-7FEC-EBA8-F0AD16BB3894}"/>
          </ac:picMkLst>
        </pc:picChg>
      </pc:sldChg>
      <pc:sldChg chg="addSp delSp modSp mod">
        <pc:chgData name="Angela Lopez" userId="5e45d0fe45c63c1d" providerId="LiveId" clId="{9DF5AAD0-2A8B-4BEB-8FA2-F483A17A6C9B}" dt="2024-07-10T18:32:33.509" v="1079" actId="20577"/>
        <pc:sldMkLst>
          <pc:docMk/>
          <pc:sldMk cId="414523832" sldId="288"/>
        </pc:sldMkLst>
        <pc:spChg chg="mod">
          <ac:chgData name="Angela Lopez" userId="5e45d0fe45c63c1d" providerId="LiveId" clId="{9DF5AAD0-2A8B-4BEB-8FA2-F483A17A6C9B}" dt="2024-07-10T18:29:41.611" v="1022" actId="1076"/>
          <ac:spMkLst>
            <pc:docMk/>
            <pc:sldMk cId="414523832" sldId="288"/>
            <ac:spMk id="2" creationId="{338A15DE-D135-0710-9984-A0A55E960CB0}"/>
          </ac:spMkLst>
        </pc:spChg>
        <pc:spChg chg="add mod">
          <ac:chgData name="Angela Lopez" userId="5e45d0fe45c63c1d" providerId="LiveId" clId="{9DF5AAD0-2A8B-4BEB-8FA2-F483A17A6C9B}" dt="2024-07-10T18:29:59.117" v="1027" actId="1076"/>
          <ac:spMkLst>
            <pc:docMk/>
            <pc:sldMk cId="414523832" sldId="288"/>
            <ac:spMk id="3" creationId="{BEECBF85-683B-3B61-BC42-32BCACDA4239}"/>
          </ac:spMkLst>
        </pc:spChg>
        <pc:spChg chg="del mod">
          <ac:chgData name="Angela Lopez" userId="5e45d0fe45c63c1d" providerId="LiveId" clId="{9DF5AAD0-2A8B-4BEB-8FA2-F483A17A6C9B}" dt="2024-07-10T18:30:52.099" v="1032" actId="478"/>
          <ac:spMkLst>
            <pc:docMk/>
            <pc:sldMk cId="414523832" sldId="288"/>
            <ac:spMk id="7" creationId="{A7C6D33A-37B7-D2C4-2C1C-6D5253D0D480}"/>
          </ac:spMkLst>
        </pc:spChg>
        <pc:spChg chg="add mod">
          <ac:chgData name="Angela Lopez" userId="5e45d0fe45c63c1d" providerId="LiveId" clId="{9DF5AAD0-2A8B-4BEB-8FA2-F483A17A6C9B}" dt="2024-07-10T18:31:02.414" v="1045" actId="1076"/>
          <ac:spMkLst>
            <pc:docMk/>
            <pc:sldMk cId="414523832" sldId="288"/>
            <ac:spMk id="11" creationId="{688CD94B-B59E-028D-EF85-C41B25C97F8A}"/>
          </ac:spMkLst>
        </pc:spChg>
        <pc:spChg chg="add mod">
          <ac:chgData name="Angela Lopez" userId="5e45d0fe45c63c1d" providerId="LiveId" clId="{9DF5AAD0-2A8B-4BEB-8FA2-F483A17A6C9B}" dt="2024-07-10T18:31:41.366" v="1068" actId="1076"/>
          <ac:spMkLst>
            <pc:docMk/>
            <pc:sldMk cId="414523832" sldId="288"/>
            <ac:spMk id="14" creationId="{A955B22E-46B9-352F-E5EB-D0D9AF01B63E}"/>
          </ac:spMkLst>
        </pc:spChg>
        <pc:spChg chg="mod">
          <ac:chgData name="Angela Lopez" userId="5e45d0fe45c63c1d" providerId="LiveId" clId="{9DF5AAD0-2A8B-4BEB-8FA2-F483A17A6C9B}" dt="2024-07-10T18:29:36.967" v="1020" actId="1076"/>
          <ac:spMkLst>
            <pc:docMk/>
            <pc:sldMk cId="414523832" sldId="288"/>
            <ac:spMk id="19" creationId="{A6B8E0DE-93BE-41C6-86DB-C1498942B75D}"/>
          </ac:spMkLst>
        </pc:spChg>
        <pc:graphicFrameChg chg="mod modGraphic">
          <ac:chgData name="Angela Lopez" userId="5e45d0fe45c63c1d" providerId="LiveId" clId="{9DF5AAD0-2A8B-4BEB-8FA2-F483A17A6C9B}" dt="2024-07-10T18:32:33.509" v="1079" actId="20577"/>
          <ac:graphicFrameMkLst>
            <pc:docMk/>
            <pc:sldMk cId="414523832" sldId="288"/>
            <ac:graphicFrameMk id="18" creationId="{5B3F9735-6DF3-6644-403F-63829ED21EBC}"/>
          </ac:graphicFrameMkLst>
        </pc:graphicFrameChg>
        <pc:picChg chg="add mod">
          <ac:chgData name="Angela Lopez" userId="5e45d0fe45c63c1d" providerId="LiveId" clId="{9DF5AAD0-2A8B-4BEB-8FA2-F483A17A6C9B}" dt="2024-07-10T18:30:38.760" v="1029" actId="1076"/>
          <ac:picMkLst>
            <pc:docMk/>
            <pc:sldMk cId="414523832" sldId="288"/>
            <ac:picMk id="10" creationId="{31D9098F-D717-60F1-C389-883F00BA0ECC}"/>
          </ac:picMkLst>
        </pc:picChg>
        <pc:picChg chg="add mod">
          <ac:chgData name="Angela Lopez" userId="5e45d0fe45c63c1d" providerId="LiveId" clId="{9DF5AAD0-2A8B-4BEB-8FA2-F483A17A6C9B}" dt="2024-07-10T18:31:26.191" v="1047" actId="1076"/>
          <ac:picMkLst>
            <pc:docMk/>
            <pc:sldMk cId="414523832" sldId="288"/>
            <ac:picMk id="13" creationId="{82AB3D07-6CC7-6EE2-A9F2-24538BE0A183}"/>
          </ac:picMkLst>
        </pc:picChg>
        <pc:picChg chg="add mod">
          <ac:chgData name="Angela Lopez" userId="5e45d0fe45c63c1d" providerId="LiveId" clId="{9DF5AAD0-2A8B-4BEB-8FA2-F483A17A6C9B}" dt="2024-07-10T18:32:07.671" v="1070" actId="1076"/>
          <ac:picMkLst>
            <pc:docMk/>
            <pc:sldMk cId="414523832" sldId="288"/>
            <ac:picMk id="16" creationId="{603BA4EE-26D9-5DBE-4E86-32B109285029}"/>
          </ac:picMkLst>
        </pc:picChg>
      </pc:sldChg>
      <pc:sldChg chg="modSp mod">
        <pc:chgData name="Angela Lopez" userId="5e45d0fe45c63c1d" providerId="LiveId" clId="{9DF5AAD0-2A8B-4BEB-8FA2-F483A17A6C9B}" dt="2024-07-10T11:10:06.473" v="33" actId="20577"/>
        <pc:sldMkLst>
          <pc:docMk/>
          <pc:sldMk cId="2565398988" sldId="295"/>
        </pc:sldMkLst>
        <pc:spChg chg="mod">
          <ac:chgData name="Angela Lopez" userId="5e45d0fe45c63c1d" providerId="LiveId" clId="{9DF5AAD0-2A8B-4BEB-8FA2-F483A17A6C9B}" dt="2024-07-10T11:09:49.748" v="12" actId="20577"/>
          <ac:spMkLst>
            <pc:docMk/>
            <pc:sldMk cId="2565398988" sldId="295"/>
            <ac:spMk id="3" creationId="{72446868-83F0-CEEF-5E60-6D55C93B523F}"/>
          </ac:spMkLst>
        </pc:spChg>
        <pc:spChg chg="mod">
          <ac:chgData name="Angela Lopez" userId="5e45d0fe45c63c1d" providerId="LiveId" clId="{9DF5AAD0-2A8B-4BEB-8FA2-F483A17A6C9B}" dt="2024-07-10T11:09:57.562" v="24" actId="20577"/>
          <ac:spMkLst>
            <pc:docMk/>
            <pc:sldMk cId="2565398988" sldId="295"/>
            <ac:spMk id="4" creationId="{4523BDC7-9EAD-D0E9-030C-41E2E66D8B31}"/>
          </ac:spMkLst>
        </pc:spChg>
        <pc:spChg chg="mod">
          <ac:chgData name="Angela Lopez" userId="5e45d0fe45c63c1d" providerId="LiveId" clId="{9DF5AAD0-2A8B-4BEB-8FA2-F483A17A6C9B}" dt="2024-07-10T11:10:06.473" v="33" actId="20577"/>
          <ac:spMkLst>
            <pc:docMk/>
            <pc:sldMk cId="2565398988" sldId="295"/>
            <ac:spMk id="5" creationId="{03A16BF4-E4FC-1310-99BE-16FA0EA541D6}"/>
          </ac:spMkLst>
        </pc:spChg>
      </pc:sldChg>
      <pc:sldChg chg="addSp modSp mod">
        <pc:chgData name="Angela Lopez" userId="5e45d0fe45c63c1d" providerId="LiveId" clId="{9DF5AAD0-2A8B-4BEB-8FA2-F483A17A6C9B}" dt="2024-07-10T11:11:13.795" v="82" actId="1076"/>
        <pc:sldMkLst>
          <pc:docMk/>
          <pc:sldMk cId="1570230425" sldId="296"/>
        </pc:sldMkLst>
        <pc:spChg chg="add mod">
          <ac:chgData name="Angela Lopez" userId="5e45d0fe45c63c1d" providerId="LiveId" clId="{9DF5AAD0-2A8B-4BEB-8FA2-F483A17A6C9B}" dt="2024-07-10T11:11:13.795" v="82" actId="1076"/>
          <ac:spMkLst>
            <pc:docMk/>
            <pc:sldMk cId="1570230425" sldId="296"/>
            <ac:spMk id="6" creationId="{2D06626A-ED16-EF50-5425-B3282149F3F1}"/>
          </ac:spMkLst>
        </pc:spChg>
        <pc:picChg chg="mod">
          <ac:chgData name="Angela Lopez" userId="5e45d0fe45c63c1d" providerId="LiveId" clId="{9DF5AAD0-2A8B-4BEB-8FA2-F483A17A6C9B}" dt="2024-07-10T11:11:10.986" v="81" actId="1076"/>
          <ac:picMkLst>
            <pc:docMk/>
            <pc:sldMk cId="1570230425" sldId="296"/>
            <ac:picMk id="7" creationId="{59AE215C-04B9-E5B5-2A8E-C847AE839694}"/>
          </ac:picMkLst>
        </pc:picChg>
      </pc:sldChg>
      <pc:sldChg chg="addSp modSp mod">
        <pc:chgData name="Angela Lopez" userId="5e45d0fe45c63c1d" providerId="LiveId" clId="{9DF5AAD0-2A8B-4BEB-8FA2-F483A17A6C9B}" dt="2024-07-10T18:33:50.169" v="1126" actId="1076"/>
        <pc:sldMkLst>
          <pc:docMk/>
          <pc:sldMk cId="2498843816" sldId="297"/>
        </pc:sldMkLst>
        <pc:spChg chg="add mod">
          <ac:chgData name="Angela Lopez" userId="5e45d0fe45c63c1d" providerId="LiveId" clId="{9DF5AAD0-2A8B-4BEB-8FA2-F483A17A6C9B}" dt="2024-07-10T18:33:50.169" v="1126" actId="1076"/>
          <ac:spMkLst>
            <pc:docMk/>
            <pc:sldMk cId="2498843816" sldId="297"/>
            <ac:spMk id="2" creationId="{67E24BFA-3176-A853-CBD0-52CAA209BFA2}"/>
          </ac:spMkLst>
        </pc:spChg>
        <pc:spChg chg="mod">
          <ac:chgData name="Angela Lopez" userId="5e45d0fe45c63c1d" providerId="LiveId" clId="{9DF5AAD0-2A8B-4BEB-8FA2-F483A17A6C9B}" dt="2024-07-10T18:33:20.504" v="1082" actId="1076"/>
          <ac:spMkLst>
            <pc:docMk/>
            <pc:sldMk cId="2498843816" sldId="297"/>
            <ac:spMk id="11" creationId="{D435120C-7368-BF14-90A9-D97BA4E12318}"/>
          </ac:spMkLst>
        </pc:spChg>
        <pc:spChg chg="mod">
          <ac:chgData name="Angela Lopez" userId="5e45d0fe45c63c1d" providerId="LiveId" clId="{9DF5AAD0-2A8B-4BEB-8FA2-F483A17A6C9B}" dt="2024-07-10T18:04:56.822" v="228" actId="20577"/>
          <ac:spMkLst>
            <pc:docMk/>
            <pc:sldMk cId="2498843816" sldId="297"/>
            <ac:spMk id="13" creationId="{2B885645-7E61-9ED9-9404-49F9E3AE09F7}"/>
          </ac:spMkLst>
        </pc:spChg>
        <pc:spChg chg="mod">
          <ac:chgData name="Angela Lopez" userId="5e45d0fe45c63c1d" providerId="LiveId" clId="{9DF5AAD0-2A8B-4BEB-8FA2-F483A17A6C9B}" dt="2024-07-10T18:05:33.973" v="294" actId="20577"/>
          <ac:spMkLst>
            <pc:docMk/>
            <pc:sldMk cId="2498843816" sldId="297"/>
            <ac:spMk id="14" creationId="{03168261-4FFB-CF22-E389-627DE5281772}"/>
          </ac:spMkLst>
        </pc:spChg>
      </pc:sldChg>
      <pc:sldChg chg="modSp mod">
        <pc:chgData name="Angela Lopez" userId="5e45d0fe45c63c1d" providerId="LiveId" clId="{9DF5AAD0-2A8B-4BEB-8FA2-F483A17A6C9B}" dt="2024-07-10T18:33:07.259" v="1081"/>
        <pc:sldMkLst>
          <pc:docMk/>
          <pc:sldMk cId="1060842474" sldId="298"/>
        </pc:sldMkLst>
        <pc:spChg chg="mod">
          <ac:chgData name="Angela Lopez" userId="5e45d0fe45c63c1d" providerId="LiveId" clId="{9DF5AAD0-2A8B-4BEB-8FA2-F483A17A6C9B}" dt="2024-07-10T18:33:07.259" v="1081"/>
          <ac:spMkLst>
            <pc:docMk/>
            <pc:sldMk cId="1060842474" sldId="298"/>
            <ac:spMk id="11" creationId="{D435120C-7368-BF14-90A9-D97BA4E12318}"/>
          </ac:spMkLst>
        </pc:spChg>
        <pc:spChg chg="mod">
          <ac:chgData name="Angela Lopez" userId="5e45d0fe45c63c1d" providerId="LiveId" clId="{9DF5AAD0-2A8B-4BEB-8FA2-F483A17A6C9B}" dt="2024-07-10T18:10:22.050" v="527" actId="1076"/>
          <ac:spMkLst>
            <pc:docMk/>
            <pc:sldMk cId="1060842474" sldId="298"/>
            <ac:spMk id="13" creationId="{2B885645-7E61-9ED9-9404-49F9E3AE09F7}"/>
          </ac:spMkLst>
        </pc:spChg>
        <pc:spChg chg="mod">
          <ac:chgData name="Angela Lopez" userId="5e45d0fe45c63c1d" providerId="LiveId" clId="{9DF5AAD0-2A8B-4BEB-8FA2-F483A17A6C9B}" dt="2024-07-10T18:10:51.268" v="632" actId="20577"/>
          <ac:spMkLst>
            <pc:docMk/>
            <pc:sldMk cId="1060842474" sldId="298"/>
            <ac:spMk id="14" creationId="{03168261-4FFB-CF22-E389-627DE5281772}"/>
          </ac:spMkLst>
        </pc:spChg>
        <pc:picChg chg="mod">
          <ac:chgData name="Angela Lopez" userId="5e45d0fe45c63c1d" providerId="LiveId" clId="{9DF5AAD0-2A8B-4BEB-8FA2-F483A17A6C9B}" dt="2024-07-10T18:10:23.673" v="528" actId="1076"/>
          <ac:picMkLst>
            <pc:docMk/>
            <pc:sldMk cId="1060842474" sldId="298"/>
            <ac:picMk id="4" creationId="{E11EBA0F-5386-65F3-52E2-3D771C76CD38}"/>
          </ac:picMkLst>
        </pc:picChg>
      </pc:sldChg>
      <pc:sldChg chg="addSp delSp modSp mod">
        <pc:chgData name="Angela Lopez" userId="5e45d0fe45c63c1d" providerId="LiveId" clId="{9DF5AAD0-2A8B-4BEB-8FA2-F483A17A6C9B}" dt="2024-07-10T18:20:16.364" v="1016" actId="20577"/>
        <pc:sldMkLst>
          <pc:docMk/>
          <pc:sldMk cId="3762683240" sldId="299"/>
        </pc:sldMkLst>
        <pc:spChg chg="mod">
          <ac:chgData name="Angela Lopez" userId="5e45d0fe45c63c1d" providerId="LiveId" clId="{9DF5AAD0-2A8B-4BEB-8FA2-F483A17A6C9B}" dt="2024-07-10T18:15:49.308" v="783" actId="1076"/>
          <ac:spMkLst>
            <pc:docMk/>
            <pc:sldMk cId="3762683240" sldId="299"/>
            <ac:spMk id="3" creationId="{476CC09F-7383-3A4C-555C-35DA0BB4B76E}"/>
          </ac:spMkLst>
        </pc:spChg>
        <pc:spChg chg="add del mod">
          <ac:chgData name="Angela Lopez" userId="5e45d0fe45c63c1d" providerId="LiveId" clId="{9DF5AAD0-2A8B-4BEB-8FA2-F483A17A6C9B}" dt="2024-07-10T18:16:44.741" v="862"/>
          <ac:spMkLst>
            <pc:docMk/>
            <pc:sldMk cId="3762683240" sldId="299"/>
            <ac:spMk id="5" creationId="{462B7E23-60E7-02DC-FE7C-616659A8E49A}"/>
          </ac:spMkLst>
        </pc:spChg>
        <pc:spChg chg="add mod">
          <ac:chgData name="Angela Lopez" userId="5e45d0fe45c63c1d" providerId="LiveId" clId="{9DF5AAD0-2A8B-4BEB-8FA2-F483A17A6C9B}" dt="2024-07-10T18:19:59.554" v="1002" actId="14100"/>
          <ac:spMkLst>
            <pc:docMk/>
            <pc:sldMk cId="3762683240" sldId="299"/>
            <ac:spMk id="6" creationId="{CBA268E5-5F55-9704-7D64-610C5AA56198}"/>
          </ac:spMkLst>
        </pc:spChg>
        <pc:spChg chg="add del mod">
          <ac:chgData name="Angela Lopez" userId="5e45d0fe45c63c1d" providerId="LiveId" clId="{9DF5AAD0-2A8B-4BEB-8FA2-F483A17A6C9B}" dt="2024-07-10T18:17:55.818" v="987"/>
          <ac:spMkLst>
            <pc:docMk/>
            <pc:sldMk cId="3762683240" sldId="299"/>
            <ac:spMk id="7" creationId="{3A65D602-1AEB-211E-AF91-A6A046CECE38}"/>
          </ac:spMkLst>
        </pc:spChg>
        <pc:spChg chg="add mod">
          <ac:chgData name="Angela Lopez" userId="5e45d0fe45c63c1d" providerId="LiveId" clId="{9DF5AAD0-2A8B-4BEB-8FA2-F483A17A6C9B}" dt="2024-07-10T18:20:16.364" v="1016" actId="20577"/>
          <ac:spMkLst>
            <pc:docMk/>
            <pc:sldMk cId="3762683240" sldId="299"/>
            <ac:spMk id="8" creationId="{AC8D182A-D6A9-1254-DFB6-4741B78E7C25}"/>
          </ac:spMkLst>
        </pc:spChg>
        <pc:graphicFrameChg chg="del">
          <ac:chgData name="Angela Lopez" userId="5e45d0fe45c63c1d" providerId="LiveId" clId="{9DF5AAD0-2A8B-4BEB-8FA2-F483A17A6C9B}" dt="2024-07-10T18:15:46.515" v="782" actId="478"/>
          <ac:graphicFrameMkLst>
            <pc:docMk/>
            <pc:sldMk cId="3762683240" sldId="299"/>
            <ac:graphicFrameMk id="2" creationId="{4304A79C-309B-D9CE-2E41-ECDEABCB9BD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F22F3-D2C3-4D11-A8CA-E08421CDEE4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81D277D-9D7B-426F-832C-15398E37F6A4}">
      <dgm:prSet/>
      <dgm:spPr/>
      <dgm:t>
        <a:bodyPr/>
        <a:lstStyle/>
        <a:p>
          <a:r>
            <a:rPr lang="es-ES"/>
            <a:t>OBJETIVOS </a:t>
          </a:r>
          <a:endParaRPr lang="en-US"/>
        </a:p>
      </dgm:t>
    </dgm:pt>
    <dgm:pt modelId="{05DC481E-E15E-485F-B1F5-796E59E53079}" type="parTrans" cxnId="{07681286-CE14-4864-9B72-4BAD4DAA48FE}">
      <dgm:prSet/>
      <dgm:spPr/>
      <dgm:t>
        <a:bodyPr/>
        <a:lstStyle/>
        <a:p>
          <a:endParaRPr lang="en-US"/>
        </a:p>
      </dgm:t>
    </dgm:pt>
    <dgm:pt modelId="{4F3A54B9-785A-46B6-92F5-4D13A16777DD}" type="sibTrans" cxnId="{07681286-CE14-4864-9B72-4BAD4DAA48FE}">
      <dgm:prSet/>
      <dgm:spPr/>
      <dgm:t>
        <a:bodyPr/>
        <a:lstStyle/>
        <a:p>
          <a:endParaRPr lang="en-US"/>
        </a:p>
      </dgm:t>
    </dgm:pt>
    <dgm:pt modelId="{B66A11CA-7F8F-4D9D-A0BD-BA5BC0307AD5}">
      <dgm:prSet/>
      <dgm:spPr/>
      <dgm:t>
        <a:bodyPr/>
        <a:lstStyle/>
        <a:p>
          <a:r>
            <a:rPr lang="es-ES"/>
            <a:t>METRICAS</a:t>
          </a:r>
          <a:endParaRPr lang="en-US"/>
        </a:p>
      </dgm:t>
    </dgm:pt>
    <dgm:pt modelId="{A403691E-C9A4-4836-A719-B5823ECF5BC9}" type="parTrans" cxnId="{EDD10223-62B3-4055-8D4A-0BE12CD6BEB0}">
      <dgm:prSet/>
      <dgm:spPr/>
      <dgm:t>
        <a:bodyPr/>
        <a:lstStyle/>
        <a:p>
          <a:endParaRPr lang="en-US"/>
        </a:p>
      </dgm:t>
    </dgm:pt>
    <dgm:pt modelId="{13B14757-A165-43FE-BBE3-90D5643AAF5C}" type="sibTrans" cxnId="{EDD10223-62B3-4055-8D4A-0BE12CD6BEB0}">
      <dgm:prSet/>
      <dgm:spPr/>
      <dgm:t>
        <a:bodyPr/>
        <a:lstStyle/>
        <a:p>
          <a:endParaRPr lang="en-US"/>
        </a:p>
      </dgm:t>
    </dgm:pt>
    <dgm:pt modelId="{8D8C3E6F-B6DE-464B-9D9B-3646A5F63023}">
      <dgm:prSet/>
      <dgm:spPr/>
      <dgm:t>
        <a:bodyPr/>
        <a:lstStyle/>
        <a:p>
          <a:r>
            <a:rPr lang="es-ES"/>
            <a:t>MODELOS </a:t>
          </a:r>
          <a:endParaRPr lang="en-US"/>
        </a:p>
      </dgm:t>
    </dgm:pt>
    <dgm:pt modelId="{58BAF2C8-D934-49C3-8E2F-7AECA843A341}" type="parTrans" cxnId="{3C6B87B4-DCB4-4462-9BC7-077E9FD44A7D}">
      <dgm:prSet/>
      <dgm:spPr/>
      <dgm:t>
        <a:bodyPr/>
        <a:lstStyle/>
        <a:p>
          <a:endParaRPr lang="en-US"/>
        </a:p>
      </dgm:t>
    </dgm:pt>
    <dgm:pt modelId="{B43AF18C-FCD9-4492-AC49-2D7E9189E88F}" type="sibTrans" cxnId="{3C6B87B4-DCB4-4462-9BC7-077E9FD44A7D}">
      <dgm:prSet/>
      <dgm:spPr/>
      <dgm:t>
        <a:bodyPr/>
        <a:lstStyle/>
        <a:p>
          <a:endParaRPr lang="en-US"/>
        </a:p>
      </dgm:t>
    </dgm:pt>
    <dgm:pt modelId="{307F2AB9-DDF4-4D8B-B406-2DF2DA2D264F}">
      <dgm:prSet/>
      <dgm:spPr/>
      <dgm:t>
        <a:bodyPr/>
        <a:lstStyle/>
        <a:p>
          <a:r>
            <a:rPr lang="es-ES"/>
            <a:t>RESULTADOS </a:t>
          </a:r>
          <a:endParaRPr lang="en-US"/>
        </a:p>
      </dgm:t>
    </dgm:pt>
    <dgm:pt modelId="{3DE4C0AE-9BE7-4D8A-BEFE-E887CAC35F2E}" type="parTrans" cxnId="{8F7C1B21-9DDA-4BF1-A63C-D14E36F08C0D}">
      <dgm:prSet/>
      <dgm:spPr/>
      <dgm:t>
        <a:bodyPr/>
        <a:lstStyle/>
        <a:p>
          <a:endParaRPr lang="en-US"/>
        </a:p>
      </dgm:t>
    </dgm:pt>
    <dgm:pt modelId="{162F3780-5C1A-47F1-B209-54AA89AF763A}" type="sibTrans" cxnId="{8F7C1B21-9DDA-4BF1-A63C-D14E36F08C0D}">
      <dgm:prSet/>
      <dgm:spPr/>
      <dgm:t>
        <a:bodyPr/>
        <a:lstStyle/>
        <a:p>
          <a:endParaRPr lang="en-US"/>
        </a:p>
      </dgm:t>
    </dgm:pt>
    <dgm:pt modelId="{EA2B08AD-64BF-4F69-82B3-9D0D4E2889D8}">
      <dgm:prSet/>
      <dgm:spPr/>
      <dgm:t>
        <a:bodyPr/>
        <a:lstStyle/>
        <a:p>
          <a:r>
            <a:rPr lang="es-ES"/>
            <a:t>CONCLUSIONES </a:t>
          </a:r>
          <a:endParaRPr lang="en-US"/>
        </a:p>
      </dgm:t>
    </dgm:pt>
    <dgm:pt modelId="{BD935D17-67E7-4846-8B50-3CB33A2DFBBB}" type="parTrans" cxnId="{DF12B637-E677-4019-AE5C-21568A9764A0}">
      <dgm:prSet/>
      <dgm:spPr/>
      <dgm:t>
        <a:bodyPr/>
        <a:lstStyle/>
        <a:p>
          <a:endParaRPr lang="en-US"/>
        </a:p>
      </dgm:t>
    </dgm:pt>
    <dgm:pt modelId="{C973C0FE-64A2-4F39-8461-AFC273C507D8}" type="sibTrans" cxnId="{DF12B637-E677-4019-AE5C-21568A9764A0}">
      <dgm:prSet/>
      <dgm:spPr/>
      <dgm:t>
        <a:bodyPr/>
        <a:lstStyle/>
        <a:p>
          <a:endParaRPr lang="en-US"/>
        </a:p>
      </dgm:t>
    </dgm:pt>
    <dgm:pt modelId="{136212BC-D8F4-46F5-862C-5F2B052FD3B0}" type="pres">
      <dgm:prSet presAssocID="{6B7F22F3-D2C3-4D11-A8CA-E08421CDEE4B}" presName="linear" presStyleCnt="0">
        <dgm:presLayoutVars>
          <dgm:animLvl val="lvl"/>
          <dgm:resizeHandles val="exact"/>
        </dgm:presLayoutVars>
      </dgm:prSet>
      <dgm:spPr/>
    </dgm:pt>
    <dgm:pt modelId="{DACC8835-0DB3-4EDB-8C1A-72922B9A8663}" type="pres">
      <dgm:prSet presAssocID="{A81D277D-9D7B-426F-832C-15398E37F6A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BAB94E4-0C34-4FCB-8C84-116551BCDFD9}" type="pres">
      <dgm:prSet presAssocID="{4F3A54B9-785A-46B6-92F5-4D13A16777DD}" presName="spacer" presStyleCnt="0"/>
      <dgm:spPr/>
    </dgm:pt>
    <dgm:pt modelId="{6A13C30D-4E38-4337-A263-3354C1FA6974}" type="pres">
      <dgm:prSet presAssocID="{B66A11CA-7F8F-4D9D-A0BD-BA5BC0307A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58A01F-31C3-4941-A464-6761EE29049A}" type="pres">
      <dgm:prSet presAssocID="{13B14757-A165-43FE-BBE3-90D5643AAF5C}" presName="spacer" presStyleCnt="0"/>
      <dgm:spPr/>
    </dgm:pt>
    <dgm:pt modelId="{7864A9C8-4CC4-4E0C-9D84-BD0375CEA67F}" type="pres">
      <dgm:prSet presAssocID="{8D8C3E6F-B6DE-464B-9D9B-3646A5F630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D95A088-E0A6-4369-9C1A-A76C3CEDCDD1}" type="pres">
      <dgm:prSet presAssocID="{B43AF18C-FCD9-4492-AC49-2D7E9189E88F}" presName="spacer" presStyleCnt="0"/>
      <dgm:spPr/>
    </dgm:pt>
    <dgm:pt modelId="{819C0DCE-1FD6-4116-8BCB-B03754FA58FD}" type="pres">
      <dgm:prSet presAssocID="{307F2AB9-DDF4-4D8B-B406-2DF2DA2D264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0E28D73-41AB-49C7-96EA-214B5E8F084A}" type="pres">
      <dgm:prSet presAssocID="{162F3780-5C1A-47F1-B209-54AA89AF763A}" presName="spacer" presStyleCnt="0"/>
      <dgm:spPr/>
    </dgm:pt>
    <dgm:pt modelId="{EED37D7E-D1D8-4969-A8E5-AEBC3E897A0C}" type="pres">
      <dgm:prSet presAssocID="{EA2B08AD-64BF-4F69-82B3-9D0D4E2889D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E2B0B02-4895-47BD-95C1-4E88D141165F}" type="presOf" srcId="{EA2B08AD-64BF-4F69-82B3-9D0D4E2889D8}" destId="{EED37D7E-D1D8-4969-A8E5-AEBC3E897A0C}" srcOrd="0" destOrd="0" presId="urn:microsoft.com/office/officeart/2005/8/layout/vList2"/>
    <dgm:cxn modelId="{ADC30D1E-F5E1-4DCB-9117-419F90056256}" type="presOf" srcId="{8D8C3E6F-B6DE-464B-9D9B-3646A5F63023}" destId="{7864A9C8-4CC4-4E0C-9D84-BD0375CEA67F}" srcOrd="0" destOrd="0" presId="urn:microsoft.com/office/officeart/2005/8/layout/vList2"/>
    <dgm:cxn modelId="{8F7C1B21-9DDA-4BF1-A63C-D14E36F08C0D}" srcId="{6B7F22F3-D2C3-4D11-A8CA-E08421CDEE4B}" destId="{307F2AB9-DDF4-4D8B-B406-2DF2DA2D264F}" srcOrd="3" destOrd="0" parTransId="{3DE4C0AE-9BE7-4D8A-BEFE-E887CAC35F2E}" sibTransId="{162F3780-5C1A-47F1-B209-54AA89AF763A}"/>
    <dgm:cxn modelId="{EDD10223-62B3-4055-8D4A-0BE12CD6BEB0}" srcId="{6B7F22F3-D2C3-4D11-A8CA-E08421CDEE4B}" destId="{B66A11CA-7F8F-4D9D-A0BD-BA5BC0307AD5}" srcOrd="1" destOrd="0" parTransId="{A403691E-C9A4-4836-A719-B5823ECF5BC9}" sibTransId="{13B14757-A165-43FE-BBE3-90D5643AAF5C}"/>
    <dgm:cxn modelId="{DF12B637-E677-4019-AE5C-21568A9764A0}" srcId="{6B7F22F3-D2C3-4D11-A8CA-E08421CDEE4B}" destId="{EA2B08AD-64BF-4F69-82B3-9D0D4E2889D8}" srcOrd="4" destOrd="0" parTransId="{BD935D17-67E7-4846-8B50-3CB33A2DFBBB}" sibTransId="{C973C0FE-64A2-4F39-8461-AFC273C507D8}"/>
    <dgm:cxn modelId="{31CDF65F-D7FD-4298-9A24-11DF7FD50794}" type="presOf" srcId="{A81D277D-9D7B-426F-832C-15398E37F6A4}" destId="{DACC8835-0DB3-4EDB-8C1A-72922B9A8663}" srcOrd="0" destOrd="0" presId="urn:microsoft.com/office/officeart/2005/8/layout/vList2"/>
    <dgm:cxn modelId="{3B3C1B6D-3A91-4C14-87C8-586ACC703471}" type="presOf" srcId="{6B7F22F3-D2C3-4D11-A8CA-E08421CDEE4B}" destId="{136212BC-D8F4-46F5-862C-5F2B052FD3B0}" srcOrd="0" destOrd="0" presId="urn:microsoft.com/office/officeart/2005/8/layout/vList2"/>
    <dgm:cxn modelId="{07681286-CE14-4864-9B72-4BAD4DAA48FE}" srcId="{6B7F22F3-D2C3-4D11-A8CA-E08421CDEE4B}" destId="{A81D277D-9D7B-426F-832C-15398E37F6A4}" srcOrd="0" destOrd="0" parTransId="{05DC481E-E15E-485F-B1F5-796E59E53079}" sibTransId="{4F3A54B9-785A-46B6-92F5-4D13A16777DD}"/>
    <dgm:cxn modelId="{3C6B87B4-DCB4-4462-9BC7-077E9FD44A7D}" srcId="{6B7F22F3-D2C3-4D11-A8CA-E08421CDEE4B}" destId="{8D8C3E6F-B6DE-464B-9D9B-3646A5F63023}" srcOrd="2" destOrd="0" parTransId="{58BAF2C8-D934-49C3-8E2F-7AECA843A341}" sibTransId="{B43AF18C-FCD9-4492-AC49-2D7E9189E88F}"/>
    <dgm:cxn modelId="{1F7734C0-0227-4304-BFDC-8DBE9C77F4A3}" type="presOf" srcId="{B66A11CA-7F8F-4D9D-A0BD-BA5BC0307AD5}" destId="{6A13C30D-4E38-4337-A263-3354C1FA6974}" srcOrd="0" destOrd="0" presId="urn:microsoft.com/office/officeart/2005/8/layout/vList2"/>
    <dgm:cxn modelId="{EE5AD7EA-DCED-4FA6-B8FC-868DCBC3D9E3}" type="presOf" srcId="{307F2AB9-DDF4-4D8B-B406-2DF2DA2D264F}" destId="{819C0DCE-1FD6-4116-8BCB-B03754FA58FD}" srcOrd="0" destOrd="0" presId="urn:microsoft.com/office/officeart/2005/8/layout/vList2"/>
    <dgm:cxn modelId="{468C9867-BACD-4123-994F-F3CC423680E2}" type="presParOf" srcId="{136212BC-D8F4-46F5-862C-5F2B052FD3B0}" destId="{DACC8835-0DB3-4EDB-8C1A-72922B9A8663}" srcOrd="0" destOrd="0" presId="urn:microsoft.com/office/officeart/2005/8/layout/vList2"/>
    <dgm:cxn modelId="{F1F4C34F-0335-4995-AC2A-E75AABF640D7}" type="presParOf" srcId="{136212BC-D8F4-46F5-862C-5F2B052FD3B0}" destId="{2BAB94E4-0C34-4FCB-8C84-116551BCDFD9}" srcOrd="1" destOrd="0" presId="urn:microsoft.com/office/officeart/2005/8/layout/vList2"/>
    <dgm:cxn modelId="{6F63702E-9F3A-455E-A771-5F8D37C18CC1}" type="presParOf" srcId="{136212BC-D8F4-46F5-862C-5F2B052FD3B0}" destId="{6A13C30D-4E38-4337-A263-3354C1FA6974}" srcOrd="2" destOrd="0" presId="urn:microsoft.com/office/officeart/2005/8/layout/vList2"/>
    <dgm:cxn modelId="{DEDECA7D-AD5C-424E-91F9-3E2E0138E1C0}" type="presParOf" srcId="{136212BC-D8F4-46F5-862C-5F2B052FD3B0}" destId="{AD58A01F-31C3-4941-A464-6761EE29049A}" srcOrd="3" destOrd="0" presId="urn:microsoft.com/office/officeart/2005/8/layout/vList2"/>
    <dgm:cxn modelId="{B93A2C22-D047-47D8-9404-47C40147DE99}" type="presParOf" srcId="{136212BC-D8F4-46F5-862C-5F2B052FD3B0}" destId="{7864A9C8-4CC4-4E0C-9D84-BD0375CEA67F}" srcOrd="4" destOrd="0" presId="urn:microsoft.com/office/officeart/2005/8/layout/vList2"/>
    <dgm:cxn modelId="{1AB06185-BA35-4875-8F85-2E25626F3EA6}" type="presParOf" srcId="{136212BC-D8F4-46F5-862C-5F2B052FD3B0}" destId="{7D95A088-E0A6-4369-9C1A-A76C3CEDCDD1}" srcOrd="5" destOrd="0" presId="urn:microsoft.com/office/officeart/2005/8/layout/vList2"/>
    <dgm:cxn modelId="{8475898D-E0FE-42CD-825C-EE1109B6A83D}" type="presParOf" srcId="{136212BC-D8F4-46F5-862C-5F2B052FD3B0}" destId="{819C0DCE-1FD6-4116-8BCB-B03754FA58FD}" srcOrd="6" destOrd="0" presId="urn:microsoft.com/office/officeart/2005/8/layout/vList2"/>
    <dgm:cxn modelId="{D367773F-8EC2-4C9E-8966-3DC2469A1414}" type="presParOf" srcId="{136212BC-D8F4-46F5-862C-5F2B052FD3B0}" destId="{50E28D73-41AB-49C7-96EA-214B5E8F084A}" srcOrd="7" destOrd="0" presId="urn:microsoft.com/office/officeart/2005/8/layout/vList2"/>
    <dgm:cxn modelId="{DD47A6DE-9BA6-4BFB-8F37-AD99106A32F0}" type="presParOf" srcId="{136212BC-D8F4-46F5-862C-5F2B052FD3B0}" destId="{EED37D7E-D1D8-4969-A8E5-AEBC3E897A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C8835-0DB3-4EDB-8C1A-72922B9A8663}">
      <dsp:nvSpPr>
        <dsp:cNvPr id="0" name=""/>
        <dsp:cNvSpPr/>
      </dsp:nvSpPr>
      <dsp:spPr>
        <a:xfrm>
          <a:off x="0" y="62012"/>
          <a:ext cx="7929940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OBJETIVOS </a:t>
          </a:r>
          <a:endParaRPr lang="en-US" sz="3000" kern="1200"/>
        </a:p>
      </dsp:txBody>
      <dsp:txXfrm>
        <a:off x="34269" y="96281"/>
        <a:ext cx="7861402" cy="633462"/>
      </dsp:txXfrm>
    </dsp:sp>
    <dsp:sp modelId="{6A13C30D-4E38-4337-A263-3354C1FA6974}">
      <dsp:nvSpPr>
        <dsp:cNvPr id="0" name=""/>
        <dsp:cNvSpPr/>
      </dsp:nvSpPr>
      <dsp:spPr>
        <a:xfrm>
          <a:off x="0" y="850412"/>
          <a:ext cx="7929940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METRICAS</a:t>
          </a:r>
          <a:endParaRPr lang="en-US" sz="3000" kern="1200"/>
        </a:p>
      </dsp:txBody>
      <dsp:txXfrm>
        <a:off x="34269" y="884681"/>
        <a:ext cx="7861402" cy="633462"/>
      </dsp:txXfrm>
    </dsp:sp>
    <dsp:sp modelId="{7864A9C8-4CC4-4E0C-9D84-BD0375CEA67F}">
      <dsp:nvSpPr>
        <dsp:cNvPr id="0" name=""/>
        <dsp:cNvSpPr/>
      </dsp:nvSpPr>
      <dsp:spPr>
        <a:xfrm>
          <a:off x="0" y="1638812"/>
          <a:ext cx="7929940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MODELOS </a:t>
          </a:r>
          <a:endParaRPr lang="en-US" sz="3000" kern="1200"/>
        </a:p>
      </dsp:txBody>
      <dsp:txXfrm>
        <a:off x="34269" y="1673081"/>
        <a:ext cx="7861402" cy="633462"/>
      </dsp:txXfrm>
    </dsp:sp>
    <dsp:sp modelId="{819C0DCE-1FD6-4116-8BCB-B03754FA58FD}">
      <dsp:nvSpPr>
        <dsp:cNvPr id="0" name=""/>
        <dsp:cNvSpPr/>
      </dsp:nvSpPr>
      <dsp:spPr>
        <a:xfrm>
          <a:off x="0" y="2427212"/>
          <a:ext cx="7929940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RESULTADOS </a:t>
          </a:r>
          <a:endParaRPr lang="en-US" sz="3000" kern="1200"/>
        </a:p>
      </dsp:txBody>
      <dsp:txXfrm>
        <a:off x="34269" y="2461481"/>
        <a:ext cx="7861402" cy="633462"/>
      </dsp:txXfrm>
    </dsp:sp>
    <dsp:sp modelId="{EED37D7E-D1D8-4969-A8E5-AEBC3E897A0C}">
      <dsp:nvSpPr>
        <dsp:cNvPr id="0" name=""/>
        <dsp:cNvSpPr/>
      </dsp:nvSpPr>
      <dsp:spPr>
        <a:xfrm>
          <a:off x="0" y="3215612"/>
          <a:ext cx="7929940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CONCLUSIONES </a:t>
          </a:r>
          <a:endParaRPr lang="en-US" sz="3000" kern="1200"/>
        </a:p>
      </dsp:txBody>
      <dsp:txXfrm>
        <a:off x="34269" y="3249881"/>
        <a:ext cx="7861402" cy="63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251525F-CA02-45B6-8BE5-17305369F782}" type="datetime1">
              <a:rPr lang="es-ES" smtClean="0"/>
              <a:t>10/07/2024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CFA70580-B89C-4157-871D-6B9318EE5F5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BFF449C-E3E0-45CA-8FC8-EE3F6E0B8129}" type="datetime1">
              <a:rPr lang="es-ES" smtClean="0"/>
              <a:t>10/07/2024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7AF00E9-A49D-4007-B3B9-A3783809E50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0821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913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281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9600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4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976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2125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167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es-ES" sz="6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" name="Forma lib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b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b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b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orma libre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Forma libre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3" name="Forma libre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b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b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b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s-ES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es-ES" sz="5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 + ima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es-ES" sz="1800">
                <a:solidFill>
                  <a:schemeClr val="tx1"/>
                </a:solidFill>
              </a:defRPr>
            </a:lvl1pPr>
            <a:lvl2pPr algn="r">
              <a:defRPr lang="es-ES" sz="1200">
                <a:solidFill>
                  <a:schemeClr val="tx1"/>
                </a:solidFill>
              </a:defRPr>
            </a:lvl2pPr>
            <a:lvl3pPr algn="r">
              <a:defRPr lang="es-ES" sz="1200">
                <a:solidFill>
                  <a:schemeClr val="tx1"/>
                </a:solidFill>
              </a:defRPr>
            </a:lvl3pPr>
            <a:lvl4pPr algn="r">
              <a:defRPr lang="es-ES" sz="1200">
                <a:solidFill>
                  <a:schemeClr val="tx1"/>
                </a:solidFill>
              </a:defRPr>
            </a:lvl4pPr>
            <a:lvl5pPr algn="r"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b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5" name="Forma lib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s-ES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b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es-ES"/>
            </a:def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7" r:id="rId3"/>
    <p:sldLayoutId id="2147483703" r:id="rId4"/>
    <p:sldLayoutId id="2147483698" r:id="rId5"/>
    <p:sldLayoutId id="2147483704" r:id="rId6"/>
    <p:sldLayoutId id="2147483699" r:id="rId7"/>
    <p:sldLayoutId id="2147483688" r:id="rId8"/>
    <p:sldLayoutId id="2147483686" r:id="rId9"/>
    <p:sldLayoutId id="214748368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369" y="2304925"/>
            <a:ext cx="4624442" cy="1903282"/>
          </a:xfrm>
          <a:noFill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2800" dirty="0"/>
              <a:t>APRENDIZAJE AUTOMATICO RELACIONAL </a:t>
            </a:r>
          </a:p>
        </p:txBody>
      </p:sp>
      <p:pic>
        <p:nvPicPr>
          <p:cNvPr id="8" name="Marcador de posición de imagen 13" descr="Fondo digital de puntos de dato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C61AA06-356C-8711-E5F5-E4657D462681}"/>
              </a:ext>
            </a:extLst>
          </p:cNvPr>
          <p:cNvSpPr txBox="1"/>
          <p:nvPr/>
        </p:nvSpPr>
        <p:spPr>
          <a:xfrm>
            <a:off x="9708112" y="5733396"/>
            <a:ext cx="293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ALBA GONZÁLEZ PINEDA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2A54D1-4AD7-6894-2426-74AB3F4BFA18}"/>
              </a:ext>
            </a:extLst>
          </p:cNvPr>
          <p:cNvSpPr txBox="1"/>
          <p:nvPr/>
        </p:nvSpPr>
        <p:spPr>
          <a:xfrm>
            <a:off x="9708113" y="6073432"/>
            <a:ext cx="293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ÁNGELA LÓPEZ OLIVA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74989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NAIVE BAYES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35120C-7368-BF14-90A9-D97BA4E12318}"/>
              </a:ext>
            </a:extLst>
          </p:cNvPr>
          <p:cNvSpPr txBox="1"/>
          <p:nvPr/>
        </p:nvSpPr>
        <p:spPr>
          <a:xfrm>
            <a:off x="1100913" y="1350805"/>
            <a:ext cx="46477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CONFIGURACIÓN DEL MODELO:</a:t>
            </a:r>
          </a:p>
          <a:p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1400" dirty="0"/>
              <a:t>PROCESAMIENTO DE DATOS: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1400" dirty="0"/>
              <a:t>CODIFICACIÓN DE ATRIBUTOS:</a:t>
            </a:r>
          </a:p>
          <a:p>
            <a:pPr lvl="3"/>
            <a:r>
              <a:rPr lang="es-ES" sz="1400" dirty="0"/>
              <a:t>Transformación de atributos categóricos a numéricos (</a:t>
            </a:r>
            <a:r>
              <a:rPr lang="es-ES" sz="1400" dirty="0" err="1"/>
              <a:t>OrdinalEncoder</a:t>
            </a:r>
            <a:r>
              <a:rPr lang="es-ES" sz="1400" dirty="0"/>
              <a:t>)</a:t>
            </a:r>
          </a:p>
          <a:p>
            <a:pPr lvl="3"/>
            <a:endParaRPr lang="es-ES" sz="1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1400" dirty="0"/>
              <a:t>NORMALIZACIÓN DE ATRIBUTOS:</a:t>
            </a:r>
          </a:p>
          <a:p>
            <a:pPr lvl="3"/>
            <a:r>
              <a:rPr lang="es-ES" sz="1400" dirty="0" err="1"/>
              <a:t>MinMaxScaler</a:t>
            </a:r>
            <a:r>
              <a:rPr lang="es-ES" sz="1400" dirty="0"/>
              <a:t> </a:t>
            </a:r>
          </a:p>
          <a:p>
            <a:pPr lvl="3"/>
            <a:endParaRPr lang="es-ES" sz="1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1400" dirty="0"/>
              <a:t>DISCRETIZACIÓN Y NORMALIZACIÓN DE ATRIBUTOS:</a:t>
            </a:r>
          </a:p>
          <a:p>
            <a:pPr lvl="3"/>
            <a:r>
              <a:rPr lang="es-ES" sz="1400" dirty="0" err="1"/>
              <a:t>KBinsDiscretizer</a:t>
            </a:r>
            <a:r>
              <a:rPr lang="es-ES" sz="1400" dirty="0"/>
              <a:t> , 500 intervalos </a:t>
            </a:r>
          </a:p>
          <a:p>
            <a:pPr lvl="3"/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B885645-7E61-9ED9-9404-49F9E3AE09F7}"/>
              </a:ext>
            </a:extLst>
          </p:cNvPr>
          <p:cNvSpPr txBox="1"/>
          <p:nvPr/>
        </p:nvSpPr>
        <p:spPr>
          <a:xfrm>
            <a:off x="1100913" y="4564261"/>
            <a:ext cx="44048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RESULTADOS DE LA EVALUACIÓN: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1400" dirty="0"/>
              <a:t>ALPHA = 1:</a:t>
            </a:r>
          </a:p>
          <a:p>
            <a:pPr lvl="2"/>
            <a:r>
              <a:rPr lang="es-ES" sz="1400" dirty="0"/>
              <a:t>RECALL: 74,5%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1400" dirty="0"/>
              <a:t>ALPHA = 3:</a:t>
            </a:r>
          </a:p>
          <a:p>
            <a:pPr lvl="2"/>
            <a:r>
              <a:rPr lang="es-ES" sz="1400" dirty="0"/>
              <a:t>RECALL: 66,07%</a:t>
            </a:r>
          </a:p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168261-4FFB-CF22-E389-627DE5281772}"/>
              </a:ext>
            </a:extLst>
          </p:cNvPr>
          <p:cNvSpPr txBox="1"/>
          <p:nvPr/>
        </p:nvSpPr>
        <p:spPr>
          <a:xfrm>
            <a:off x="7405476" y="1650353"/>
            <a:ext cx="36856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ANÁLISIS</a:t>
            </a:r>
          </a:p>
          <a:p>
            <a:r>
              <a:rPr lang="es-ES" sz="1400" dirty="0"/>
              <a:t>Un mayor suavizado afecta negativamente al rendimiento 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45A026-A0A6-6709-BAE9-A372B309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977" y="3664952"/>
            <a:ext cx="4035110" cy="242816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7E24BFA-3176-A853-CBD0-52CAA209BFA2}"/>
              </a:ext>
            </a:extLst>
          </p:cNvPr>
          <p:cNvSpPr txBox="1"/>
          <p:nvPr/>
        </p:nvSpPr>
        <p:spPr>
          <a:xfrm>
            <a:off x="7405476" y="2643466"/>
            <a:ext cx="2475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Mejor </a:t>
            </a:r>
            <a:r>
              <a:rPr lang="es-ES" dirty="0" err="1"/>
              <a:t>hiperparámetros</a:t>
            </a:r>
            <a:r>
              <a:rPr lang="es-ES" dirty="0"/>
              <a:t> :</a:t>
            </a:r>
          </a:p>
          <a:p>
            <a:r>
              <a:rPr lang="es-ES" dirty="0"/>
              <a:t>Alpha = 1</a:t>
            </a:r>
          </a:p>
        </p:txBody>
      </p:sp>
    </p:spTree>
    <p:extLst>
      <p:ext uri="{BB962C8B-B14F-4D97-AF65-F5344CB8AC3E}">
        <p14:creationId xmlns:p14="http://schemas.microsoft.com/office/powerpoint/2010/main" val="249884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74989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ÁRBOL DE DECISIÓN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35120C-7368-BF14-90A9-D97BA4E12318}"/>
              </a:ext>
            </a:extLst>
          </p:cNvPr>
          <p:cNvSpPr txBox="1"/>
          <p:nvPr/>
        </p:nvSpPr>
        <p:spPr>
          <a:xfrm>
            <a:off x="1100913" y="1650353"/>
            <a:ext cx="46477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CONFIGURACIÓN DEL MODELO:</a:t>
            </a:r>
          </a:p>
          <a:p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1400" dirty="0"/>
              <a:t>PROCESAMIENTO DE DATOS: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1400" dirty="0"/>
              <a:t>CODIFICACIÓN DE ATRIBUTOS:</a:t>
            </a:r>
          </a:p>
          <a:p>
            <a:pPr lvl="3"/>
            <a:r>
              <a:rPr lang="es-ES" sz="1400" dirty="0"/>
              <a:t>Transformación de atributos categóricos a numéricos </a:t>
            </a:r>
            <a:r>
              <a:rPr lang="es-ES" sz="1400" dirty="0" err="1"/>
              <a:t>OrdinalEncoder</a:t>
            </a:r>
            <a:r>
              <a:rPr lang="es-ES" sz="1400" dirty="0"/>
              <a:t> </a:t>
            </a:r>
          </a:p>
          <a:p>
            <a:pPr lvl="3"/>
            <a:endParaRPr lang="es-ES" sz="14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ES" sz="1400" dirty="0"/>
              <a:t>NORMALIZACIÓN DE ATRIBUTOS:</a:t>
            </a:r>
          </a:p>
          <a:p>
            <a:pPr lvl="3"/>
            <a:r>
              <a:rPr lang="es-ES" sz="1400" dirty="0" err="1"/>
              <a:t>MinMaxScaler</a:t>
            </a:r>
            <a:r>
              <a:rPr lang="es-ES" sz="1400" dirty="0"/>
              <a:t> </a:t>
            </a:r>
          </a:p>
          <a:p>
            <a:pPr lvl="3"/>
            <a:endParaRPr lang="es-ES" sz="1400" dirty="0"/>
          </a:p>
          <a:p>
            <a:pPr lvl="3"/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B885645-7E61-9ED9-9404-49F9E3AE09F7}"/>
              </a:ext>
            </a:extLst>
          </p:cNvPr>
          <p:cNvSpPr txBox="1"/>
          <p:nvPr/>
        </p:nvSpPr>
        <p:spPr>
          <a:xfrm>
            <a:off x="1100913" y="4530538"/>
            <a:ext cx="48141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RESULTADOS DE LA EVALUACIÓN: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1400" dirty="0"/>
              <a:t>Mejor Configuración = profundidad </a:t>
            </a:r>
            <a:r>
              <a:rPr lang="es-ES" sz="1400" dirty="0" err="1"/>
              <a:t>max</a:t>
            </a:r>
            <a:r>
              <a:rPr lang="es-ES" sz="1400" dirty="0"/>
              <a:t>: 5 min: 5</a:t>
            </a:r>
          </a:p>
          <a:p>
            <a:pPr lvl="2"/>
            <a:r>
              <a:rPr lang="es-ES" sz="1400" dirty="0"/>
              <a:t>RECALL: 57,51% </a:t>
            </a:r>
          </a:p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168261-4FFB-CF22-E389-627DE5281772}"/>
              </a:ext>
            </a:extLst>
          </p:cNvPr>
          <p:cNvSpPr txBox="1"/>
          <p:nvPr/>
        </p:nvSpPr>
        <p:spPr>
          <a:xfrm>
            <a:off x="7274948" y="865556"/>
            <a:ext cx="3685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ANÁLISIS</a:t>
            </a:r>
          </a:p>
          <a:p>
            <a:r>
              <a:rPr lang="es-ES" dirty="0"/>
              <a:t>Debido a que obtenemos soluciones diferentes en los análisis de validación cruzada y el análisis por retención , entre (5,5) y (3,3) , escogimos el (5,5) debido a que la validación cruzada proporciona una estimación más confiable del rendimiento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1EBA0F-5386-65F3-52E2-3D771C76C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48" y="3519505"/>
            <a:ext cx="418205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4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16492" y="682622"/>
            <a:ext cx="621086" cy="760506"/>
            <a:chOff x="5356930" y="1363788"/>
            <a:chExt cx="621086" cy="760506"/>
          </a:xfrm>
        </p:grpSpPr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" name="Forma libre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4" y="154988"/>
            <a:ext cx="8259851" cy="738664"/>
          </a:xfrm>
          <a:noFill/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 dirty="0"/>
              <a:t>RESULTADOS DE LOS ESTUDIOS 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5B3F9735-6DF3-6644-403F-63829ED21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35700"/>
              </p:ext>
            </p:extLst>
          </p:nvPr>
        </p:nvGraphicFramePr>
        <p:xfrm>
          <a:off x="323710" y="3923594"/>
          <a:ext cx="6863670" cy="278373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72734">
                  <a:extLst>
                    <a:ext uri="{9D8B030D-6E8A-4147-A177-3AD203B41FA5}">
                      <a16:colId xmlns:a16="http://schemas.microsoft.com/office/drawing/2014/main" val="3217649979"/>
                    </a:ext>
                  </a:extLst>
                </a:gridCol>
                <a:gridCol w="1372734">
                  <a:extLst>
                    <a:ext uri="{9D8B030D-6E8A-4147-A177-3AD203B41FA5}">
                      <a16:colId xmlns:a16="http://schemas.microsoft.com/office/drawing/2014/main" val="4060146793"/>
                    </a:ext>
                  </a:extLst>
                </a:gridCol>
                <a:gridCol w="1372734">
                  <a:extLst>
                    <a:ext uri="{9D8B030D-6E8A-4147-A177-3AD203B41FA5}">
                      <a16:colId xmlns:a16="http://schemas.microsoft.com/office/drawing/2014/main" val="1627738689"/>
                    </a:ext>
                  </a:extLst>
                </a:gridCol>
                <a:gridCol w="1372734">
                  <a:extLst>
                    <a:ext uri="{9D8B030D-6E8A-4147-A177-3AD203B41FA5}">
                      <a16:colId xmlns:a16="http://schemas.microsoft.com/office/drawing/2014/main" val="3203047476"/>
                    </a:ext>
                  </a:extLst>
                </a:gridCol>
                <a:gridCol w="1372734">
                  <a:extLst>
                    <a:ext uri="{9D8B030D-6E8A-4147-A177-3AD203B41FA5}">
                      <a16:colId xmlns:a16="http://schemas.microsoft.com/office/drawing/2014/main" val="3939609054"/>
                    </a:ext>
                  </a:extLst>
                </a:gridCol>
              </a:tblGrid>
              <a:tr h="1046906">
                <a:tc>
                  <a:txBody>
                    <a:bodyPr/>
                    <a:lstStyle/>
                    <a:p>
                      <a:r>
                        <a:rPr lang="es-ES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Métricas de Agrupamiento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Métricas de Comunidad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Métricas de Centralidad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Métricas de Núcleo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080948"/>
                  </a:ext>
                </a:extLst>
              </a:tr>
              <a:tr h="42457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90779"/>
                  </a:ext>
                </a:extLst>
              </a:tr>
              <a:tr h="530354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Naive</a:t>
                      </a:r>
                      <a:r>
                        <a:rPr lang="es-ES" dirty="0"/>
                        <a:t>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41977"/>
                  </a:ext>
                </a:extLst>
              </a:tr>
              <a:tr h="63461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50266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A6B8E0DE-93BE-41C6-86DB-C1498942B75D}"/>
              </a:ext>
            </a:extLst>
          </p:cNvPr>
          <p:cNvSpPr txBox="1"/>
          <p:nvPr/>
        </p:nvSpPr>
        <p:spPr>
          <a:xfrm>
            <a:off x="7307955" y="5747798"/>
            <a:ext cx="2802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S – Sirve para el estudio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 – No sirve para el estudio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X – Es irrelevante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ECBF85-683B-3B61-BC42-32BCACDA4239}"/>
              </a:ext>
            </a:extLst>
          </p:cNvPr>
          <p:cNvSpPr txBox="1"/>
          <p:nvPr/>
        </p:nvSpPr>
        <p:spPr>
          <a:xfrm>
            <a:off x="290124" y="101871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Knn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1D9098F-D717-60F1-C389-883F00BA0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0" y="1517133"/>
            <a:ext cx="2644369" cy="73920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88CD94B-B59E-028D-EF85-C41B25C97F8A}"/>
              </a:ext>
            </a:extLst>
          </p:cNvPr>
          <p:cNvSpPr txBox="1"/>
          <p:nvPr/>
        </p:nvSpPr>
        <p:spPr>
          <a:xfrm>
            <a:off x="3941738" y="1018718"/>
            <a:ext cx="128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Naive</a:t>
            </a:r>
            <a:r>
              <a:rPr lang="es-ES" dirty="0"/>
              <a:t> bayes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2AB3D07-6CC7-6EE2-A9F2-24538BE0A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280" y="1485857"/>
            <a:ext cx="3863675" cy="74682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955B22E-46B9-352F-E5EB-D0D9AF01B63E}"/>
              </a:ext>
            </a:extLst>
          </p:cNvPr>
          <p:cNvSpPr txBox="1"/>
          <p:nvPr/>
        </p:nvSpPr>
        <p:spPr>
          <a:xfrm>
            <a:off x="8426245" y="1078898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Árbol de decisión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03BA4EE-26D9-5DBE-4E86-32B109285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778" y="1474425"/>
            <a:ext cx="3261643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77" y="647737"/>
            <a:ext cx="11090274" cy="74989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A268E5-5F55-9704-7D64-610C5AA56198}"/>
              </a:ext>
            </a:extLst>
          </p:cNvPr>
          <p:cNvSpPr txBox="1"/>
          <p:nvPr/>
        </p:nvSpPr>
        <p:spPr>
          <a:xfrm>
            <a:off x="1556083" y="2782669"/>
            <a:ext cx="942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algoritmo de aprendizaje automático relacional , idóneo para entrenar este modelo es </a:t>
            </a:r>
            <a:r>
              <a:rPr lang="es-ES" dirty="0" err="1"/>
              <a:t>Naive</a:t>
            </a:r>
            <a:r>
              <a:rPr lang="es-ES" dirty="0"/>
              <a:t> Bayes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8D182A-D6A9-1254-DFB6-4741B78E7C25}"/>
              </a:ext>
            </a:extLst>
          </p:cNvPr>
          <p:cNvSpPr txBox="1"/>
          <p:nvPr/>
        </p:nvSpPr>
        <p:spPr>
          <a:xfrm>
            <a:off x="1556084" y="4342210"/>
            <a:ext cx="9420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sz="1800" b="0" i="0" u="none" strike="noStrike" baseline="0" dirty="0"/>
              <a:t>Ha demostrado un rendimiento sólido con un </a:t>
            </a:r>
            <a:r>
              <a:rPr lang="es-ES" sz="1800" b="0" i="0" u="none" strike="noStrike" baseline="0" dirty="0" err="1"/>
              <a:t>recall</a:t>
            </a:r>
            <a:r>
              <a:rPr lang="es-ES" sz="1800" b="0" i="0" u="none" strike="noStrike" baseline="0" dirty="0"/>
              <a:t> promedio alto, lo cual indica una capacidad robusta para identificar correctamente la clase positiva en el conjunto de datos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268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80" y="1169759"/>
            <a:ext cx="5179330" cy="2841829"/>
          </a:xfrm>
          <a:noFill/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  <p:pic>
        <p:nvPicPr>
          <p:cNvPr id="25" name="Marcador de posición de imagen 24" descr="Primer plano de una red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wrap="square" rtlCol="0" anchor="t">
            <a:normAutofit/>
          </a:bodyPr>
          <a:lstStyle>
            <a:defPPr>
              <a:defRPr lang="es-ES"/>
            </a:defPPr>
          </a:lstStyle>
          <a:p>
            <a:pPr algn="ctr" rtl="0"/>
            <a:r>
              <a:rPr lang="es-ES" dirty="0"/>
              <a:t>INDICE 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315A852F-F18D-9820-A433-F847CC235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410716"/>
              </p:ext>
            </p:extLst>
          </p:nvPr>
        </p:nvGraphicFramePr>
        <p:xfrm>
          <a:off x="581343" y="2103039"/>
          <a:ext cx="7929940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75704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OBJETIVOS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69478" y="2962946"/>
            <a:ext cx="2300491" cy="317065"/>
          </a:xfrm>
        </p:spPr>
        <p:txBody>
          <a:bodyPr rtlCol="0">
            <a:normAutofit fontScale="92500" lnSpcReduction="20000"/>
          </a:bodyPr>
          <a:lstStyle>
            <a:defPPr>
              <a:defRPr lang="es-ES"/>
            </a:defPPr>
          </a:lstStyle>
          <a:p>
            <a:pPr rtl="0"/>
            <a:r>
              <a:rPr lang="es-ES" sz="1600" dirty="0"/>
              <a:t>0: DESARROLLADOR WEB</a:t>
            </a:r>
            <a:endParaRPr lang="es-ES" sz="2400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es-ES" sz="2400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es-ES" sz="2400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E430B6-F2DA-6C64-106E-44A5E316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272" y="2962946"/>
            <a:ext cx="2532739" cy="17280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C552DB-B196-8EE7-DC6F-BFB6CCAB1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75" y="2932866"/>
            <a:ext cx="2197574" cy="17280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141F3BC-41EC-8986-03B0-CCB1FE70064C}"/>
              </a:ext>
            </a:extLst>
          </p:cNvPr>
          <p:cNvSpPr txBox="1"/>
          <p:nvPr/>
        </p:nvSpPr>
        <p:spPr>
          <a:xfrm>
            <a:off x="810230" y="5198805"/>
            <a:ext cx="5722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800" u="sng" dirty="0"/>
              <a:t>OBJETIVOS ESPECIFICOS:</a:t>
            </a:r>
            <a:r>
              <a:rPr lang="es-ES" sz="1800" dirty="0"/>
              <a:t>  Utilizar de métricas de teoría de grafos, modelos …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37F136-67F0-F602-ACDD-04889897CD6E}"/>
              </a:ext>
            </a:extLst>
          </p:cNvPr>
          <p:cNvSpPr txBox="1"/>
          <p:nvPr/>
        </p:nvSpPr>
        <p:spPr>
          <a:xfrm>
            <a:off x="810230" y="1719560"/>
            <a:ext cx="600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1800" u="sng" dirty="0"/>
              <a:t>OBJETIVO GENERAL:</a:t>
            </a:r>
            <a:r>
              <a:rPr lang="es-ES" sz="1800" dirty="0"/>
              <a:t>  Predecir la categoría (</a:t>
            </a:r>
            <a:r>
              <a:rPr lang="es-ES" sz="1800" dirty="0" err="1"/>
              <a:t>ml_target</a:t>
            </a:r>
            <a:r>
              <a:rPr lang="es-ES" sz="1800" dirty="0"/>
              <a:t>) de desarrolladores de GitHub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3949E9-4DCA-A5CC-103B-23B7B7260C0E}"/>
              </a:ext>
            </a:extLst>
          </p:cNvPr>
          <p:cNvSpPr txBox="1"/>
          <p:nvPr/>
        </p:nvSpPr>
        <p:spPr>
          <a:xfrm>
            <a:off x="8770375" y="2864512"/>
            <a:ext cx="361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1: DESARROLLADOR MACHINE LEARNING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44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49274"/>
            <a:ext cx="5179330" cy="2841829"/>
          </a:xfrm>
        </p:spPr>
        <p:txBody>
          <a:bodyPr wrap="square"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MÉTRICAS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3646704"/>
            <a:ext cx="5179330" cy="2706160"/>
          </a:xfrm>
        </p:spPr>
        <p:txBody>
          <a:bodyPr wrap="square"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Font typeface="Wingdings" panose="05000000000000000000" pitchFamily="2" charset="2"/>
              <a:buChar char="v"/>
            </a:pPr>
            <a:r>
              <a:rPr lang="es-ES" dirty="0"/>
              <a:t>CENTRALIDAD </a:t>
            </a:r>
          </a:p>
          <a:p>
            <a:pPr marL="342900" indent="-342900" rtl="0">
              <a:buFont typeface="Wingdings" panose="05000000000000000000" pitchFamily="2" charset="2"/>
              <a:buChar char="v"/>
            </a:pPr>
            <a:r>
              <a:rPr lang="es-ES" dirty="0"/>
              <a:t>AGRUPAMIENTO</a:t>
            </a:r>
          </a:p>
          <a:p>
            <a:pPr marL="342900" indent="-342900" rtl="0">
              <a:buFont typeface="Wingdings" panose="05000000000000000000" pitchFamily="2" charset="2"/>
              <a:buChar char="v"/>
            </a:pPr>
            <a:r>
              <a:rPr lang="es-ES" dirty="0"/>
              <a:t>NÚCLEOS </a:t>
            </a:r>
          </a:p>
          <a:p>
            <a:pPr marL="342900" indent="-342900" rtl="0">
              <a:buFont typeface="Wingdings" panose="05000000000000000000" pitchFamily="2" charset="2"/>
              <a:buChar char="v"/>
            </a:pPr>
            <a:r>
              <a:rPr lang="es-ES" dirty="0"/>
              <a:t>COMUNIDADES</a:t>
            </a:r>
          </a:p>
          <a:p>
            <a:pPr rtl="0"/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4C7ECEC-4DE6-ED2C-3AD8-F621EF79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636" y="549275"/>
            <a:ext cx="4679679" cy="5788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CENTRALIDAD</a:t>
            </a:r>
            <a:br>
              <a:rPr lang="es-ES" dirty="0"/>
            </a:br>
            <a:r>
              <a:rPr lang="es-ES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A6568C3-ADA2-E6BA-519F-F57035D7CE97}"/>
              </a:ext>
            </a:extLst>
          </p:cNvPr>
          <p:cNvSpPr txBox="1"/>
          <p:nvPr/>
        </p:nvSpPr>
        <p:spPr>
          <a:xfrm>
            <a:off x="434790" y="1867626"/>
            <a:ext cx="666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CENTRALIDAD DE CERCANIA (</a:t>
            </a:r>
            <a:r>
              <a:rPr lang="es-ES" dirty="0" err="1"/>
              <a:t>closeness</a:t>
            </a:r>
            <a:r>
              <a:rPr lang="es-ES" dirty="0"/>
              <a:t>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C9B94E3-CCA5-DEBD-6E2A-13BC9EABF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94" y="4909310"/>
            <a:ext cx="1617684" cy="181532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321F3E7-3B53-679E-7D66-F94871009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994" y="2680558"/>
            <a:ext cx="1617684" cy="161768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E16998-FAD8-2866-8D98-ED1D382AA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494" y="959756"/>
            <a:ext cx="1617684" cy="168098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438231E-62A7-4A8C-D4E8-13CE1D0D8A9B}"/>
              </a:ext>
            </a:extLst>
          </p:cNvPr>
          <p:cNvSpPr txBox="1"/>
          <p:nvPr/>
        </p:nvSpPr>
        <p:spPr>
          <a:xfrm>
            <a:off x="434790" y="3651911"/>
            <a:ext cx="580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CENTRALIDAD DE INTERMEDIACIÓN (</a:t>
            </a:r>
            <a:r>
              <a:rPr lang="es-ES" dirty="0" err="1"/>
              <a:t>betweenness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54A2A9B-B33F-DCD6-830F-0D3615043E27}"/>
              </a:ext>
            </a:extLst>
          </p:cNvPr>
          <p:cNvSpPr txBox="1"/>
          <p:nvPr/>
        </p:nvSpPr>
        <p:spPr>
          <a:xfrm>
            <a:off x="753273" y="5713195"/>
            <a:ext cx="602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CENTRALIDAD DE GRADO (</a:t>
            </a:r>
            <a:r>
              <a:rPr lang="es-ES" dirty="0" err="1"/>
              <a:t>degree</a:t>
            </a:r>
            <a:r>
              <a:rPr lang="es-E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1561016"/>
            <a:ext cx="11090275" cy="710972"/>
          </a:xfrm>
        </p:spPr>
        <p:txBody>
          <a:bodyPr wrap="square"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AGRUPAMIENTO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/>
          </p:cNvSpPr>
          <p:nvPr/>
        </p:nvSpPr>
        <p:spPr>
          <a:xfrm>
            <a:off x="6095999" y="3029856"/>
            <a:ext cx="5871338" cy="1082006"/>
          </a:xfrm>
          <a:prstGeom prst="rect">
            <a:avLst/>
          </a:prstGeom>
          <a:noFill/>
        </p:spPr>
        <p:txBody>
          <a:bodyPr rtlCol="0"/>
          <a:lstStyle>
            <a:defPPr>
              <a:defRPr lang="es-ES"/>
            </a:defPPr>
          </a:lstStyle>
          <a:p>
            <a:pPr marL="360045" indent="-360045" defTabSz="96012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ES" sz="22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COEFICIENTE DE AGRUPAMIENTO (</a:t>
            </a:r>
            <a:r>
              <a:rPr lang="es-ES" sz="225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Clustering</a:t>
            </a:r>
            <a:r>
              <a:rPr lang="es-ES" sz="22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s-ES" sz="225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3BDC7-9EAD-D0E9-030C-41E2E66D8B31}"/>
              </a:ext>
            </a:extLst>
          </p:cNvPr>
          <p:cNvSpPr txBox="1"/>
          <p:nvPr/>
        </p:nvSpPr>
        <p:spPr>
          <a:xfrm>
            <a:off x="6095999" y="4005375"/>
            <a:ext cx="603427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 defTabSz="96012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ES" sz="25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AGRUPAMIENTO DE TRIANGULOS (</a:t>
            </a:r>
            <a:r>
              <a:rPr lang="es-ES" sz="25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Triangles</a:t>
            </a:r>
            <a:r>
              <a:rPr lang="es-ES" sz="25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A16BF4-E4FC-1310-99BE-16FA0EA541D6}"/>
              </a:ext>
            </a:extLst>
          </p:cNvPr>
          <p:cNvSpPr txBox="1"/>
          <p:nvPr/>
        </p:nvSpPr>
        <p:spPr>
          <a:xfrm>
            <a:off x="6096000" y="5169089"/>
            <a:ext cx="6034271" cy="122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 defTabSz="96012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ES" sz="25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AGRUPAMIENTO DE CUADRADOS (Square) </a:t>
            </a:r>
          </a:p>
          <a:p>
            <a:pPr>
              <a:spcAft>
                <a:spcPts val="600"/>
              </a:spcAft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65472E-F7A7-3956-68EC-C2373608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3202271"/>
            <a:ext cx="5091603" cy="2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9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49274"/>
            <a:ext cx="5179330" cy="2841829"/>
          </a:xfrm>
        </p:spPr>
        <p:txBody>
          <a:bodyPr wrap="square"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/>
          </p:cNvSpPr>
          <p:nvPr/>
        </p:nvSpPr>
        <p:spPr>
          <a:xfrm>
            <a:off x="1333307" y="859748"/>
            <a:ext cx="5501991" cy="1013941"/>
          </a:xfrm>
          <a:prstGeom prst="rect">
            <a:avLst/>
          </a:prstGeom>
          <a:noFill/>
        </p:spPr>
        <p:txBody>
          <a:bodyPr rtlCol="0"/>
          <a:lstStyle>
            <a:defPPr>
              <a:defRPr lang="es-ES"/>
            </a:defPPr>
          </a:lstStyle>
          <a:p>
            <a:pPr marL="339471" indent="-339471" defTabSz="905256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E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NÚCLEOS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A16BF4-E4FC-1310-99BE-16FA0EA541D6}"/>
              </a:ext>
            </a:extLst>
          </p:cNvPr>
          <p:cNvSpPr txBox="1"/>
          <p:nvPr/>
        </p:nvSpPr>
        <p:spPr>
          <a:xfrm>
            <a:off x="6958526" y="798330"/>
            <a:ext cx="4161758" cy="259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893" indent="-282893" defTabSz="905256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ES" sz="23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COMUNIDADES </a:t>
            </a:r>
          </a:p>
          <a:p>
            <a:pPr defTabSz="905256">
              <a:spcAft>
                <a:spcPts val="600"/>
              </a:spcAft>
            </a:pPr>
            <a:endParaRPr lang="es-ES" sz="23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0093" lvl="1" indent="-282893" defTabSz="905256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E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METODOS DE DETENCIÓN:</a:t>
            </a:r>
          </a:p>
          <a:p>
            <a:pPr marL="1197293" lvl="2" indent="-282893" defTabSz="905256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dirty="0" err="1"/>
              <a:t>Asynchronous</a:t>
            </a:r>
            <a:r>
              <a:rPr lang="fr-FR" dirty="0"/>
              <a:t> Label Propagation (</a:t>
            </a:r>
            <a:r>
              <a:rPr lang="fr-FR" dirty="0" err="1"/>
              <a:t>Asyn_LPA</a:t>
            </a:r>
            <a:r>
              <a:rPr lang="fr-FR" dirty="0"/>
              <a:t>)</a:t>
            </a:r>
          </a:p>
          <a:p>
            <a:pPr marL="1197293" lvl="2" indent="-282893" defTabSz="905256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ES" dirty="0" err="1"/>
              <a:t>Greedy</a:t>
            </a:r>
            <a:r>
              <a:rPr lang="es-ES" dirty="0"/>
              <a:t> </a:t>
            </a:r>
            <a:r>
              <a:rPr lang="es-ES" dirty="0" err="1"/>
              <a:t>Modularity</a:t>
            </a:r>
            <a:endParaRPr lang="es-E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AE215C-04B9-E5B5-2A8E-C847AE83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6" y="2243020"/>
            <a:ext cx="3400264" cy="277539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D06626A-ED16-EF50-5425-B3282149F3F1}"/>
              </a:ext>
            </a:extLst>
          </p:cNvPr>
          <p:cNvSpPr txBox="1"/>
          <p:nvPr/>
        </p:nvSpPr>
        <p:spPr>
          <a:xfrm>
            <a:off x="620048" y="1600856"/>
            <a:ext cx="3400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Número de núcleos (K Core)</a:t>
            </a:r>
          </a:p>
        </p:txBody>
      </p:sp>
    </p:spTree>
    <p:extLst>
      <p:ext uri="{BB962C8B-B14F-4D97-AF65-F5344CB8AC3E}">
        <p14:creationId xmlns:p14="http://schemas.microsoft.com/office/powerpoint/2010/main" val="157023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4159160" cy="3155900"/>
          </a:xfrm>
        </p:spPr>
        <p:txBody>
          <a:bodyPr vert="horz" wrap="square" lIns="91440" tIns="0" rIns="0" bIns="0" rtlCol="0" anchor="b" anchorCtr="0">
            <a:normAutofit/>
          </a:bodyPr>
          <a:lstStyle>
            <a:defPPr>
              <a:defRPr lang="es-ES"/>
            </a:defPPr>
          </a:lstStyle>
          <a:p>
            <a:r>
              <a:rPr lang="es-ES" kern="1200">
                <a:latin typeface="+mj-lt"/>
                <a:ea typeface="+mj-ea"/>
                <a:cs typeface="+mj-cs"/>
              </a:rPr>
              <a:t>MODELOS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4DB163-78AE-FD7C-C02E-AA33A8CED68F}"/>
              </a:ext>
            </a:extLst>
          </p:cNvPr>
          <p:cNvSpPr txBox="1"/>
          <p:nvPr/>
        </p:nvSpPr>
        <p:spPr>
          <a:xfrm>
            <a:off x="547271" y="3505200"/>
            <a:ext cx="4159160" cy="2352356"/>
          </a:xfrm>
          <a:prstGeom prst="rect">
            <a:avLst/>
          </a:prstGeom>
        </p:spPr>
        <p:txBody>
          <a:bodyPr vert="horz" wrap="square" lIns="91440" tIns="0" rIns="91440" bIns="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s-ES" sz="2400" kern="1200">
                <a:latin typeface="+mn-lt"/>
                <a:ea typeface="+mn-ea"/>
                <a:cs typeface="+mn-cs"/>
              </a:rPr>
              <a:t>KNN</a:t>
            </a:r>
          </a:p>
          <a:p>
            <a:pPr>
              <a:spcBef>
                <a:spcPts val="1000"/>
              </a:spcBef>
            </a:pPr>
            <a:r>
              <a:rPr lang="es-ES" sz="2400" kern="1200">
                <a:latin typeface="+mn-lt"/>
                <a:ea typeface="+mn-ea"/>
                <a:cs typeface="+mn-cs"/>
              </a:rPr>
              <a:t>NAIVE BAYES</a:t>
            </a:r>
          </a:p>
          <a:p>
            <a:pPr>
              <a:spcBef>
                <a:spcPts val="1000"/>
              </a:spcBef>
            </a:pPr>
            <a:r>
              <a:rPr lang="es-ES" sz="2400" kern="1200">
                <a:latin typeface="+mn-lt"/>
                <a:ea typeface="+mn-ea"/>
                <a:cs typeface="+mn-cs"/>
              </a:rPr>
              <a:t>ÁRBOL DE DECISIÓN</a:t>
            </a:r>
          </a:p>
          <a:p>
            <a:pPr>
              <a:spcBef>
                <a:spcPts val="1000"/>
              </a:spcBef>
            </a:pPr>
            <a:endParaRPr lang="es-ES" sz="2400" kern="1200">
              <a:latin typeface="+mn-lt"/>
              <a:ea typeface="+mn-ea"/>
              <a:cs typeface="+mn-cs"/>
            </a:endParaRPr>
          </a:p>
        </p:txBody>
      </p:sp>
      <p:pic>
        <p:nvPicPr>
          <p:cNvPr id="5" name="Marcador de posición de imagen 7" descr="Fondo digital de puntos de datos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4" r="5007" b="2"/>
          <a:stretch/>
        </p:blipFill>
        <p:spPr>
          <a:xfrm>
            <a:off x="5678049" y="788713"/>
            <a:ext cx="5132388" cy="5132388"/>
          </a:xfrm>
          <a:noFill/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KNN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AE3857-E308-7FEC-EBA8-F0AD16BB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972" y="1752351"/>
            <a:ext cx="2785538" cy="326501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435120C-7368-BF14-90A9-D97BA4E12318}"/>
              </a:ext>
            </a:extLst>
          </p:cNvPr>
          <p:cNvSpPr txBox="1"/>
          <p:nvPr/>
        </p:nvSpPr>
        <p:spPr>
          <a:xfrm>
            <a:off x="1882358" y="1357216"/>
            <a:ext cx="44048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CONFIGURACIÓN DEL MODELO:</a:t>
            </a:r>
          </a:p>
          <a:p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1400" dirty="0"/>
              <a:t>PROCESAMIENTO DE DATOS:</a:t>
            </a:r>
          </a:p>
          <a:p>
            <a:pPr lvl="2"/>
            <a:r>
              <a:rPr lang="es-ES" sz="1400" dirty="0"/>
              <a:t>-Codificación de atributos:</a:t>
            </a:r>
          </a:p>
          <a:p>
            <a:pPr lvl="3"/>
            <a:r>
              <a:rPr lang="es-ES" sz="1400" dirty="0" err="1"/>
              <a:t>OrdinalEncoder</a:t>
            </a:r>
            <a:r>
              <a:rPr lang="es-ES" sz="1400" dirty="0"/>
              <a:t> </a:t>
            </a:r>
          </a:p>
          <a:p>
            <a:pPr lvl="2"/>
            <a:r>
              <a:rPr lang="es-ES" sz="1400" dirty="0"/>
              <a:t>-Transformar las cadenas de texto a valores numéricos</a:t>
            </a:r>
          </a:p>
          <a:p>
            <a:pPr lvl="2"/>
            <a:r>
              <a:rPr lang="es-ES" sz="1400" dirty="0"/>
              <a:t>-Normalizar valores entre 0 y 1, </a:t>
            </a:r>
            <a:r>
              <a:rPr lang="es-ES" sz="1400" dirty="0" err="1"/>
              <a:t>MinMaxScaler</a:t>
            </a:r>
            <a:endParaRPr lang="es-ES" sz="1400" dirty="0"/>
          </a:p>
          <a:p>
            <a:pPr lvl="2"/>
            <a:endParaRPr lang="es-ES" sz="1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1400" dirty="0"/>
              <a:t>MEJORES HIPERPARÁMETROS : </a:t>
            </a:r>
          </a:p>
          <a:p>
            <a:pPr lvl="2"/>
            <a:r>
              <a:rPr lang="es-ES" sz="1400" dirty="0" err="1"/>
              <a:t>Nº</a:t>
            </a:r>
            <a:r>
              <a:rPr lang="es-ES" sz="1400" dirty="0"/>
              <a:t> Vecinos : 1</a:t>
            </a:r>
          </a:p>
          <a:p>
            <a:pPr lvl="2"/>
            <a:r>
              <a:rPr lang="es-ES" sz="1400" dirty="0"/>
              <a:t>Métrica Distancia : </a:t>
            </a:r>
            <a:r>
              <a:rPr lang="es-ES" sz="1400" dirty="0" err="1"/>
              <a:t>Manhattah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B885645-7E61-9ED9-9404-49F9E3AE09F7}"/>
              </a:ext>
            </a:extLst>
          </p:cNvPr>
          <p:cNvSpPr txBox="1"/>
          <p:nvPr/>
        </p:nvSpPr>
        <p:spPr>
          <a:xfrm>
            <a:off x="1882358" y="4564261"/>
            <a:ext cx="44048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RESULTADOS DE LA EVALUACIÓN: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1400" dirty="0"/>
              <a:t>VALIDACIÓN POR RETENCIÓN(20-80):</a:t>
            </a:r>
          </a:p>
          <a:p>
            <a:pPr lvl="2"/>
            <a:r>
              <a:rPr lang="es-ES" sz="1400" dirty="0"/>
              <a:t>RECALL: 29%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1400" dirty="0"/>
              <a:t>MEJOR PUNTUAJE BUSQUEDA REJILLA:</a:t>
            </a:r>
          </a:p>
          <a:p>
            <a:pPr lvl="2"/>
            <a:r>
              <a:rPr lang="es-ES" sz="1400" dirty="0"/>
              <a:t>RECALL: 54,38%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58_TF33713516_Win32" id="{DF728B89-FC3D-4E3A-BA79-B7D5AFC65CD2}" vid="{705D60A9-8AE8-4A8A-8A2B-380787BFC2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{FE0E6967-B755-4E2A-AEEB-06C84951D630}tf33713516_win32</Template>
  <TotalTime>747</TotalTime>
  <Words>479</Words>
  <Application>Microsoft Office PowerPoint</Application>
  <PresentationFormat>Panorámica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Walbaum Display</vt:lpstr>
      <vt:lpstr>Wingdings</vt:lpstr>
      <vt:lpstr>3DFloatVTI</vt:lpstr>
      <vt:lpstr>APRENDIZAJE AUTOMATICO RELACIONAL </vt:lpstr>
      <vt:lpstr>INDICE </vt:lpstr>
      <vt:lpstr>OBJETIVOS  </vt:lpstr>
      <vt:lpstr>MÉTRICAS </vt:lpstr>
      <vt:lpstr>CENTRALIDAD  </vt:lpstr>
      <vt:lpstr>AGRUPAMIENTO  </vt:lpstr>
      <vt:lpstr>  </vt:lpstr>
      <vt:lpstr>MODELOS</vt:lpstr>
      <vt:lpstr>KNN</vt:lpstr>
      <vt:lpstr>NAIVE BAYES</vt:lpstr>
      <vt:lpstr>ÁRBOL DE DECISIÓN</vt:lpstr>
      <vt:lpstr>RESULTADOS DE LOS ESTUDIOS 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ALBA GONZALEZ PINEDA</dc:creator>
  <cp:lastModifiedBy>Angela Lopez</cp:lastModifiedBy>
  <cp:revision>4</cp:revision>
  <dcterms:created xsi:type="dcterms:W3CDTF">2024-07-02T22:53:31Z</dcterms:created>
  <dcterms:modified xsi:type="dcterms:W3CDTF">2024-07-10T18:33:53Z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