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1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1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5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5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3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06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0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69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2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6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37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point.com/build-node-js-powered-chatroom-web-app-node-mongodb-socket/" TargetMode="External"/><Relationship Id="rId3" Type="http://schemas.openxmlformats.org/officeDocument/2006/relationships/hyperlink" Target="http://www.chati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95574"/>
              </p:ext>
            </p:extLst>
          </p:nvPr>
        </p:nvGraphicFramePr>
        <p:xfrm>
          <a:off x="827575" y="1192182"/>
          <a:ext cx="29276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327"/>
                <a:gridCol w="153333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 err="1" smtClean="0"/>
                        <a:t>Table:User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user_id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9364"/>
              </p:ext>
            </p:extLst>
          </p:nvPr>
        </p:nvGraphicFramePr>
        <p:xfrm>
          <a:off x="4516725" y="1143999"/>
          <a:ext cx="29276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327"/>
                <a:gridCol w="153333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 smtClean="0"/>
                        <a:t>Table: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1" dirty="0" smtClean="0"/>
                        <a:t>Chat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Chat_id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posted_on</a:t>
                      </a:r>
                      <a:endParaRPr lang="zh-CN" altLang="en-US" i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u="sng" dirty="0" smtClean="0"/>
                        <a:t>user_id</a:t>
                      </a:r>
                      <a:endParaRPr lang="zh-CN" altLang="en-US" i="1" u="sng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99236" y="354471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create table chat</a:t>
            </a:r>
          </a:p>
          <a:p>
            <a:r>
              <a:rPr lang="en-US" altLang="zh-CN" dirty="0"/>
              <a:t>   ...&gt; (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chat_id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posted_on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userid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message text NOT NULL,</a:t>
            </a:r>
          </a:p>
          <a:p>
            <a:r>
              <a:rPr lang="en-US" altLang="zh-CN" dirty="0"/>
              <a:t>   ...&gt; PRIMARY KEY (</a:t>
            </a:r>
            <a:r>
              <a:rPr lang="en-US" altLang="zh-CN" dirty="0" err="1"/>
              <a:t>chat_id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...&gt;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3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2300"/>
            <a:ext cx="79248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5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http://www.sitepoint.com/build-node-js-powered-chatroom-web-app-node-mongodb-socket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http://www.chatib.com</a:t>
            </a:r>
            <a:r>
              <a:rPr kumimoji="1" lang="en-US" altLang="zh-CN" smtClean="0">
                <a:hlinkClick r:id="rId3"/>
              </a:rPr>
              <a:t>/</a:t>
            </a:r>
            <a:endParaRPr kumimoji="1" lang="en-US" altLang="zh-CN" smtClean="0"/>
          </a:p>
          <a:p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64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110</Words>
  <Application>Microsoft Macintosh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Angela Gao</dc:creator>
  <cp:lastModifiedBy>Angela Gao</cp:lastModifiedBy>
  <cp:revision>8</cp:revision>
  <dcterms:created xsi:type="dcterms:W3CDTF">2015-07-23T20:46:39Z</dcterms:created>
  <dcterms:modified xsi:type="dcterms:W3CDTF">2015-08-20T00:53:06Z</dcterms:modified>
</cp:coreProperties>
</file>