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20207-599F-4CFD-A8D0-DD7AE6993AF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599FE-B36F-4DE7-BBCF-F6576E645D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BAZ Online Exam</a:t>
            </a:r>
            <a:br>
              <a:rPr lang="en-US" dirty="0" smtClean="0"/>
            </a:br>
            <a:r>
              <a:rPr lang="en-US" sz="2700" dirty="0" smtClean="0"/>
              <a:t>(</a:t>
            </a:r>
            <a:r>
              <a:rPr lang="en-US" sz="2700" dirty="0" err="1" smtClean="0"/>
              <a:t>Aplikasi</a:t>
            </a:r>
            <a:r>
              <a:rPr lang="en-US" sz="2700" dirty="0" smtClean="0"/>
              <a:t> </a:t>
            </a:r>
            <a:r>
              <a:rPr lang="en-US" sz="2700" dirty="0" err="1" smtClean="0"/>
              <a:t>Ujian</a:t>
            </a:r>
            <a:r>
              <a:rPr lang="en-US" sz="2700" dirty="0" smtClean="0"/>
              <a:t> Online </a:t>
            </a:r>
            <a:r>
              <a:rPr lang="en-US" sz="2700" dirty="0" err="1" smtClean="0"/>
              <a:t>Berbasis</a:t>
            </a:r>
            <a:r>
              <a:rPr lang="en-US" sz="2700" dirty="0" smtClean="0"/>
              <a:t> Web)</a:t>
            </a:r>
            <a:endParaRPr lang="en-US" sz="27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			</a:t>
            </a:r>
            <a:r>
              <a:rPr lang="en-US" sz="2800" dirty="0" err="1" smtClean="0">
                <a:solidFill>
                  <a:schemeClr val="tx1"/>
                </a:solidFill>
              </a:rPr>
              <a:t>Kelas</a:t>
            </a:r>
            <a:r>
              <a:rPr lang="en-US" sz="2800" dirty="0" smtClean="0">
                <a:solidFill>
                  <a:schemeClr val="tx1"/>
                </a:solidFill>
              </a:rPr>
              <a:t> : 06PFT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Angela </a:t>
            </a:r>
            <a:r>
              <a:rPr lang="en-US" sz="2800" dirty="0" err="1">
                <a:solidFill>
                  <a:schemeClr val="tx1"/>
                </a:solidFill>
              </a:rPr>
              <a:t>Muliawan</a:t>
            </a:r>
            <a:r>
              <a:rPr lang="en-US" sz="2800" dirty="0">
                <a:solidFill>
                  <a:schemeClr val="tx1"/>
                </a:solidFill>
              </a:rPr>
              <a:t> 	1501167380</a:t>
            </a:r>
          </a:p>
          <a:p>
            <a:r>
              <a:rPr lang="en-US" sz="2800" dirty="0">
                <a:solidFill>
                  <a:schemeClr val="tx1"/>
                </a:solidFill>
              </a:rPr>
              <a:t>Brian </a:t>
            </a:r>
            <a:r>
              <a:rPr lang="en-US" sz="2800" dirty="0" err="1">
                <a:solidFill>
                  <a:schemeClr val="tx1"/>
                </a:solidFill>
              </a:rPr>
              <a:t>Alexandro</a:t>
            </a:r>
            <a:r>
              <a:rPr lang="en-US" sz="2800" dirty="0">
                <a:solidFill>
                  <a:schemeClr val="tx1"/>
                </a:solidFill>
              </a:rPr>
              <a:t> 	1501179714</a:t>
            </a:r>
          </a:p>
          <a:p>
            <a:r>
              <a:rPr lang="en-US" sz="2800" dirty="0">
                <a:solidFill>
                  <a:schemeClr val="tx1"/>
                </a:solidFill>
              </a:rPr>
              <a:t>Zola 			1501179102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BAZ Online Exam?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4676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web yang 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,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publik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BAZ Online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76400"/>
            <a:ext cx="7467600" cy="4525963"/>
          </a:xfrm>
        </p:spPr>
        <p:txBody>
          <a:bodyPr/>
          <a:lstStyle/>
          <a:p>
            <a:pPr algn="just"/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,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pemeriksaan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cetak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pendistribusian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Pengembangan</a:t>
            </a:r>
            <a:r>
              <a:rPr lang="en-US" sz="4000" dirty="0" smtClean="0"/>
              <a:t> BAZ Online Exam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467600" cy="4525963"/>
          </a:xfrm>
        </p:spPr>
        <p:txBody>
          <a:bodyPr/>
          <a:lstStyle/>
          <a:p>
            <a:pPr algn="just"/>
            <a:r>
              <a:rPr lang="en-US" dirty="0" err="1" smtClean="0"/>
              <a:t>Desain</a:t>
            </a:r>
            <a:r>
              <a:rPr lang="en-US" dirty="0" smtClean="0"/>
              <a:t> : Semantic UI</a:t>
            </a:r>
          </a:p>
          <a:p>
            <a:pPr algn="just"/>
            <a:r>
              <a:rPr lang="en-US" dirty="0" smtClean="0"/>
              <a:t>PHP </a:t>
            </a:r>
            <a:r>
              <a:rPr lang="en-US" dirty="0" err="1" smtClean="0"/>
              <a:t>Codeigniter</a:t>
            </a:r>
            <a:endParaRPr lang="en-US" dirty="0" smtClean="0"/>
          </a:p>
          <a:p>
            <a:pPr algn="just"/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endParaRPr lang="en-US" dirty="0" smtClean="0"/>
          </a:p>
          <a:p>
            <a:pPr algn="just"/>
            <a:r>
              <a:rPr lang="en-US" dirty="0" smtClean="0"/>
              <a:t>DBMS : SQL Server 2012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Screenshot </a:t>
            </a:r>
            <a:r>
              <a:rPr lang="en-US" dirty="0" err="1" smtClean="0"/>
              <a:t>Aplication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50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BAZ Online Exam (Aplikasi Ujian Online Berbasis Web)</vt:lpstr>
      <vt:lpstr>What is BAZ Online Exam?</vt:lpstr>
      <vt:lpstr>Tujuan BAZ Online Exam</vt:lpstr>
      <vt:lpstr>Pengembangan BAZ Online Exam</vt:lpstr>
      <vt:lpstr>Screenshot Aplication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 Online Exam (Aplikasi Sharing Material dan Ujian Online  Berbasis Web)</dc:title>
  <dc:creator>HP</dc:creator>
  <cp:lastModifiedBy>HP</cp:lastModifiedBy>
  <cp:revision>10</cp:revision>
  <dcterms:created xsi:type="dcterms:W3CDTF">2014-06-03T14:00:23Z</dcterms:created>
  <dcterms:modified xsi:type="dcterms:W3CDTF">2014-06-03T15:35:47Z</dcterms:modified>
</cp:coreProperties>
</file>