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8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0207-599F-4CFD-A8D0-DD7AE6993AFB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BAZ Online Exam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Aplikasi</a:t>
            </a:r>
            <a:r>
              <a:rPr lang="en-US" sz="2700" dirty="0" smtClean="0"/>
              <a:t> </a:t>
            </a:r>
            <a:r>
              <a:rPr lang="en-US" sz="2700" dirty="0" err="1" smtClean="0"/>
              <a:t>Ujian</a:t>
            </a:r>
            <a:r>
              <a:rPr lang="en-US" sz="2700" dirty="0" smtClean="0"/>
              <a:t> Online </a:t>
            </a:r>
            <a:r>
              <a:rPr lang="en-US" sz="2700" dirty="0" err="1" smtClean="0"/>
              <a:t>Berbasis</a:t>
            </a:r>
            <a:r>
              <a:rPr lang="en-US" sz="2700" dirty="0" smtClean="0"/>
              <a:t> Web)</a:t>
            </a:r>
            <a:endParaRPr lang="en-US" sz="2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Kelas</a:t>
            </a:r>
            <a:r>
              <a:rPr lang="en-US" sz="2800" dirty="0" smtClean="0">
                <a:solidFill>
                  <a:schemeClr val="tx1"/>
                </a:solidFill>
              </a:rPr>
              <a:t> : 06PFT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Angela </a:t>
            </a:r>
            <a:r>
              <a:rPr lang="en-US" sz="2800" dirty="0" err="1">
                <a:solidFill>
                  <a:schemeClr val="tx1"/>
                </a:solidFill>
              </a:rPr>
              <a:t>Muliawan</a:t>
            </a:r>
            <a:r>
              <a:rPr lang="en-US" sz="2800" dirty="0">
                <a:solidFill>
                  <a:schemeClr val="tx1"/>
                </a:solidFill>
              </a:rPr>
              <a:t> 	1501167380</a:t>
            </a:r>
          </a:p>
          <a:p>
            <a:r>
              <a:rPr lang="en-US" sz="2800" dirty="0">
                <a:solidFill>
                  <a:schemeClr val="tx1"/>
                </a:solidFill>
              </a:rPr>
              <a:t>Brian </a:t>
            </a:r>
            <a:r>
              <a:rPr lang="en-US" sz="2800" dirty="0" err="1">
                <a:solidFill>
                  <a:schemeClr val="tx1"/>
                </a:solidFill>
              </a:rPr>
              <a:t>Alexandro</a:t>
            </a:r>
            <a:r>
              <a:rPr lang="en-US" sz="2800" dirty="0">
                <a:solidFill>
                  <a:schemeClr val="tx1"/>
                </a:solidFill>
              </a:rPr>
              <a:t> 	1501179714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Zola 			1501179102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488668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Test Per Category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916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BAZ Online Exam?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67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BAZ Online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pendistribusian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Pengembangan</a:t>
            </a:r>
            <a:r>
              <a:rPr lang="en-US" sz="4000" dirty="0" smtClean="0"/>
              <a:t> BAZ Online Exam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Desain</a:t>
            </a:r>
            <a:r>
              <a:rPr lang="en-US" dirty="0" smtClean="0"/>
              <a:t> : Semantic UI</a:t>
            </a:r>
          </a:p>
          <a:p>
            <a:pPr algn="just"/>
            <a:r>
              <a:rPr lang="en-US" dirty="0" smtClean="0"/>
              <a:t>PHP </a:t>
            </a:r>
            <a:r>
              <a:rPr lang="en-US" dirty="0" err="1" smtClean="0"/>
              <a:t>Codeigniter</a:t>
            </a:r>
            <a:endParaRPr lang="en-US" dirty="0" smtClean="0"/>
          </a:p>
          <a:p>
            <a:pPr algn="just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algn="just"/>
            <a:r>
              <a:rPr lang="en-US" dirty="0" smtClean="0"/>
              <a:t>DBMS : SQL Server 2012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Screenshot </a:t>
            </a:r>
            <a:r>
              <a:rPr lang="en-US" dirty="0" err="1" smtClean="0"/>
              <a:t>Aplication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2744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48768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22355"/>
          <a:stretch>
            <a:fillRect/>
          </a:stretch>
        </p:blipFill>
        <p:spPr bwMode="auto">
          <a:xfrm>
            <a:off x="3248025" y="5005387"/>
            <a:ext cx="5895975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76400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modal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6488668"/>
            <a:ext cx="22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untuk</a:t>
            </a:r>
            <a:r>
              <a:rPr lang="en-US" dirty="0" smtClean="0"/>
              <a:t> admin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600" y="6488668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Test Header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600" y="648866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Customize </a:t>
            </a:r>
            <a:r>
              <a:rPr lang="en-US" dirty="0" err="1" smtClean="0"/>
              <a:t>isi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504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69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BAZ Online Exam (Aplikasi Ujian Online Berbasis Web)</vt:lpstr>
      <vt:lpstr>What is BAZ Online Exam?</vt:lpstr>
      <vt:lpstr>Tujuan BAZ Online Exam</vt:lpstr>
      <vt:lpstr>Pengembangan BAZ Online Exam</vt:lpstr>
      <vt:lpstr>Screenshot Aplication</vt:lpstr>
      <vt:lpstr>Slide 6</vt:lpstr>
      <vt:lpstr>Slide 7</vt:lpstr>
      <vt:lpstr>Slide 8</vt:lpstr>
      <vt:lpstr>Slide 9</vt:lpstr>
      <vt:lpstr>Slide 10</vt:lpstr>
      <vt:lpstr>Demo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 Online Exam (Aplikasi Sharing Material dan Ujian Online  Berbasis Web)</dc:title>
  <dc:creator>HP</dc:creator>
  <cp:lastModifiedBy>ORACLE21</cp:lastModifiedBy>
  <cp:revision>16</cp:revision>
  <dcterms:created xsi:type="dcterms:W3CDTF">2014-06-03T14:00:23Z</dcterms:created>
  <dcterms:modified xsi:type="dcterms:W3CDTF">2014-06-04T08:26:41Z</dcterms:modified>
</cp:coreProperties>
</file>