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3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6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0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E264-9135-4788-8699-639E62C306BF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2A5F-F0AB-403F-A8E0-0B76A7899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le.or.kr/contentView.do?menuId=1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9429" y="612453"/>
            <a:ext cx="3207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1. “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성인 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기초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Nanum Gothic"/>
              </a:rPr>
              <a:t>문해능력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Nanum Gothic"/>
              </a:rPr>
              <a:t>인트로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” Page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12936" t="32892" r="16270"/>
          <a:stretch/>
        </p:blipFill>
        <p:spPr>
          <a:xfrm>
            <a:off x="173774" y="1256306"/>
            <a:ext cx="6451254" cy="343988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73693" y="1778696"/>
            <a:ext cx="1792774" cy="2279736"/>
          </a:xfrm>
          <a:prstGeom prst="roundRect">
            <a:avLst>
              <a:gd name="adj" fmla="val 873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15849" y="1811952"/>
            <a:ext cx="4010003" cy="1720387"/>
          </a:xfrm>
          <a:prstGeom prst="roundRect">
            <a:avLst>
              <a:gd name="adj" fmla="val 35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967" y="1442620"/>
            <a:ext cx="43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①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5849" y="14426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②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6478383">
            <a:off x="856378" y="4060292"/>
            <a:ext cx="319015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0359" y="4226784"/>
            <a:ext cx="2526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이미지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변경 문항풀이관련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?.....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  <p:sp>
        <p:nvSpPr>
          <p:cNvPr id="11" name="오른쪽 화살표 10"/>
          <p:cNvSpPr/>
          <p:nvPr/>
        </p:nvSpPr>
        <p:spPr>
          <a:xfrm rot="16478383">
            <a:off x="5117643" y="3870275"/>
            <a:ext cx="319015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61623" y="4036767"/>
            <a:ext cx="339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버튼을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Nanum Gothic"/>
              </a:rPr>
              <a:t>이쁘게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 표현할 수 있다면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버튼이 하나라서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…..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없으면  그대로 가도 무방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5235" y="2025814"/>
            <a:ext cx="2668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anum Gothic"/>
              </a:rPr>
              <a:t>① </a:t>
            </a:r>
            <a:r>
              <a:rPr lang="en-US" altLang="ko-KR" sz="1200" b="1" dirty="0" smtClean="0">
                <a:latin typeface="Nanum Gothic"/>
              </a:rPr>
              <a:t>image </a:t>
            </a:r>
            <a:r>
              <a:rPr lang="ko-KR" altLang="en-US" sz="1200" b="1" dirty="0" smtClean="0">
                <a:latin typeface="Nanum Gothic"/>
              </a:rPr>
              <a:t>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② </a:t>
            </a:r>
            <a:r>
              <a:rPr lang="en-US" altLang="ko-KR" sz="1200" b="1" dirty="0" smtClean="0">
                <a:latin typeface="Nanum Gothic"/>
              </a:rPr>
              <a:t>text </a:t>
            </a:r>
            <a:r>
              <a:rPr lang="ko-KR" altLang="en-US" sz="1200" b="1" dirty="0">
                <a:latin typeface="Nanum Gothic"/>
              </a:rPr>
              <a:t>영역 </a:t>
            </a:r>
            <a:r>
              <a:rPr lang="ko-KR" altLang="en-US" sz="1200" b="1" dirty="0" smtClean="0">
                <a:latin typeface="Nanum Gothic"/>
              </a:rPr>
              <a:t>자가진단 </a:t>
            </a:r>
            <a:r>
              <a:rPr lang="ko-KR" altLang="en-US" sz="1200" b="1" dirty="0">
                <a:latin typeface="Nanum Gothic"/>
              </a:rPr>
              <a:t>설명 </a:t>
            </a:r>
            <a:r>
              <a:rPr lang="ko-KR" altLang="en-US" sz="1200" b="1" dirty="0" smtClean="0">
                <a:latin typeface="Nanum Gothic"/>
              </a:rPr>
              <a:t>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en-US" altLang="ko-KR" sz="1200" b="1" dirty="0" smtClean="0">
                <a:latin typeface="Nanum Gothic"/>
              </a:rPr>
              <a:t>   (</a:t>
            </a:r>
            <a:r>
              <a:rPr lang="ko-KR" altLang="en-US" sz="1200" b="1" dirty="0" err="1" smtClean="0">
                <a:latin typeface="Nanum Gothic"/>
              </a:rPr>
              <a:t>변경예정</a:t>
            </a:r>
            <a:r>
              <a:rPr lang="en-US" altLang="ko-KR" sz="1200" b="1" dirty="0" smtClean="0">
                <a:latin typeface="Nanum Gothic"/>
              </a:rPr>
              <a:t>)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③ 수준 설명 </a:t>
            </a:r>
            <a:r>
              <a:rPr lang="ko-KR" altLang="en-US" sz="1200" b="1" dirty="0">
                <a:latin typeface="Nanum Gothic"/>
              </a:rPr>
              <a:t>영</a:t>
            </a:r>
            <a:r>
              <a:rPr lang="ko-KR" altLang="en-US" sz="1200" b="1" dirty="0" smtClean="0">
                <a:latin typeface="Nanum Gothic"/>
              </a:rPr>
              <a:t>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80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9429" y="612453"/>
            <a:ext cx="4383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1. “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성인 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기초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Nanum Gothic"/>
              </a:rPr>
              <a:t>문해능력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Nanum Gothic"/>
              </a:rPr>
              <a:t>인트로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”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Page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text 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변경내용</a:t>
            </a:r>
            <a:endParaRPr lang="en-US" altLang="ko-KR" sz="1400" b="1" dirty="0" smtClean="0">
              <a:solidFill>
                <a:srgbClr val="002060"/>
              </a:solidFill>
              <a:latin typeface="Nanum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10558"/>
              </p:ext>
            </p:extLst>
          </p:nvPr>
        </p:nvGraphicFramePr>
        <p:xfrm>
          <a:off x="5025517" y="3958622"/>
          <a:ext cx="1184783" cy="523494"/>
        </p:xfrm>
        <a:graphic>
          <a:graphicData uri="http://schemas.openxmlformats.org/drawingml/2006/table">
            <a:tbl>
              <a:tblPr/>
              <a:tblGrid>
                <a:gridCol w="1184783">
                  <a:extLst>
                    <a:ext uri="{9D8B030D-6E8A-4147-A177-3AD203B41FA5}">
                      <a16:colId xmlns:a16="http://schemas.microsoft.com/office/drawing/2014/main" val="1037976701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기초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문해능력조사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진단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참여하기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7456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72817" y="1580773"/>
            <a:ext cx="6109208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교육부와 국가평생교육진흥원 국가문해교육센터는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년부터 시행하고 있는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성인문해능력조사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국가승인통계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표본조사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)’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기반으로 개인의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문해능력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수준을 측정할 수 있는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성인 기초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문해능력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진단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위한 시스템을 구축하였습니다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개인의 기초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문해능력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수준을 진단하고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부족한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문해영역을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탐색하고자 한다면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성인 기초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문해능력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자가진단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에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참여해 보세요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문해교육에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참여하고자 하는 학습자에게는 수준에 맞는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성인문해교육과정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추천해 드립니다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2817" y="3062174"/>
            <a:ext cx="5909183" cy="600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성인 기초문해능력 진단</a:t>
            </a: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</a:rPr>
              <a:t>’ 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서비스는 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환경에 최적화되어 있습니다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모바일 서비스 이용시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글자 및 이미지 깨짐 오류가 발생할 수 있어서 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>
                <a:solidFill>
                  <a:srgbClr val="000000"/>
                </a:solidFill>
                <a:latin typeface="함초롬바탕" panose="02030604000101010101" pitchFamily="18" charset="-127"/>
              </a:rPr>
              <a:t>를 활용한 진단 참여을 권장드립니다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429" y="1400175"/>
            <a:ext cx="176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2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9429" y="612453"/>
            <a:ext cx="71575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2.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“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성인 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기초 </a:t>
            </a:r>
            <a:r>
              <a:rPr lang="ko-KR" altLang="en-US" sz="1400" b="1" dirty="0" err="1">
                <a:solidFill>
                  <a:srgbClr val="002060"/>
                </a:solidFill>
                <a:latin typeface="Nanum Gothic"/>
              </a:rPr>
              <a:t>문해능력자가진단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결과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” Page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를 현재 임시 작업하여 사용하고 있습니다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.</a:t>
            </a:r>
          </a:p>
          <a:p>
            <a:r>
              <a:rPr lang="en-US" altLang="ko-KR" sz="1400" b="1" dirty="0">
                <a:solidFill>
                  <a:srgbClr val="002060"/>
                </a:solidFill>
                <a:latin typeface="Nanum Gothic"/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1) 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현재 임시 사용중인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Page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를 수정 변경하여 사용</a:t>
            </a:r>
            <a:endParaRPr lang="en-US" altLang="ko-KR" sz="1400" b="1" dirty="0" smtClean="0">
              <a:solidFill>
                <a:srgbClr val="002060"/>
              </a:solidFill>
              <a:latin typeface="Nanum Gothic"/>
            </a:endParaRPr>
          </a:p>
          <a:p>
            <a:r>
              <a:rPr lang="en-US" altLang="ko-KR" sz="1400" b="1" dirty="0">
                <a:solidFill>
                  <a:srgbClr val="002060"/>
                </a:solidFill>
                <a:latin typeface="Nanum Gothic"/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2) 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페이지 신규 디자인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(※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참조 하단 서울시 교육청보고서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016"/>
          <a:stretch/>
        </p:blipFill>
        <p:spPr>
          <a:xfrm>
            <a:off x="570504" y="1764584"/>
            <a:ext cx="3165231" cy="40478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7"/>
          <a:stretch/>
        </p:blipFill>
        <p:spPr>
          <a:xfrm>
            <a:off x="3891597" y="2266122"/>
            <a:ext cx="3165231" cy="27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b="37044"/>
          <a:stretch/>
        </p:blipFill>
        <p:spPr>
          <a:xfrm>
            <a:off x="318897" y="1351721"/>
            <a:ext cx="4848606" cy="38245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9429" y="612453"/>
            <a:ext cx="6162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현재 임시 성인 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기초 </a:t>
            </a:r>
            <a:r>
              <a:rPr lang="ko-KR" altLang="en-US" sz="1400" b="1" dirty="0" err="1">
                <a:solidFill>
                  <a:srgbClr val="002060"/>
                </a:solidFill>
                <a:latin typeface="Nanum Gothic"/>
              </a:rPr>
              <a:t>문해능력자가진단</a:t>
            </a:r>
            <a:r>
              <a:rPr lang="ko-KR" altLang="en-US" sz="1400" b="1" dirty="0">
                <a:solidFill>
                  <a:srgbClr val="002060"/>
                </a:solidFill>
                <a:latin typeface="Nanum Gothic"/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결과 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Page</a:t>
            </a:r>
          </a:p>
          <a:p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&lt;</a:t>
            </a:r>
            <a:r>
              <a:rPr lang="ko-KR" altLang="en-US" sz="1400" b="1" dirty="0" smtClean="0">
                <a:solidFill>
                  <a:srgbClr val="002060"/>
                </a:solidFill>
                <a:latin typeface="Nanum Gothic"/>
              </a:rPr>
              <a:t>참조 </a:t>
            </a:r>
            <a:r>
              <a:rPr lang="en-US" altLang="ko-KR" sz="1400" b="1" dirty="0">
                <a:solidFill>
                  <a:srgbClr val="002060"/>
                </a:solidFill>
                <a:latin typeface="Nanum Gothic"/>
                <a:hlinkClick r:id="rId3"/>
              </a:rPr>
              <a:t>https://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  <a:hlinkClick r:id="rId3"/>
              </a:rPr>
              <a:t>edu.le.or.kr/contentView.do?menuId=100</a:t>
            </a:r>
            <a:r>
              <a:rPr lang="en-US" altLang="ko-KR" sz="1400" b="1" dirty="0" smtClean="0">
                <a:solidFill>
                  <a:srgbClr val="002060"/>
                </a:solidFill>
                <a:latin typeface="Nanum Gothic"/>
              </a:rPr>
              <a:t>                  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74392" y="834820"/>
            <a:ext cx="80021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결과예시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8640" y="1256306"/>
            <a:ext cx="4420925" cy="5009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2705" y="1757238"/>
            <a:ext cx="3079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anum Gothic"/>
              </a:rPr>
              <a:t>① </a:t>
            </a:r>
            <a:r>
              <a:rPr lang="en-US" altLang="ko-KR" sz="1200" b="1" dirty="0" smtClean="0">
                <a:latin typeface="Nanum Gothic"/>
              </a:rPr>
              <a:t>Title </a:t>
            </a:r>
            <a:r>
              <a:rPr lang="ko-KR" altLang="en-US" sz="1200" b="1" dirty="0" smtClean="0">
                <a:latin typeface="Nanum Gothic"/>
              </a:rPr>
              <a:t>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② </a:t>
            </a:r>
            <a:r>
              <a:rPr lang="en-US" altLang="ko-KR" sz="1200" b="1" dirty="0" err="1" smtClean="0">
                <a:latin typeface="Nanum Gothic"/>
              </a:rPr>
              <a:t>img</a:t>
            </a:r>
            <a:r>
              <a:rPr lang="en-US" altLang="ko-KR" sz="1200" b="1" dirty="0" smtClean="0">
                <a:latin typeface="Nanum Gothic"/>
              </a:rPr>
              <a:t>, text</a:t>
            </a:r>
            <a:r>
              <a:rPr lang="ko-KR" altLang="en-US" sz="1200" b="1" dirty="0" smtClean="0">
                <a:latin typeface="Nanum Gothic"/>
              </a:rPr>
              <a:t>자가진단 설명 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③ 수준 설명 </a:t>
            </a:r>
            <a:r>
              <a:rPr lang="ko-KR" altLang="en-US" sz="1200" b="1" dirty="0">
                <a:latin typeface="Nanum Gothic"/>
              </a:rPr>
              <a:t>영</a:t>
            </a:r>
            <a:r>
              <a:rPr lang="ko-KR" altLang="en-US" sz="1200" b="1" dirty="0" smtClean="0">
                <a:latin typeface="Nanum Gothic"/>
              </a:rPr>
              <a:t>역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640" y="1836749"/>
            <a:ext cx="4420925" cy="76332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640" y="2743197"/>
            <a:ext cx="4420925" cy="2649150"/>
          </a:xfrm>
          <a:prstGeom prst="roundRect">
            <a:avLst>
              <a:gd name="adj" fmla="val 46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4028" y="1311264"/>
            <a:ext cx="43334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①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4028" y="2004740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②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1876" y="2897043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③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12393181">
            <a:off x="4882435" y="2378205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7322" y="2527918"/>
            <a:ext cx="2101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248260" y="2823373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43490" y="2864002"/>
            <a:ext cx="127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Title 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4911876" y="3951692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07106" y="3992321"/>
            <a:ext cx="18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Table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 가능하다면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……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37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6" b="27691"/>
          <a:stretch/>
        </p:blipFill>
        <p:spPr>
          <a:xfrm>
            <a:off x="306035" y="1272209"/>
            <a:ext cx="4848606" cy="432551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8640" y="1256306"/>
            <a:ext cx="4420925" cy="4373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8640" y="1749288"/>
            <a:ext cx="4420925" cy="76332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8640" y="2568275"/>
            <a:ext cx="4420925" cy="469123"/>
          </a:xfrm>
          <a:prstGeom prst="roundRect">
            <a:avLst>
              <a:gd name="adj" fmla="val 46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4028" y="1311264"/>
            <a:ext cx="43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①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4028" y="19172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②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1876" y="2551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③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705" y="1757238"/>
            <a:ext cx="30791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anum Gothic"/>
              </a:rPr>
              <a:t>① </a:t>
            </a:r>
            <a:r>
              <a:rPr lang="en-US" altLang="ko-KR" sz="1200" b="1" dirty="0" smtClean="0">
                <a:latin typeface="Nanum Gothic"/>
              </a:rPr>
              <a:t>Title </a:t>
            </a:r>
            <a:r>
              <a:rPr lang="ko-KR" altLang="en-US" sz="1200" b="1" dirty="0" smtClean="0">
                <a:latin typeface="Nanum Gothic"/>
              </a:rPr>
              <a:t>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② </a:t>
            </a:r>
            <a:r>
              <a:rPr lang="ko-KR" altLang="en-US" sz="1200" b="1" dirty="0" err="1" smtClean="0">
                <a:latin typeface="Nanum Gothic"/>
              </a:rPr>
              <a:t>진단수행자</a:t>
            </a:r>
            <a:r>
              <a:rPr lang="ko-KR" altLang="en-US" sz="1200" b="1" dirty="0" smtClean="0">
                <a:latin typeface="Nanum Gothic"/>
              </a:rPr>
              <a:t> 진단 결과 </a:t>
            </a:r>
            <a:r>
              <a:rPr lang="ko-KR" altLang="en-US" sz="1200" b="1" dirty="0" err="1" smtClean="0">
                <a:latin typeface="Nanum Gothic"/>
              </a:rPr>
              <a:t>표시영역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③ 진단결과 표시 </a:t>
            </a:r>
            <a:r>
              <a:rPr lang="en-US" altLang="ko-KR" sz="1200" b="1" dirty="0" smtClean="0">
                <a:latin typeface="Nanum Gothic"/>
              </a:rPr>
              <a:t>Table</a:t>
            </a:r>
          </a:p>
          <a:p>
            <a:r>
              <a:rPr lang="ko-KR" altLang="en-US" sz="1200" b="1" dirty="0" smtClean="0">
                <a:latin typeface="Nanum Gothic"/>
              </a:rPr>
              <a:t>④ 결과 표시 </a:t>
            </a:r>
            <a:r>
              <a:rPr lang="en-US" altLang="ko-KR" sz="1200" b="1" dirty="0" smtClean="0">
                <a:latin typeface="Nanum Gothic"/>
              </a:rPr>
              <a:t>Graph</a:t>
            </a:r>
          </a:p>
          <a:p>
            <a:r>
              <a:rPr lang="ko-KR" altLang="en-US" sz="1200" b="1" dirty="0" smtClean="0">
                <a:latin typeface="Nanum Gothic"/>
              </a:rPr>
              <a:t>⑤ 진단</a:t>
            </a:r>
            <a:r>
              <a:rPr lang="en-US" altLang="ko-KR" sz="1200" b="1" dirty="0" smtClean="0">
                <a:latin typeface="Nanum Gothic"/>
              </a:rPr>
              <a:t> </a:t>
            </a:r>
            <a:r>
              <a:rPr lang="ko-KR" altLang="en-US" sz="1200" b="1" dirty="0" smtClean="0">
                <a:latin typeface="Nanum Gothic"/>
              </a:rPr>
              <a:t>과정 표시 </a:t>
            </a:r>
            <a:r>
              <a:rPr lang="en-US" altLang="ko-KR" sz="1200" b="1" dirty="0" smtClean="0">
                <a:latin typeface="Nanum Gothic"/>
              </a:rPr>
              <a:t>Table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640" y="3102820"/>
            <a:ext cx="4420925" cy="2168895"/>
          </a:xfrm>
          <a:prstGeom prst="roundRect">
            <a:avLst>
              <a:gd name="adj" fmla="val 46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11876" y="33836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④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40" y="5302482"/>
            <a:ext cx="4420925" cy="29523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94028" y="5270994"/>
            <a:ext cx="43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911876" y="2828561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07106" y="2869190"/>
            <a:ext cx="18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Table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 가능하다면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……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  <p:sp>
        <p:nvSpPr>
          <p:cNvPr id="20" name="오른쪽 화살표 19"/>
          <p:cNvSpPr/>
          <p:nvPr/>
        </p:nvSpPr>
        <p:spPr>
          <a:xfrm rot="9685428">
            <a:off x="4866364" y="1685555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54641" y="1596173"/>
            <a:ext cx="2101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3255579" y="1305532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50809" y="1346161"/>
            <a:ext cx="127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Title 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24" name="오른쪽 화살표 23"/>
          <p:cNvSpPr/>
          <p:nvPr/>
        </p:nvSpPr>
        <p:spPr>
          <a:xfrm rot="12587715">
            <a:off x="4911876" y="5572993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07106" y="5613622"/>
            <a:ext cx="18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Table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 가능하다면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……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768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 b="14288"/>
          <a:stretch/>
        </p:blipFill>
        <p:spPr>
          <a:xfrm>
            <a:off x="318052" y="182880"/>
            <a:ext cx="4848606" cy="5216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0" b="70388"/>
          <a:stretch/>
        </p:blipFill>
        <p:spPr>
          <a:xfrm>
            <a:off x="318052" y="5490375"/>
            <a:ext cx="4848606" cy="13676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48640" y="151076"/>
            <a:ext cx="4420925" cy="4373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8640" y="644058"/>
            <a:ext cx="4420925" cy="1010298"/>
          </a:xfrm>
          <a:prstGeom prst="roundRect">
            <a:avLst>
              <a:gd name="adj" fmla="val 64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8640" y="1762470"/>
            <a:ext cx="4420925" cy="2466586"/>
          </a:xfrm>
          <a:prstGeom prst="roundRect">
            <a:avLst>
              <a:gd name="adj" fmla="val 46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94028" y="206034"/>
            <a:ext cx="43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①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4028" y="8120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Nanum Gothic"/>
              </a:rPr>
              <a:t>②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1876" y="17457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③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62705" y="1757238"/>
            <a:ext cx="30791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anum Gothic"/>
              </a:rPr>
              <a:t>① </a:t>
            </a:r>
            <a:r>
              <a:rPr lang="en-US" altLang="ko-KR" sz="1200" b="1" dirty="0" smtClean="0">
                <a:latin typeface="Nanum Gothic"/>
              </a:rPr>
              <a:t>Title </a:t>
            </a:r>
            <a:r>
              <a:rPr lang="ko-KR" altLang="en-US" sz="1200" b="1" dirty="0" smtClean="0">
                <a:latin typeface="Nanum Gothic"/>
              </a:rPr>
              <a:t>영역</a:t>
            </a:r>
            <a:endParaRPr lang="en-US" altLang="ko-KR" sz="1200" b="1" dirty="0" smtClean="0">
              <a:latin typeface="Nanum Gothic"/>
            </a:endParaRPr>
          </a:p>
          <a:p>
            <a:r>
              <a:rPr lang="ko-KR" altLang="en-US" sz="1200" b="1" dirty="0" smtClean="0">
                <a:latin typeface="Nanum Gothic"/>
              </a:rPr>
              <a:t>② 진단 영역 설명 </a:t>
            </a:r>
            <a:r>
              <a:rPr lang="en-US" altLang="ko-KR" sz="1200" b="1" dirty="0" smtClean="0">
                <a:latin typeface="Nanum Gothic"/>
              </a:rPr>
              <a:t>Table</a:t>
            </a:r>
          </a:p>
          <a:p>
            <a:r>
              <a:rPr lang="ko-KR" altLang="en-US" sz="1200" b="1" dirty="0" smtClean="0">
                <a:latin typeface="Nanum Gothic"/>
              </a:rPr>
              <a:t>③ 영역별 진단결과 표시 </a:t>
            </a:r>
            <a:r>
              <a:rPr lang="en-US" altLang="ko-KR" sz="1200" b="1" dirty="0" smtClean="0">
                <a:latin typeface="Nanum Gothic"/>
              </a:rPr>
              <a:t>Graph</a:t>
            </a:r>
          </a:p>
          <a:p>
            <a:r>
              <a:rPr lang="ko-KR" altLang="en-US" sz="1200" b="1" dirty="0" smtClean="0">
                <a:latin typeface="Nanum Gothic"/>
              </a:rPr>
              <a:t>④ 영역별 진단결과 표시 </a:t>
            </a:r>
            <a:r>
              <a:rPr lang="en-US" altLang="ko-KR" sz="1200" b="1" dirty="0" smtClean="0">
                <a:latin typeface="Nanum Gothic"/>
              </a:rPr>
              <a:t>Table</a:t>
            </a:r>
            <a:r>
              <a:rPr lang="ko-KR" altLang="en-US" sz="1200" b="1" dirty="0" smtClean="0">
                <a:latin typeface="Nanum Gothic"/>
              </a:rPr>
              <a:t>형 </a:t>
            </a:r>
            <a:r>
              <a:rPr lang="en-US" altLang="ko-KR" sz="1200" b="1" dirty="0" smtClean="0">
                <a:latin typeface="Nanum Gothic"/>
              </a:rPr>
              <a:t>Graph</a:t>
            </a:r>
          </a:p>
          <a:p>
            <a:r>
              <a:rPr lang="ko-KR" altLang="en-US" sz="1200" b="1" dirty="0" smtClean="0">
                <a:latin typeface="Nanum Gothic"/>
              </a:rPr>
              <a:t>⑤ 교육과정</a:t>
            </a:r>
            <a:r>
              <a:rPr lang="en-US" altLang="ko-KR" sz="1200" b="1" dirty="0" smtClean="0">
                <a:latin typeface="Nanum Gothic"/>
              </a:rPr>
              <a:t> </a:t>
            </a:r>
            <a:r>
              <a:rPr lang="ko-KR" altLang="en-US" sz="1200" b="1" dirty="0" smtClean="0">
                <a:latin typeface="Nanum Gothic"/>
              </a:rPr>
              <a:t>표시 영역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640" y="4320495"/>
            <a:ext cx="4420925" cy="1078442"/>
          </a:xfrm>
          <a:prstGeom prst="roundRect">
            <a:avLst>
              <a:gd name="adj" fmla="val 466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11876" y="4601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④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8640" y="5454596"/>
            <a:ext cx="4420925" cy="1403404"/>
          </a:xfrm>
          <a:prstGeom prst="roundRect">
            <a:avLst>
              <a:gd name="adj" fmla="val 614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94028" y="5889389"/>
            <a:ext cx="43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 Gothic"/>
              </a:rPr>
              <a:t>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3241307" y="176592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36537" y="217221"/>
            <a:ext cx="127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Title 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4904923" y="1304911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00153" y="1345540"/>
            <a:ext cx="18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Table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 가능하다면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……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2173652" y="1737143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68882" y="1777772"/>
            <a:ext cx="127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Title 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728379" y="5451764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23609" y="5492393"/>
            <a:ext cx="127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Title 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4904923" y="6314380"/>
            <a:ext cx="295230" cy="3419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00152" y="6355009"/>
            <a:ext cx="147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디자인 변경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(Box </a:t>
            </a:r>
            <a:r>
              <a:rPr lang="ko-KR" altLang="en-US" sz="1200" b="1" dirty="0" smtClean="0">
                <a:solidFill>
                  <a:srgbClr val="FF0000"/>
                </a:solidFill>
                <a:latin typeface="Nanum Gothic"/>
              </a:rPr>
              <a:t>영역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Nanum Gothic"/>
              </a:rPr>
              <a:t>가변형</a:t>
            </a:r>
            <a:r>
              <a:rPr lang="en-US" altLang="ko-KR" sz="1200" b="1" dirty="0" smtClean="0">
                <a:solidFill>
                  <a:srgbClr val="FF0000"/>
                </a:solidFill>
                <a:latin typeface="Nanum Gothic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352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347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Nanum Gothic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MS_Song</dc:creator>
  <cp:lastModifiedBy>MS_Song</cp:lastModifiedBy>
  <cp:revision>12</cp:revision>
  <dcterms:created xsi:type="dcterms:W3CDTF">2024-09-30T01:18:33Z</dcterms:created>
  <dcterms:modified xsi:type="dcterms:W3CDTF">2024-10-02T08:33:33Z</dcterms:modified>
</cp:coreProperties>
</file>