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8" r:id="rId3"/>
    <p:sldId id="258" r:id="rId4"/>
    <p:sldId id="259" r:id="rId5"/>
    <p:sldId id="260" r:id="rId6"/>
    <p:sldId id="271" r:id="rId7"/>
    <p:sldId id="272" r:id="rId8"/>
    <p:sldId id="273" r:id="rId9"/>
    <p:sldId id="269" r:id="rId10"/>
    <p:sldId id="270" r:id="rId11"/>
    <p:sldId id="279" r:id="rId12"/>
    <p:sldId id="280" r:id="rId13"/>
    <p:sldId id="282" r:id="rId14"/>
    <p:sldId id="283" r:id="rId15"/>
    <p:sldId id="281" r:id="rId16"/>
    <p:sldId id="284" r:id="rId17"/>
    <p:sldId id="274" r:id="rId18"/>
    <p:sldId id="276" r:id="rId19"/>
    <p:sldId id="278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6D9F3-BF0B-4D09-A878-C3FEE08A444A}" v="833" dt="2024-05-25T04:46:18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3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iaz" userId="643111a9fdf49fc5" providerId="LiveId" clId="{E696D9F3-BF0B-4D09-A878-C3FEE08A444A}"/>
    <pc:docChg chg="undo custSel addSld delSld modSld sldOrd">
      <pc:chgData name="Angela Diaz" userId="643111a9fdf49fc5" providerId="LiveId" clId="{E696D9F3-BF0B-4D09-A878-C3FEE08A444A}" dt="2024-05-28T02:55:00.098" v="4711" actId="1076"/>
      <pc:docMkLst>
        <pc:docMk/>
      </pc:docMkLst>
      <pc:sldChg chg="modSp del mod">
        <pc:chgData name="Angela Diaz" userId="643111a9fdf49fc5" providerId="LiveId" clId="{E696D9F3-BF0B-4D09-A878-C3FEE08A444A}" dt="2024-05-25T03:32:47.671" v="8" actId="47"/>
        <pc:sldMkLst>
          <pc:docMk/>
          <pc:sldMk cId="334145803" sldId="257"/>
        </pc:sldMkLst>
        <pc:graphicFrameChg chg="mod">
          <ac:chgData name="Angela Diaz" userId="643111a9fdf49fc5" providerId="LiveId" clId="{E696D9F3-BF0B-4D09-A878-C3FEE08A444A}" dt="2024-05-25T03:32:22.521" v="6"/>
          <ac:graphicFrameMkLst>
            <pc:docMk/>
            <pc:sldMk cId="334145803" sldId="257"/>
            <ac:graphicFrameMk id="14" creationId="{9E4EE144-9306-4DCD-C095-9AF75D9271B2}"/>
          </ac:graphicFrameMkLst>
        </pc:graphicFrameChg>
      </pc:sldChg>
      <pc:sldChg chg="addSp delSp modSp mod">
        <pc:chgData name="Angela Diaz" userId="643111a9fdf49fc5" providerId="LiveId" clId="{E696D9F3-BF0B-4D09-A878-C3FEE08A444A}" dt="2024-05-28T01:34:10.621" v="3257" actId="27636"/>
        <pc:sldMkLst>
          <pc:docMk/>
          <pc:sldMk cId="1155205812" sldId="258"/>
        </pc:sldMkLst>
        <pc:spChg chg="mod">
          <ac:chgData name="Angela Diaz" userId="643111a9fdf49fc5" providerId="LiveId" clId="{E696D9F3-BF0B-4D09-A878-C3FEE08A444A}" dt="2024-05-25T03:39:56.055" v="297" actId="26606"/>
          <ac:spMkLst>
            <pc:docMk/>
            <pc:sldMk cId="1155205812" sldId="258"/>
            <ac:spMk id="2" creationId="{46572F6E-0DF1-9284-2D9D-0FE3DF13555C}"/>
          </ac:spMkLst>
        </pc:spChg>
        <pc:spChg chg="mod">
          <ac:chgData name="Angela Diaz" userId="643111a9fdf49fc5" providerId="LiveId" clId="{E696D9F3-BF0B-4D09-A878-C3FEE08A444A}" dt="2024-05-28T01:34:10.621" v="3257" actId="27636"/>
          <ac:spMkLst>
            <pc:docMk/>
            <pc:sldMk cId="1155205812" sldId="258"/>
            <ac:spMk id="3" creationId="{455C73C8-9A71-6FBF-8974-EAA1CD983716}"/>
          </ac:spMkLst>
        </pc:spChg>
        <pc:spChg chg="del">
          <ac:chgData name="Angela Diaz" userId="643111a9fdf49fc5" providerId="LiveId" clId="{E696D9F3-BF0B-4D09-A878-C3FEE08A444A}" dt="2024-05-25T03:38:55.224" v="265" actId="26606"/>
          <ac:spMkLst>
            <pc:docMk/>
            <pc:sldMk cId="1155205812" sldId="258"/>
            <ac:spMk id="9" creationId="{84136905-015B-4510-B514-027CBA846BD6}"/>
          </ac:spMkLst>
        </pc:spChg>
        <pc:spChg chg="del">
          <ac:chgData name="Angela Diaz" userId="643111a9fdf49fc5" providerId="LiveId" clId="{E696D9F3-BF0B-4D09-A878-C3FEE08A444A}" dt="2024-05-25T03:38:55.224" v="265" actId="26606"/>
          <ac:spMkLst>
            <pc:docMk/>
            <pc:sldMk cId="1155205812" sldId="258"/>
            <ac:spMk id="11" creationId="{36CD0F97-2E5B-4E84-8544-EB24DED10446}"/>
          </ac:spMkLst>
        </pc:spChg>
        <pc:spChg chg="del">
          <ac:chgData name="Angela Diaz" userId="643111a9fdf49fc5" providerId="LiveId" clId="{E696D9F3-BF0B-4D09-A878-C3FEE08A444A}" dt="2024-05-25T03:38:55.224" v="265" actId="26606"/>
          <ac:spMkLst>
            <pc:docMk/>
            <pc:sldMk cId="1155205812" sldId="258"/>
            <ac:spMk id="13" creationId="{EF37EE88-E359-4E69-A072-9959A84E1110}"/>
          </ac:spMkLst>
        </pc:spChg>
        <pc:spChg chg="add del">
          <ac:chgData name="Angela Diaz" userId="643111a9fdf49fc5" providerId="LiveId" clId="{E696D9F3-BF0B-4D09-A878-C3FEE08A444A}" dt="2024-05-25T03:39:56.055" v="297" actId="26606"/>
          <ac:spMkLst>
            <pc:docMk/>
            <pc:sldMk cId="1155205812" sldId="258"/>
            <ac:spMk id="18" creationId="{84136905-015B-4510-B514-027CBA846BD6}"/>
          </ac:spMkLst>
        </pc:spChg>
        <pc:spChg chg="add">
          <ac:chgData name="Angela Diaz" userId="643111a9fdf49fc5" providerId="LiveId" clId="{E696D9F3-BF0B-4D09-A878-C3FEE08A444A}" dt="2024-05-25T03:39:56.055" v="297" actId="26606"/>
          <ac:spMkLst>
            <pc:docMk/>
            <pc:sldMk cId="1155205812" sldId="258"/>
            <ac:spMk id="23" creationId="{49306479-8C4D-4E4A-A330-DFC80A8A01BE}"/>
          </ac:spMkLst>
        </pc:spChg>
        <pc:spChg chg="add">
          <ac:chgData name="Angela Diaz" userId="643111a9fdf49fc5" providerId="LiveId" clId="{E696D9F3-BF0B-4D09-A878-C3FEE08A444A}" dt="2024-05-25T03:39:56.055" v="297" actId="26606"/>
          <ac:spMkLst>
            <pc:docMk/>
            <pc:sldMk cId="1155205812" sldId="258"/>
            <ac:spMk id="25" creationId="{9B45BA4C-9B54-4496-821F-9E0985CA984D}"/>
          </ac:spMkLst>
        </pc:spChg>
        <pc:picChg chg="mod ord">
          <ac:chgData name="Angela Diaz" userId="643111a9fdf49fc5" providerId="LiveId" clId="{E696D9F3-BF0B-4D09-A878-C3FEE08A444A}" dt="2024-05-25T03:39:56.055" v="297" actId="26606"/>
          <ac:picMkLst>
            <pc:docMk/>
            <pc:sldMk cId="1155205812" sldId="258"/>
            <ac:picMk id="5" creationId="{FDBB48F7-D788-81DD-47A8-889AEF99BE9A}"/>
          </ac:picMkLst>
        </pc:picChg>
      </pc:sldChg>
      <pc:sldChg chg="addSp delSp modSp mod">
        <pc:chgData name="Angela Diaz" userId="643111a9fdf49fc5" providerId="LiveId" clId="{E696D9F3-BF0B-4D09-A878-C3FEE08A444A}" dt="2024-05-25T03:40:21.067" v="305" actId="26606"/>
        <pc:sldMkLst>
          <pc:docMk/>
          <pc:sldMk cId="119596853" sldId="259"/>
        </pc:sldMkLst>
        <pc:spChg chg="mod">
          <ac:chgData name="Angela Diaz" userId="643111a9fdf49fc5" providerId="LiveId" clId="{E696D9F3-BF0B-4D09-A878-C3FEE08A444A}" dt="2024-05-25T03:40:21.067" v="305" actId="26606"/>
          <ac:spMkLst>
            <pc:docMk/>
            <pc:sldMk cId="119596853" sldId="259"/>
            <ac:spMk id="2" creationId="{B9BD8B04-A217-3216-CDB0-03634AE05411}"/>
          </ac:spMkLst>
        </pc:spChg>
        <pc:spChg chg="mod">
          <ac:chgData name="Angela Diaz" userId="643111a9fdf49fc5" providerId="LiveId" clId="{E696D9F3-BF0B-4D09-A878-C3FEE08A444A}" dt="2024-05-25T03:40:21.067" v="305" actId="26606"/>
          <ac:spMkLst>
            <pc:docMk/>
            <pc:sldMk cId="119596853" sldId="259"/>
            <ac:spMk id="18" creationId="{3B7D0132-F7C4-3954-2959-19EBFF789559}"/>
          </ac:spMkLst>
        </pc:spChg>
        <pc:spChg chg="del">
          <ac:chgData name="Angela Diaz" userId="643111a9fdf49fc5" providerId="LiveId" clId="{E696D9F3-BF0B-4D09-A878-C3FEE08A444A}" dt="2024-05-25T03:40:21.067" v="305" actId="26606"/>
          <ac:spMkLst>
            <pc:docMk/>
            <pc:sldMk cId="119596853" sldId="259"/>
            <ac:spMk id="34" creationId="{84136905-015B-4510-B514-027CBA846BD6}"/>
          </ac:spMkLst>
        </pc:spChg>
        <pc:spChg chg="del">
          <ac:chgData name="Angela Diaz" userId="643111a9fdf49fc5" providerId="LiveId" clId="{E696D9F3-BF0B-4D09-A878-C3FEE08A444A}" dt="2024-05-25T03:40:21.067" v="305" actId="26606"/>
          <ac:spMkLst>
            <pc:docMk/>
            <pc:sldMk cId="119596853" sldId="259"/>
            <ac:spMk id="36" creationId="{36CD0F97-2E5B-4E84-8544-EB24DED10446}"/>
          </ac:spMkLst>
        </pc:spChg>
        <pc:spChg chg="del">
          <ac:chgData name="Angela Diaz" userId="643111a9fdf49fc5" providerId="LiveId" clId="{E696D9F3-BF0B-4D09-A878-C3FEE08A444A}" dt="2024-05-25T03:40:21.067" v="305" actId="26606"/>
          <ac:spMkLst>
            <pc:docMk/>
            <pc:sldMk cId="119596853" sldId="259"/>
            <ac:spMk id="38" creationId="{867738BA-6281-40B8-B775-410D49E724D0}"/>
          </ac:spMkLst>
        </pc:spChg>
        <pc:spChg chg="add">
          <ac:chgData name="Angela Diaz" userId="643111a9fdf49fc5" providerId="LiveId" clId="{E696D9F3-BF0B-4D09-A878-C3FEE08A444A}" dt="2024-05-25T03:40:21.067" v="305" actId="26606"/>
          <ac:spMkLst>
            <pc:docMk/>
            <pc:sldMk cId="119596853" sldId="259"/>
            <ac:spMk id="43" creationId="{84136905-015B-4510-B514-027CBA846BD6}"/>
          </ac:spMkLst>
        </pc:spChg>
        <pc:picChg chg="mod">
          <ac:chgData name="Angela Diaz" userId="643111a9fdf49fc5" providerId="LiveId" clId="{E696D9F3-BF0B-4D09-A878-C3FEE08A444A}" dt="2024-05-25T03:40:21.067" v="305" actId="26606"/>
          <ac:picMkLst>
            <pc:docMk/>
            <pc:sldMk cId="119596853" sldId="259"/>
            <ac:picMk id="29" creationId="{E7F1CC56-1BAB-9DEB-3478-5D00F41AA8ED}"/>
          </ac:picMkLst>
        </pc:picChg>
      </pc:sldChg>
      <pc:sldChg chg="modSp mod">
        <pc:chgData name="Angela Diaz" userId="643111a9fdf49fc5" providerId="LiveId" clId="{E696D9F3-BF0B-4D09-A878-C3FEE08A444A}" dt="2024-05-25T04:38:03.981" v="1144" actId="6549"/>
        <pc:sldMkLst>
          <pc:docMk/>
          <pc:sldMk cId="305024447" sldId="260"/>
        </pc:sldMkLst>
        <pc:spChg chg="mod">
          <ac:chgData name="Angela Diaz" userId="643111a9fdf49fc5" providerId="LiveId" clId="{E696D9F3-BF0B-4D09-A878-C3FEE08A444A}" dt="2024-05-25T04:38:03.981" v="1144" actId="6549"/>
          <ac:spMkLst>
            <pc:docMk/>
            <pc:sldMk cId="305024447" sldId="260"/>
            <ac:spMk id="2" creationId="{651AB8B6-5BD5-BD29-F5DD-06F6F5AEC932}"/>
          </ac:spMkLst>
        </pc:spChg>
        <pc:graphicFrameChg chg="mod">
          <ac:chgData name="Angela Diaz" userId="643111a9fdf49fc5" providerId="LiveId" clId="{E696D9F3-BF0B-4D09-A878-C3FEE08A444A}" dt="2024-05-25T04:36:54.345" v="1118" actId="20577"/>
          <ac:graphicFrameMkLst>
            <pc:docMk/>
            <pc:sldMk cId="305024447" sldId="260"/>
            <ac:graphicFrameMk id="29" creationId="{D3998B2E-175F-697C-F727-03A47C9523D3}"/>
          </ac:graphicFrameMkLst>
        </pc:graphicFrameChg>
      </pc:sldChg>
      <pc:sldChg chg="del">
        <pc:chgData name="Angela Diaz" userId="643111a9fdf49fc5" providerId="LiveId" clId="{E696D9F3-BF0B-4D09-A878-C3FEE08A444A}" dt="2024-05-25T04:39:15.176" v="1145" actId="2696"/>
        <pc:sldMkLst>
          <pc:docMk/>
          <pc:sldMk cId="1203994397" sldId="261"/>
        </pc:sldMkLst>
      </pc:sldChg>
      <pc:sldChg chg="del">
        <pc:chgData name="Angela Diaz" userId="643111a9fdf49fc5" providerId="LiveId" clId="{E696D9F3-BF0B-4D09-A878-C3FEE08A444A}" dt="2024-05-25T04:39:34.103" v="1146" actId="2696"/>
        <pc:sldMkLst>
          <pc:docMk/>
          <pc:sldMk cId="1736040724" sldId="262"/>
        </pc:sldMkLst>
      </pc:sldChg>
      <pc:sldChg chg="del">
        <pc:chgData name="Angela Diaz" userId="643111a9fdf49fc5" providerId="LiveId" clId="{E696D9F3-BF0B-4D09-A878-C3FEE08A444A}" dt="2024-05-25T04:39:36.272" v="1147" actId="2696"/>
        <pc:sldMkLst>
          <pc:docMk/>
          <pc:sldMk cId="4007448518" sldId="263"/>
        </pc:sldMkLst>
      </pc:sldChg>
      <pc:sldChg chg="del">
        <pc:chgData name="Angela Diaz" userId="643111a9fdf49fc5" providerId="LiveId" clId="{E696D9F3-BF0B-4D09-A878-C3FEE08A444A}" dt="2024-05-25T04:39:37.394" v="1148" actId="2696"/>
        <pc:sldMkLst>
          <pc:docMk/>
          <pc:sldMk cId="1439778740" sldId="264"/>
        </pc:sldMkLst>
      </pc:sldChg>
      <pc:sldChg chg="modSp del mod">
        <pc:chgData name="Angela Diaz" userId="643111a9fdf49fc5" providerId="LiveId" clId="{E696D9F3-BF0B-4D09-A878-C3FEE08A444A}" dt="2024-05-25T04:42:11.926" v="1166" actId="2696"/>
        <pc:sldMkLst>
          <pc:docMk/>
          <pc:sldMk cId="1841649898" sldId="265"/>
        </pc:sldMkLst>
        <pc:spChg chg="mod">
          <ac:chgData name="Angela Diaz" userId="643111a9fdf49fc5" providerId="LiveId" clId="{E696D9F3-BF0B-4D09-A878-C3FEE08A444A}" dt="2024-05-25T04:40:39.408" v="1159" actId="6549"/>
          <ac:spMkLst>
            <pc:docMk/>
            <pc:sldMk cId="1841649898" sldId="265"/>
            <ac:spMk id="2" creationId="{26D3CDC5-D397-67A5-3697-344E76459F61}"/>
          </ac:spMkLst>
        </pc:spChg>
        <pc:spChg chg="mod">
          <ac:chgData name="Angela Diaz" userId="643111a9fdf49fc5" providerId="LiveId" clId="{E696D9F3-BF0B-4D09-A878-C3FEE08A444A}" dt="2024-05-25T04:40:12.381" v="1158" actId="20577"/>
          <ac:spMkLst>
            <pc:docMk/>
            <pc:sldMk cId="1841649898" sldId="265"/>
            <ac:spMk id="4" creationId="{8F7D866A-0402-ADB0-6BE9-21AD30D45A0D}"/>
          </ac:spMkLst>
        </pc:spChg>
      </pc:sldChg>
      <pc:sldChg chg="del">
        <pc:chgData name="Angela Diaz" userId="643111a9fdf49fc5" providerId="LiveId" clId="{E696D9F3-BF0B-4D09-A878-C3FEE08A444A}" dt="2024-05-25T04:42:13.482" v="1167" actId="2696"/>
        <pc:sldMkLst>
          <pc:docMk/>
          <pc:sldMk cId="810147255" sldId="266"/>
        </pc:sldMkLst>
      </pc:sldChg>
      <pc:sldChg chg="addSp delSp modSp new mod setBg">
        <pc:chgData name="Angela Diaz" userId="643111a9fdf49fc5" providerId="LiveId" clId="{E696D9F3-BF0B-4D09-A878-C3FEE08A444A}" dt="2024-05-25T03:39:17.157" v="278" actId="20577"/>
        <pc:sldMkLst>
          <pc:docMk/>
          <pc:sldMk cId="2241010985" sldId="268"/>
        </pc:sldMkLst>
        <pc:spChg chg="mod">
          <ac:chgData name="Angela Diaz" userId="643111a9fdf49fc5" providerId="LiveId" clId="{E696D9F3-BF0B-4D09-A878-C3FEE08A444A}" dt="2024-05-25T03:38:16.992" v="259" actId="26606"/>
          <ac:spMkLst>
            <pc:docMk/>
            <pc:sldMk cId="2241010985" sldId="268"/>
            <ac:spMk id="2" creationId="{6CAC1E02-F771-D3C4-5F27-F6F110E069F2}"/>
          </ac:spMkLst>
        </pc:spChg>
        <pc:spChg chg="mod">
          <ac:chgData name="Angela Diaz" userId="643111a9fdf49fc5" providerId="LiveId" clId="{E696D9F3-BF0B-4D09-A878-C3FEE08A444A}" dt="2024-05-25T03:39:17.157" v="278" actId="20577"/>
          <ac:spMkLst>
            <pc:docMk/>
            <pc:sldMk cId="2241010985" sldId="268"/>
            <ac:spMk id="3" creationId="{133EF0E5-724C-70E2-63F7-F08961D6C606}"/>
          </ac:spMkLst>
        </pc:spChg>
        <pc:spChg chg="add del">
          <ac:chgData name="Angela Diaz" userId="643111a9fdf49fc5" providerId="LiveId" clId="{E696D9F3-BF0B-4D09-A878-C3FEE08A444A}" dt="2024-05-25T03:38:34.969" v="264" actId="26606"/>
          <ac:spMkLst>
            <pc:docMk/>
            <pc:sldMk cId="2241010985" sldId="268"/>
            <ac:spMk id="9" creationId="{84136905-015B-4510-B514-027CBA846BD6}"/>
          </ac:spMkLst>
        </pc:spChg>
        <pc:spChg chg="add">
          <ac:chgData name="Angela Diaz" userId="643111a9fdf49fc5" providerId="LiveId" clId="{E696D9F3-BF0B-4D09-A878-C3FEE08A444A}" dt="2024-05-25T03:38:34.969" v="264" actId="26606"/>
          <ac:spMkLst>
            <pc:docMk/>
            <pc:sldMk cId="2241010985" sldId="268"/>
            <ac:spMk id="14" creationId="{84136905-015B-4510-B514-027CBA846BD6}"/>
          </ac:spMkLst>
        </pc:spChg>
        <pc:picChg chg="add mod">
          <ac:chgData name="Angela Diaz" userId="643111a9fdf49fc5" providerId="LiveId" clId="{E696D9F3-BF0B-4D09-A878-C3FEE08A444A}" dt="2024-05-25T03:38:34.969" v="264" actId="26606"/>
          <ac:picMkLst>
            <pc:docMk/>
            <pc:sldMk cId="2241010985" sldId="268"/>
            <ac:picMk id="5" creationId="{079B192B-792A-CC8B-9903-85D378723CF3}"/>
          </ac:picMkLst>
        </pc:picChg>
      </pc:sldChg>
      <pc:sldChg chg="new del">
        <pc:chgData name="Angela Diaz" userId="643111a9fdf49fc5" providerId="LiveId" clId="{E696D9F3-BF0B-4D09-A878-C3FEE08A444A}" dt="2024-05-25T04:40:56.325" v="1163" actId="680"/>
        <pc:sldMkLst>
          <pc:docMk/>
          <pc:sldMk cId="1305689614" sldId="269"/>
        </pc:sldMkLst>
      </pc:sldChg>
      <pc:sldChg chg="addSp delSp modSp new mod ord setBg">
        <pc:chgData name="Angela Diaz" userId="643111a9fdf49fc5" providerId="LiveId" clId="{E696D9F3-BF0B-4D09-A878-C3FEE08A444A}" dt="2024-05-28T01:41:36.291" v="3617" actId="20577"/>
        <pc:sldMkLst>
          <pc:docMk/>
          <pc:sldMk cId="1689111706" sldId="269"/>
        </pc:sldMkLst>
        <pc:spChg chg="mod">
          <ac:chgData name="Angela Diaz" userId="643111a9fdf49fc5" providerId="LiveId" clId="{E696D9F3-BF0B-4D09-A878-C3FEE08A444A}" dt="2024-05-28T01:41:36.291" v="3617" actId="20577"/>
          <ac:spMkLst>
            <pc:docMk/>
            <pc:sldMk cId="1689111706" sldId="269"/>
            <ac:spMk id="2" creationId="{F6EFFA79-B0F1-EA0D-63B9-29AFC81E5DA9}"/>
          </ac:spMkLst>
        </pc:spChg>
        <pc:spChg chg="mod ord">
          <ac:chgData name="Angela Diaz" userId="643111a9fdf49fc5" providerId="LiveId" clId="{E696D9F3-BF0B-4D09-A878-C3FEE08A444A}" dt="2024-05-28T01:41:22.173" v="3614" actId="26606"/>
          <ac:spMkLst>
            <pc:docMk/>
            <pc:sldMk cId="1689111706" sldId="269"/>
            <ac:spMk id="3" creationId="{EE71D5D3-7EAC-BDE6-E403-1386CE13C5C3}"/>
          </ac:spMkLst>
        </pc:spChg>
        <pc:spChg chg="del">
          <ac:chgData name="Angela Diaz" userId="643111a9fdf49fc5" providerId="LiveId" clId="{E696D9F3-BF0B-4D09-A878-C3FEE08A444A}" dt="2024-05-25T05:45:27.488" v="2706" actId="22"/>
          <ac:spMkLst>
            <pc:docMk/>
            <pc:sldMk cId="1689111706" sldId="269"/>
            <ac:spMk id="4" creationId="{FD5619FD-17B7-6A08-F258-FF6FA501871A}"/>
          </ac:spMkLst>
        </pc:spChg>
        <pc:spChg chg="add">
          <ac:chgData name="Angela Diaz" userId="643111a9fdf49fc5" providerId="LiveId" clId="{E696D9F3-BF0B-4D09-A878-C3FEE08A444A}" dt="2024-05-28T01:41:22.173" v="3614" actId="26606"/>
          <ac:spMkLst>
            <pc:docMk/>
            <pc:sldMk cId="1689111706" sldId="269"/>
            <ac:spMk id="11" creationId="{49306479-8C4D-4E4A-A330-DFC80A8A01BE}"/>
          </ac:spMkLst>
        </pc:spChg>
        <pc:spChg chg="add">
          <ac:chgData name="Angela Diaz" userId="643111a9fdf49fc5" providerId="LiveId" clId="{E696D9F3-BF0B-4D09-A878-C3FEE08A444A}" dt="2024-05-28T01:41:22.173" v="3614" actId="26606"/>
          <ac:spMkLst>
            <pc:docMk/>
            <pc:sldMk cId="1689111706" sldId="269"/>
            <ac:spMk id="13" creationId="{84136905-015B-4510-B514-027CBA846BD6}"/>
          </ac:spMkLst>
        </pc:spChg>
        <pc:spChg chg="add">
          <ac:chgData name="Angela Diaz" userId="643111a9fdf49fc5" providerId="LiveId" clId="{E696D9F3-BF0B-4D09-A878-C3FEE08A444A}" dt="2024-05-28T01:41:22.173" v="3614" actId="26606"/>
          <ac:spMkLst>
            <pc:docMk/>
            <pc:sldMk cId="1689111706" sldId="269"/>
            <ac:spMk id="15" creationId="{36CD0F97-2E5B-4E84-8544-EB24DED10446}"/>
          </ac:spMkLst>
        </pc:spChg>
        <pc:spChg chg="add">
          <ac:chgData name="Angela Diaz" userId="643111a9fdf49fc5" providerId="LiveId" clId="{E696D9F3-BF0B-4D09-A878-C3FEE08A444A}" dt="2024-05-28T01:41:22.173" v="3614" actId="26606"/>
          <ac:spMkLst>
            <pc:docMk/>
            <pc:sldMk cId="1689111706" sldId="269"/>
            <ac:spMk id="17" creationId="{3B272257-593A-402F-88FA-F1DECD9E3FC4}"/>
          </ac:spMkLst>
        </pc:spChg>
        <pc:picChg chg="add mod ord">
          <ac:chgData name="Angela Diaz" userId="643111a9fdf49fc5" providerId="LiveId" clId="{E696D9F3-BF0B-4D09-A878-C3FEE08A444A}" dt="2024-05-28T01:41:25.783" v="3615" actId="27614"/>
          <ac:picMkLst>
            <pc:docMk/>
            <pc:sldMk cId="1689111706" sldId="269"/>
            <ac:picMk id="6" creationId="{3DAB8887-78E5-41B6-3C0D-A17C8F1EC64C}"/>
          </ac:picMkLst>
        </pc:picChg>
      </pc:sldChg>
      <pc:sldChg chg="new del">
        <pc:chgData name="Angela Diaz" userId="643111a9fdf49fc5" providerId="LiveId" clId="{E696D9F3-BF0B-4D09-A878-C3FEE08A444A}" dt="2024-05-25T04:40:51.407" v="1161" actId="680"/>
        <pc:sldMkLst>
          <pc:docMk/>
          <pc:sldMk cId="1873957363" sldId="269"/>
        </pc:sldMkLst>
      </pc:sldChg>
      <pc:sldChg chg="addSp delSp modSp new mod ord setBg">
        <pc:chgData name="Angela Diaz" userId="643111a9fdf49fc5" providerId="LiveId" clId="{E696D9F3-BF0B-4D09-A878-C3FEE08A444A}" dt="2024-05-28T02:04:04.693" v="3927" actId="14100"/>
        <pc:sldMkLst>
          <pc:docMk/>
          <pc:sldMk cId="2717971755" sldId="270"/>
        </pc:sldMkLst>
        <pc:spChg chg="mod">
          <ac:chgData name="Angela Diaz" userId="643111a9fdf49fc5" providerId="LiveId" clId="{E696D9F3-BF0B-4D09-A878-C3FEE08A444A}" dt="2024-05-28T02:00:28.969" v="3738" actId="26606"/>
          <ac:spMkLst>
            <pc:docMk/>
            <pc:sldMk cId="2717971755" sldId="270"/>
            <ac:spMk id="2" creationId="{23C05049-2FBA-4D2F-56A5-EDAD10AC33BE}"/>
          </ac:spMkLst>
        </pc:spChg>
        <pc:spChg chg="del">
          <ac:chgData name="Angela Diaz" userId="643111a9fdf49fc5" providerId="LiveId" clId="{E696D9F3-BF0B-4D09-A878-C3FEE08A444A}" dt="2024-05-25T05:30:31.238" v="2098" actId="22"/>
          <ac:spMkLst>
            <pc:docMk/>
            <pc:sldMk cId="2717971755" sldId="270"/>
            <ac:spMk id="3" creationId="{8FCB990F-347A-791E-CF8D-6B2AD731CF1E}"/>
          </ac:spMkLst>
        </pc:spChg>
        <pc:spChg chg="del mod">
          <ac:chgData name="Angela Diaz" userId="643111a9fdf49fc5" providerId="LiveId" clId="{E696D9F3-BF0B-4D09-A878-C3FEE08A444A}" dt="2024-05-28T02:00:22.140" v="3737" actId="22"/>
          <ac:spMkLst>
            <pc:docMk/>
            <pc:sldMk cId="2717971755" sldId="270"/>
            <ac:spMk id="4" creationId="{CA8CF5A5-FBCD-8B40-6BFB-60577841116A}"/>
          </ac:spMkLst>
        </pc:spChg>
        <pc:spChg chg="add mod">
          <ac:chgData name="Angela Diaz" userId="643111a9fdf49fc5" providerId="LiveId" clId="{E696D9F3-BF0B-4D09-A878-C3FEE08A444A}" dt="2024-05-28T02:03:50.560" v="3923" actId="26606"/>
          <ac:spMkLst>
            <pc:docMk/>
            <pc:sldMk cId="2717971755" sldId="270"/>
            <ac:spMk id="8" creationId="{0E7F1BED-1490-3767-3EA6-2F006634D3CA}"/>
          </ac:spMkLst>
        </pc:spChg>
        <pc:spChg chg="add del">
          <ac:chgData name="Angela Diaz" userId="643111a9fdf49fc5" providerId="LiveId" clId="{E696D9F3-BF0B-4D09-A878-C3FEE08A444A}" dt="2024-05-25T05:33:35.593" v="2482" actId="26606"/>
          <ac:spMkLst>
            <pc:docMk/>
            <pc:sldMk cId="2717971755" sldId="270"/>
            <ac:spMk id="11" creationId="{49306479-8C4D-4E4A-A330-DFC80A8A01BE}"/>
          </ac:spMkLst>
        </pc:spChg>
        <pc:spChg chg="add del">
          <ac:chgData name="Angela Diaz" userId="643111a9fdf49fc5" providerId="LiveId" clId="{E696D9F3-BF0B-4D09-A878-C3FEE08A444A}" dt="2024-05-25T05:33:35.593" v="2482" actId="26606"/>
          <ac:spMkLst>
            <pc:docMk/>
            <pc:sldMk cId="2717971755" sldId="270"/>
            <ac:spMk id="13" creationId="{84136905-015B-4510-B514-027CBA846BD6}"/>
          </ac:spMkLst>
        </pc:spChg>
        <pc:spChg chg="add del">
          <ac:chgData name="Angela Diaz" userId="643111a9fdf49fc5" providerId="LiveId" clId="{E696D9F3-BF0B-4D09-A878-C3FEE08A444A}" dt="2024-05-25T05:33:35.593" v="2482" actId="26606"/>
          <ac:spMkLst>
            <pc:docMk/>
            <pc:sldMk cId="2717971755" sldId="270"/>
            <ac:spMk id="15" creationId="{36CD0F97-2E5B-4E84-8544-EB24DED10446}"/>
          </ac:spMkLst>
        </pc:spChg>
        <pc:spChg chg="add del">
          <ac:chgData name="Angela Diaz" userId="643111a9fdf49fc5" providerId="LiveId" clId="{E696D9F3-BF0B-4D09-A878-C3FEE08A444A}" dt="2024-05-25T05:33:35.593" v="2482" actId="26606"/>
          <ac:spMkLst>
            <pc:docMk/>
            <pc:sldMk cId="2717971755" sldId="270"/>
            <ac:spMk id="17" creationId="{3B272257-593A-402F-88FA-F1DECD9E3FC4}"/>
          </ac:spMkLst>
        </pc:spChg>
        <pc:spChg chg="add del mod">
          <ac:chgData name="Angela Diaz" userId="643111a9fdf49fc5" providerId="LiveId" clId="{E696D9F3-BF0B-4D09-A878-C3FEE08A444A}" dt="2024-05-28T02:03:45.557" v="3922" actId="22"/>
          <ac:spMkLst>
            <pc:docMk/>
            <pc:sldMk cId="2717971755" sldId="270"/>
            <ac:spMk id="18" creationId="{EF06CE06-677B-D070-4DD5-AB18A2225F48}"/>
          </ac:spMkLst>
        </pc:spChg>
        <pc:spChg chg="add del">
          <ac:chgData name="Angela Diaz" userId="643111a9fdf49fc5" providerId="LiveId" clId="{E696D9F3-BF0B-4D09-A878-C3FEE08A444A}" dt="2024-05-28T02:00:28.969" v="3738" actId="26606"/>
          <ac:spMkLst>
            <pc:docMk/>
            <pc:sldMk cId="2717971755" sldId="270"/>
            <ac:spMk id="19" creationId="{49306479-8C4D-4E4A-A330-DFC80A8A01BE}"/>
          </ac:spMkLst>
        </pc:spChg>
        <pc:spChg chg="add del">
          <ac:chgData name="Angela Diaz" userId="643111a9fdf49fc5" providerId="LiveId" clId="{E696D9F3-BF0B-4D09-A878-C3FEE08A444A}" dt="2024-05-28T02:00:28.969" v="3738" actId="26606"/>
          <ac:spMkLst>
            <pc:docMk/>
            <pc:sldMk cId="2717971755" sldId="270"/>
            <ac:spMk id="20" creationId="{84136905-015B-4510-B514-027CBA846BD6}"/>
          </ac:spMkLst>
        </pc:spChg>
        <pc:spChg chg="add del">
          <ac:chgData name="Angela Diaz" userId="643111a9fdf49fc5" providerId="LiveId" clId="{E696D9F3-BF0B-4D09-A878-C3FEE08A444A}" dt="2024-05-28T02:00:28.969" v="3738" actId="26606"/>
          <ac:spMkLst>
            <pc:docMk/>
            <pc:sldMk cId="2717971755" sldId="270"/>
            <ac:spMk id="21" creationId="{36CD0F97-2E5B-4E84-8544-EB24DED10446}"/>
          </ac:spMkLst>
        </pc:spChg>
        <pc:spChg chg="add del">
          <ac:chgData name="Angela Diaz" userId="643111a9fdf49fc5" providerId="LiveId" clId="{E696D9F3-BF0B-4D09-A878-C3FEE08A444A}" dt="2024-05-28T02:00:28.969" v="3738" actId="26606"/>
          <ac:spMkLst>
            <pc:docMk/>
            <pc:sldMk cId="2717971755" sldId="270"/>
            <ac:spMk id="22" creationId="{EF37EE88-E359-4E69-A072-9959A84E1110}"/>
          </ac:spMkLst>
        </pc:spChg>
        <pc:spChg chg="add del">
          <ac:chgData name="Angela Diaz" userId="643111a9fdf49fc5" providerId="LiveId" clId="{E696D9F3-BF0B-4D09-A878-C3FEE08A444A}" dt="2024-05-28T02:03:50.560" v="3923" actId="26606"/>
          <ac:spMkLst>
            <pc:docMk/>
            <pc:sldMk cId="2717971755" sldId="270"/>
            <ac:spMk id="27" creationId="{49306479-8C4D-4E4A-A330-DFC80A8A01BE}"/>
          </ac:spMkLst>
        </pc:spChg>
        <pc:spChg chg="add del">
          <ac:chgData name="Angela Diaz" userId="643111a9fdf49fc5" providerId="LiveId" clId="{E696D9F3-BF0B-4D09-A878-C3FEE08A444A}" dt="2024-05-28T02:03:50.560" v="3923" actId="26606"/>
          <ac:spMkLst>
            <pc:docMk/>
            <pc:sldMk cId="2717971755" sldId="270"/>
            <ac:spMk id="29" creationId="{84136905-015B-4510-B514-027CBA846BD6}"/>
          </ac:spMkLst>
        </pc:spChg>
        <pc:spChg chg="add del">
          <ac:chgData name="Angela Diaz" userId="643111a9fdf49fc5" providerId="LiveId" clId="{E696D9F3-BF0B-4D09-A878-C3FEE08A444A}" dt="2024-05-28T02:03:50.560" v="3923" actId="26606"/>
          <ac:spMkLst>
            <pc:docMk/>
            <pc:sldMk cId="2717971755" sldId="270"/>
            <ac:spMk id="31" creationId="{36CD0F97-2E5B-4E84-8544-EB24DED10446}"/>
          </ac:spMkLst>
        </pc:spChg>
        <pc:spChg chg="add del">
          <ac:chgData name="Angela Diaz" userId="643111a9fdf49fc5" providerId="LiveId" clId="{E696D9F3-BF0B-4D09-A878-C3FEE08A444A}" dt="2024-05-28T02:03:50.560" v="3923" actId="26606"/>
          <ac:spMkLst>
            <pc:docMk/>
            <pc:sldMk cId="2717971755" sldId="270"/>
            <ac:spMk id="33" creationId="{867738BA-6281-40B8-B775-410D49E724D0}"/>
          </ac:spMkLst>
        </pc:spChg>
        <pc:spChg chg="add">
          <ac:chgData name="Angela Diaz" userId="643111a9fdf49fc5" providerId="LiveId" clId="{E696D9F3-BF0B-4D09-A878-C3FEE08A444A}" dt="2024-05-28T02:03:50.560" v="3923" actId="26606"/>
          <ac:spMkLst>
            <pc:docMk/>
            <pc:sldMk cId="2717971755" sldId="270"/>
            <ac:spMk id="38" creationId="{49306479-8C4D-4E4A-A330-DFC80A8A01BE}"/>
          </ac:spMkLst>
        </pc:spChg>
        <pc:spChg chg="add">
          <ac:chgData name="Angela Diaz" userId="643111a9fdf49fc5" providerId="LiveId" clId="{E696D9F3-BF0B-4D09-A878-C3FEE08A444A}" dt="2024-05-28T02:03:50.560" v="3923" actId="26606"/>
          <ac:spMkLst>
            <pc:docMk/>
            <pc:sldMk cId="2717971755" sldId="270"/>
            <ac:spMk id="40" creationId="{84136905-015B-4510-B514-027CBA846BD6}"/>
          </ac:spMkLst>
        </pc:spChg>
        <pc:spChg chg="add">
          <ac:chgData name="Angela Diaz" userId="643111a9fdf49fc5" providerId="LiveId" clId="{E696D9F3-BF0B-4D09-A878-C3FEE08A444A}" dt="2024-05-28T02:03:50.560" v="3923" actId="26606"/>
          <ac:spMkLst>
            <pc:docMk/>
            <pc:sldMk cId="2717971755" sldId="270"/>
            <ac:spMk id="42" creationId="{36CD0F97-2E5B-4E84-8544-EB24DED10446}"/>
          </ac:spMkLst>
        </pc:spChg>
        <pc:spChg chg="add">
          <ac:chgData name="Angela Diaz" userId="643111a9fdf49fc5" providerId="LiveId" clId="{E696D9F3-BF0B-4D09-A878-C3FEE08A444A}" dt="2024-05-28T02:03:50.560" v="3923" actId="26606"/>
          <ac:spMkLst>
            <pc:docMk/>
            <pc:sldMk cId="2717971755" sldId="270"/>
            <ac:spMk id="44" creationId="{18E670AF-873F-44DB-9862-796E652EECDB}"/>
          </ac:spMkLst>
        </pc:spChg>
        <pc:picChg chg="add del mod ord">
          <ac:chgData name="Angela Diaz" userId="643111a9fdf49fc5" providerId="LiveId" clId="{E696D9F3-BF0B-4D09-A878-C3FEE08A444A}" dt="2024-05-28T01:17:04.161" v="3135" actId="478"/>
          <ac:picMkLst>
            <pc:docMk/>
            <pc:sldMk cId="2717971755" sldId="270"/>
            <ac:picMk id="6" creationId="{D0CF9DAF-89E8-BF34-C2B8-94FE24DB6F9D}"/>
          </ac:picMkLst>
        </pc:picChg>
        <pc:picChg chg="add del mod ord">
          <ac:chgData name="Angela Diaz" userId="643111a9fdf49fc5" providerId="LiveId" clId="{E696D9F3-BF0B-4D09-A878-C3FEE08A444A}" dt="2024-05-28T02:03:32.179" v="3919" actId="478"/>
          <ac:picMkLst>
            <pc:docMk/>
            <pc:sldMk cId="2717971755" sldId="270"/>
            <ac:picMk id="10" creationId="{8695A531-D572-5356-B178-4FA67DCD381F}"/>
          </ac:picMkLst>
        </pc:picChg>
        <pc:picChg chg="add del mod">
          <ac:chgData name="Angela Diaz" userId="643111a9fdf49fc5" providerId="LiveId" clId="{E696D9F3-BF0B-4D09-A878-C3FEE08A444A}" dt="2024-05-28T02:03:43.229" v="3921" actId="478"/>
          <ac:picMkLst>
            <pc:docMk/>
            <pc:sldMk cId="2717971755" sldId="270"/>
            <ac:picMk id="14" creationId="{DCD5FD25-8EA4-4E9C-5AAE-D0CD8056E1EC}"/>
          </ac:picMkLst>
        </pc:picChg>
        <pc:picChg chg="add mod ord">
          <ac:chgData name="Angela Diaz" userId="643111a9fdf49fc5" providerId="LiveId" clId="{E696D9F3-BF0B-4D09-A878-C3FEE08A444A}" dt="2024-05-28T02:04:04.693" v="3927" actId="14100"/>
          <ac:picMkLst>
            <pc:docMk/>
            <pc:sldMk cId="2717971755" sldId="270"/>
            <ac:picMk id="24" creationId="{906FF45D-012A-6A91-E663-34D9F6477852}"/>
          </ac:picMkLst>
        </pc:picChg>
      </pc:sldChg>
      <pc:sldChg chg="addSp delSp modSp new mod ord">
        <pc:chgData name="Angela Diaz" userId="643111a9fdf49fc5" providerId="LiveId" clId="{E696D9F3-BF0B-4D09-A878-C3FEE08A444A}" dt="2024-05-25T05:48:58.631" v="2910" actId="20577"/>
        <pc:sldMkLst>
          <pc:docMk/>
          <pc:sldMk cId="2465471015" sldId="271"/>
        </pc:sldMkLst>
        <pc:spChg chg="mod">
          <ac:chgData name="Angela Diaz" userId="643111a9fdf49fc5" providerId="LiveId" clId="{E696D9F3-BF0B-4D09-A878-C3FEE08A444A}" dt="2024-05-25T05:48:58.631" v="2910" actId="20577"/>
          <ac:spMkLst>
            <pc:docMk/>
            <pc:sldMk cId="2465471015" sldId="271"/>
            <ac:spMk id="2" creationId="{A9704566-7C1A-803A-3143-02EB6A98DAA8}"/>
          </ac:spMkLst>
        </pc:spChg>
        <pc:spChg chg="mod">
          <ac:chgData name="Angela Diaz" userId="643111a9fdf49fc5" providerId="LiveId" clId="{E696D9F3-BF0B-4D09-A878-C3FEE08A444A}" dt="2024-05-25T05:35:05.216" v="2666" actId="20577"/>
          <ac:spMkLst>
            <pc:docMk/>
            <pc:sldMk cId="2465471015" sldId="271"/>
            <ac:spMk id="3" creationId="{137F00A2-C723-34DE-1463-FDB3A1564792}"/>
          </ac:spMkLst>
        </pc:spChg>
        <pc:spChg chg="del">
          <ac:chgData name="Angela Diaz" userId="643111a9fdf49fc5" providerId="LiveId" clId="{E696D9F3-BF0B-4D09-A878-C3FEE08A444A}" dt="2024-05-25T05:34:22.470" v="2485" actId="22"/>
          <ac:spMkLst>
            <pc:docMk/>
            <pc:sldMk cId="2465471015" sldId="271"/>
            <ac:spMk id="4" creationId="{178BD0F5-E077-0C98-B8A6-D50308B949EE}"/>
          </ac:spMkLst>
        </pc:spChg>
        <pc:picChg chg="add mod ord">
          <ac:chgData name="Angela Diaz" userId="643111a9fdf49fc5" providerId="LiveId" clId="{E696D9F3-BF0B-4D09-A878-C3FEE08A444A}" dt="2024-05-25T05:34:22.470" v="2485" actId="22"/>
          <ac:picMkLst>
            <pc:docMk/>
            <pc:sldMk cId="2465471015" sldId="271"/>
            <ac:picMk id="6" creationId="{AF9DD099-37F3-8A4F-2F62-B2E1A44C8647}"/>
          </ac:picMkLst>
        </pc:picChg>
      </pc:sldChg>
      <pc:sldChg chg="addSp delSp modSp new mod ord setBg">
        <pc:chgData name="Angela Diaz" userId="643111a9fdf49fc5" providerId="LiveId" clId="{E696D9F3-BF0B-4D09-A878-C3FEE08A444A}" dt="2024-05-28T01:41:08.548" v="3611"/>
        <pc:sldMkLst>
          <pc:docMk/>
          <pc:sldMk cId="1685537735" sldId="272"/>
        </pc:sldMkLst>
        <pc:spChg chg="mod">
          <ac:chgData name="Angela Diaz" userId="643111a9fdf49fc5" providerId="LiveId" clId="{E696D9F3-BF0B-4D09-A878-C3FEE08A444A}" dt="2024-05-25T05:49:14.599" v="2917" actId="20577"/>
          <ac:spMkLst>
            <pc:docMk/>
            <pc:sldMk cId="1685537735" sldId="272"/>
            <ac:spMk id="2" creationId="{F4907378-1E9E-2FE6-20DB-7A4648DEE39D}"/>
          </ac:spMkLst>
        </pc:spChg>
        <pc:spChg chg="mod ord">
          <ac:chgData name="Angela Diaz" userId="643111a9fdf49fc5" providerId="LiveId" clId="{E696D9F3-BF0B-4D09-A878-C3FEE08A444A}" dt="2024-05-25T05:26:42.018" v="2097" actId="20577"/>
          <ac:spMkLst>
            <pc:docMk/>
            <pc:sldMk cId="1685537735" sldId="272"/>
            <ac:spMk id="3" creationId="{93008EDB-2849-6388-6A5F-A6B4323058F8}"/>
          </ac:spMkLst>
        </pc:spChg>
        <pc:spChg chg="del">
          <ac:chgData name="Angela Diaz" userId="643111a9fdf49fc5" providerId="LiveId" clId="{E696D9F3-BF0B-4D09-A878-C3FEE08A444A}" dt="2024-05-25T05:14:58.332" v="1732" actId="22"/>
          <ac:spMkLst>
            <pc:docMk/>
            <pc:sldMk cId="1685537735" sldId="272"/>
            <ac:spMk id="4" creationId="{20743A63-4F99-AF7C-D9CB-3470A76CEA4F}"/>
          </ac:spMkLst>
        </pc:spChg>
        <pc:spChg chg="add">
          <ac:chgData name="Angela Diaz" userId="643111a9fdf49fc5" providerId="LiveId" clId="{E696D9F3-BF0B-4D09-A878-C3FEE08A444A}" dt="2024-05-25T05:18:01.562" v="1974" actId="26606"/>
          <ac:spMkLst>
            <pc:docMk/>
            <pc:sldMk cId="1685537735" sldId="272"/>
            <ac:spMk id="13" creationId="{49306479-8C4D-4E4A-A330-DFC80A8A01BE}"/>
          </ac:spMkLst>
        </pc:spChg>
        <pc:spChg chg="add">
          <ac:chgData name="Angela Diaz" userId="643111a9fdf49fc5" providerId="LiveId" clId="{E696D9F3-BF0B-4D09-A878-C3FEE08A444A}" dt="2024-05-25T05:18:01.562" v="1974" actId="26606"/>
          <ac:spMkLst>
            <pc:docMk/>
            <pc:sldMk cId="1685537735" sldId="272"/>
            <ac:spMk id="15" creationId="{84136905-015B-4510-B514-027CBA846BD6}"/>
          </ac:spMkLst>
        </pc:spChg>
        <pc:spChg chg="add">
          <ac:chgData name="Angela Diaz" userId="643111a9fdf49fc5" providerId="LiveId" clId="{E696D9F3-BF0B-4D09-A878-C3FEE08A444A}" dt="2024-05-25T05:18:01.562" v="1974" actId="26606"/>
          <ac:spMkLst>
            <pc:docMk/>
            <pc:sldMk cId="1685537735" sldId="272"/>
            <ac:spMk id="17" creationId="{36CD0F97-2E5B-4E84-8544-EB24DED10446}"/>
          </ac:spMkLst>
        </pc:spChg>
        <pc:spChg chg="add">
          <ac:chgData name="Angela Diaz" userId="643111a9fdf49fc5" providerId="LiveId" clId="{E696D9F3-BF0B-4D09-A878-C3FEE08A444A}" dt="2024-05-25T05:18:01.562" v="1974" actId="26606"/>
          <ac:spMkLst>
            <pc:docMk/>
            <pc:sldMk cId="1685537735" sldId="272"/>
            <ac:spMk id="19" creationId="{3B272257-593A-402F-88FA-F1DECD9E3FC4}"/>
          </ac:spMkLst>
        </pc:spChg>
        <pc:picChg chg="add mod ord">
          <ac:chgData name="Angela Diaz" userId="643111a9fdf49fc5" providerId="LiveId" clId="{E696D9F3-BF0B-4D09-A878-C3FEE08A444A}" dt="2024-05-25T05:21:21.266" v="2065" actId="1076"/>
          <ac:picMkLst>
            <pc:docMk/>
            <pc:sldMk cId="1685537735" sldId="272"/>
            <ac:picMk id="6" creationId="{AE711FC1-ABC4-7240-08F8-7B1959E0E94A}"/>
          </ac:picMkLst>
        </pc:picChg>
        <pc:picChg chg="add mod">
          <ac:chgData name="Angela Diaz" userId="643111a9fdf49fc5" providerId="LiveId" clId="{E696D9F3-BF0B-4D09-A878-C3FEE08A444A}" dt="2024-05-25T05:19:57.065" v="2004" actId="14100"/>
          <ac:picMkLst>
            <pc:docMk/>
            <pc:sldMk cId="1685537735" sldId="272"/>
            <ac:picMk id="8" creationId="{3B8F4384-6365-2ACA-DF37-F7E320FB1F8E}"/>
          </ac:picMkLst>
        </pc:picChg>
      </pc:sldChg>
      <pc:sldChg chg="addSp delSp modSp new mod ord setBg">
        <pc:chgData name="Angela Diaz" userId="643111a9fdf49fc5" providerId="LiveId" clId="{E696D9F3-BF0B-4D09-A878-C3FEE08A444A}" dt="2024-05-28T01:41:14.637" v="3613"/>
        <pc:sldMkLst>
          <pc:docMk/>
          <pc:sldMk cId="3229968180" sldId="273"/>
        </pc:sldMkLst>
        <pc:spChg chg="mod">
          <ac:chgData name="Angela Diaz" userId="643111a9fdf49fc5" providerId="LiveId" clId="{E696D9F3-BF0B-4D09-A878-C3FEE08A444A}" dt="2024-05-25T05:49:20.272" v="2921" actId="20577"/>
          <ac:spMkLst>
            <pc:docMk/>
            <pc:sldMk cId="3229968180" sldId="273"/>
            <ac:spMk id="2" creationId="{AB4887F3-4866-67D6-4C0E-C6C44983929A}"/>
          </ac:spMkLst>
        </pc:spChg>
        <pc:spChg chg="mod">
          <ac:chgData name="Angela Diaz" userId="643111a9fdf49fc5" providerId="LiveId" clId="{E696D9F3-BF0B-4D09-A878-C3FEE08A444A}" dt="2024-05-25T05:38:11.925" v="2700" actId="26606"/>
          <ac:spMkLst>
            <pc:docMk/>
            <pc:sldMk cId="3229968180" sldId="273"/>
            <ac:spMk id="3" creationId="{6A0CE6CF-0333-9612-9D37-19C9CCF6C7BF}"/>
          </ac:spMkLst>
        </pc:spChg>
        <pc:spChg chg="del">
          <ac:chgData name="Angela Diaz" userId="643111a9fdf49fc5" providerId="LiveId" clId="{E696D9F3-BF0B-4D09-A878-C3FEE08A444A}" dt="2024-05-25T04:46:54.582" v="1280" actId="22"/>
          <ac:spMkLst>
            <pc:docMk/>
            <pc:sldMk cId="3229968180" sldId="273"/>
            <ac:spMk id="4" creationId="{3AA2782E-AD2A-BC94-50B8-4091AF06BF33}"/>
          </ac:spMkLst>
        </pc:spChg>
        <pc:spChg chg="add del">
          <ac:chgData name="Angela Diaz" userId="643111a9fdf49fc5" providerId="LiveId" clId="{E696D9F3-BF0B-4D09-A878-C3FEE08A444A}" dt="2024-05-25T04:50:59.704" v="1731" actId="26606"/>
          <ac:spMkLst>
            <pc:docMk/>
            <pc:sldMk cId="3229968180" sldId="273"/>
            <ac:spMk id="13" creationId="{49306479-8C4D-4E4A-A330-DFC80A8A01BE}"/>
          </ac:spMkLst>
        </pc:spChg>
        <pc:spChg chg="add del">
          <ac:chgData name="Angela Diaz" userId="643111a9fdf49fc5" providerId="LiveId" clId="{E696D9F3-BF0B-4D09-A878-C3FEE08A444A}" dt="2024-05-25T04:50:59.704" v="1731" actId="26606"/>
          <ac:spMkLst>
            <pc:docMk/>
            <pc:sldMk cId="3229968180" sldId="273"/>
            <ac:spMk id="15" creationId="{84136905-015B-4510-B514-027CBA846BD6}"/>
          </ac:spMkLst>
        </pc:spChg>
        <pc:spChg chg="add del">
          <ac:chgData name="Angela Diaz" userId="643111a9fdf49fc5" providerId="LiveId" clId="{E696D9F3-BF0B-4D09-A878-C3FEE08A444A}" dt="2024-05-25T05:38:11.925" v="2700" actId="26606"/>
          <ac:spMkLst>
            <pc:docMk/>
            <pc:sldMk cId="3229968180" sldId="273"/>
            <ac:spMk id="20" creationId="{49306479-8C4D-4E4A-A330-DFC80A8A01BE}"/>
          </ac:spMkLst>
        </pc:spChg>
        <pc:spChg chg="add del">
          <ac:chgData name="Angela Diaz" userId="643111a9fdf49fc5" providerId="LiveId" clId="{E696D9F3-BF0B-4D09-A878-C3FEE08A444A}" dt="2024-05-25T05:38:11.925" v="2700" actId="26606"/>
          <ac:spMkLst>
            <pc:docMk/>
            <pc:sldMk cId="3229968180" sldId="273"/>
            <ac:spMk id="22" creationId="{84136905-015B-4510-B514-027CBA846BD6}"/>
          </ac:spMkLst>
        </pc:spChg>
        <pc:spChg chg="add">
          <ac:chgData name="Angela Diaz" userId="643111a9fdf49fc5" providerId="LiveId" clId="{E696D9F3-BF0B-4D09-A878-C3FEE08A444A}" dt="2024-05-25T05:38:11.925" v="2700" actId="26606"/>
          <ac:spMkLst>
            <pc:docMk/>
            <pc:sldMk cId="3229968180" sldId="273"/>
            <ac:spMk id="27" creationId="{49306479-8C4D-4E4A-A330-DFC80A8A01BE}"/>
          </ac:spMkLst>
        </pc:spChg>
        <pc:spChg chg="add">
          <ac:chgData name="Angela Diaz" userId="643111a9fdf49fc5" providerId="LiveId" clId="{E696D9F3-BF0B-4D09-A878-C3FEE08A444A}" dt="2024-05-25T05:38:11.925" v="2700" actId="26606"/>
          <ac:spMkLst>
            <pc:docMk/>
            <pc:sldMk cId="3229968180" sldId="273"/>
            <ac:spMk id="29" creationId="{84136905-015B-4510-B514-027CBA846BD6}"/>
          </ac:spMkLst>
        </pc:spChg>
        <pc:spChg chg="add">
          <ac:chgData name="Angela Diaz" userId="643111a9fdf49fc5" providerId="LiveId" clId="{E696D9F3-BF0B-4D09-A878-C3FEE08A444A}" dt="2024-05-25T05:38:11.925" v="2700" actId="26606"/>
          <ac:spMkLst>
            <pc:docMk/>
            <pc:sldMk cId="3229968180" sldId="273"/>
            <ac:spMk id="31" creationId="{36CD0F97-2E5B-4E84-8544-EB24DED10446}"/>
          </ac:spMkLst>
        </pc:spChg>
        <pc:spChg chg="add">
          <ac:chgData name="Angela Diaz" userId="643111a9fdf49fc5" providerId="LiveId" clId="{E696D9F3-BF0B-4D09-A878-C3FEE08A444A}" dt="2024-05-25T05:38:11.925" v="2700" actId="26606"/>
          <ac:spMkLst>
            <pc:docMk/>
            <pc:sldMk cId="3229968180" sldId="273"/>
            <ac:spMk id="33" creationId="{A67FFD73-5996-479A-B8EB-EBA3DECC089A}"/>
          </ac:spMkLst>
        </pc:spChg>
        <pc:picChg chg="add mod ord">
          <ac:chgData name="Angela Diaz" userId="643111a9fdf49fc5" providerId="LiveId" clId="{E696D9F3-BF0B-4D09-A878-C3FEE08A444A}" dt="2024-05-25T05:38:19.341" v="2703" actId="1076"/>
          <ac:picMkLst>
            <pc:docMk/>
            <pc:sldMk cId="3229968180" sldId="273"/>
            <ac:picMk id="6" creationId="{FBF1FFE4-AF5D-EF3F-A29E-B53EF156854E}"/>
          </ac:picMkLst>
        </pc:picChg>
        <pc:picChg chg="add mod ord">
          <ac:chgData name="Angela Diaz" userId="643111a9fdf49fc5" providerId="LiveId" clId="{E696D9F3-BF0B-4D09-A878-C3FEE08A444A}" dt="2024-05-25T05:38:24.418" v="2705" actId="1076"/>
          <ac:picMkLst>
            <pc:docMk/>
            <pc:sldMk cId="3229968180" sldId="273"/>
            <ac:picMk id="8" creationId="{239335DD-9512-C8CA-1C09-C366AD32FFD9}"/>
          </ac:picMkLst>
        </pc:picChg>
      </pc:sldChg>
      <pc:sldChg chg="addSp delSp modSp new del mod setBg">
        <pc:chgData name="Angela Diaz" userId="643111a9fdf49fc5" providerId="LiveId" clId="{E696D9F3-BF0B-4D09-A878-C3FEE08A444A}" dt="2024-05-25T04:46:22.449" v="1279" actId="2696"/>
        <pc:sldMkLst>
          <pc:docMk/>
          <pc:sldMk cId="458040579" sldId="274"/>
        </pc:sldMkLst>
        <pc:spChg chg="mod">
          <ac:chgData name="Angela Diaz" userId="643111a9fdf49fc5" providerId="LiveId" clId="{E696D9F3-BF0B-4D09-A878-C3FEE08A444A}" dt="2024-05-25T04:46:18.522" v="1278" actId="26606"/>
          <ac:spMkLst>
            <pc:docMk/>
            <pc:sldMk cId="458040579" sldId="274"/>
            <ac:spMk id="2" creationId="{79FB19AC-4B3C-14C6-C9C9-B3850B2D9D4D}"/>
          </ac:spMkLst>
        </pc:spChg>
        <pc:spChg chg="add del">
          <ac:chgData name="Angela Diaz" userId="643111a9fdf49fc5" providerId="LiveId" clId="{E696D9F3-BF0B-4D09-A878-C3FEE08A444A}" dt="2024-05-25T04:46:18.522" v="1278" actId="26606"/>
          <ac:spMkLst>
            <pc:docMk/>
            <pc:sldMk cId="458040579" sldId="274"/>
            <ac:spMk id="3" creationId="{F5F3CEF6-2A19-D9D9-9A78-04A9F257D730}"/>
          </ac:spMkLst>
        </pc:spChg>
        <pc:spChg chg="add mod">
          <ac:chgData name="Angela Diaz" userId="643111a9fdf49fc5" providerId="LiveId" clId="{E696D9F3-BF0B-4D09-A878-C3FEE08A444A}" dt="2024-05-25T04:46:18.206" v="1277"/>
          <ac:spMkLst>
            <pc:docMk/>
            <pc:sldMk cId="458040579" sldId="274"/>
            <ac:spMk id="4" creationId="{0C0807F8-8C02-A4C4-4951-CA23E62136E1}"/>
          </ac:spMkLst>
        </pc:spChg>
        <pc:spChg chg="add del">
          <ac:chgData name="Angela Diaz" userId="643111a9fdf49fc5" providerId="LiveId" clId="{E696D9F3-BF0B-4D09-A878-C3FEE08A444A}" dt="2024-05-25T04:46:18.522" v="1278" actId="26606"/>
          <ac:spMkLst>
            <pc:docMk/>
            <pc:sldMk cId="458040579" sldId="274"/>
            <ac:spMk id="10" creationId="{49306479-8C4D-4E4A-A330-DFC80A8A01BE}"/>
          </ac:spMkLst>
        </pc:spChg>
        <pc:spChg chg="add del">
          <ac:chgData name="Angela Diaz" userId="643111a9fdf49fc5" providerId="LiveId" clId="{E696D9F3-BF0B-4D09-A878-C3FEE08A444A}" dt="2024-05-25T04:46:18.522" v="1278" actId="26606"/>
          <ac:spMkLst>
            <pc:docMk/>
            <pc:sldMk cId="458040579" sldId="274"/>
            <ac:spMk id="12" creationId="{9B45BA4C-9B54-4496-821F-9E0985CA984D}"/>
          </ac:spMkLst>
        </pc:spChg>
        <pc:picChg chg="add del">
          <ac:chgData name="Angela Diaz" userId="643111a9fdf49fc5" providerId="LiveId" clId="{E696D9F3-BF0B-4D09-A878-C3FEE08A444A}" dt="2024-05-25T04:46:18.522" v="1278" actId="26606"/>
          <ac:picMkLst>
            <pc:docMk/>
            <pc:sldMk cId="458040579" sldId="274"/>
            <ac:picMk id="7" creationId="{3F204801-1024-154F-3A3D-BA246106AE26}"/>
          </ac:picMkLst>
        </pc:picChg>
      </pc:sldChg>
      <pc:sldChg chg="addSp delSp modSp new mod setBg">
        <pc:chgData name="Angela Diaz" userId="643111a9fdf49fc5" providerId="LiveId" clId="{E696D9F3-BF0B-4D09-A878-C3FEE08A444A}" dt="2024-05-28T02:55:00.098" v="4711" actId="1076"/>
        <pc:sldMkLst>
          <pc:docMk/>
          <pc:sldMk cId="2743842314" sldId="274"/>
        </pc:sldMkLst>
        <pc:spChg chg="mod">
          <ac:chgData name="Angela Diaz" userId="643111a9fdf49fc5" providerId="LiveId" clId="{E696D9F3-BF0B-4D09-A878-C3FEE08A444A}" dt="2024-05-28T02:54:47.119" v="4706" actId="26606"/>
          <ac:spMkLst>
            <pc:docMk/>
            <pc:sldMk cId="2743842314" sldId="274"/>
            <ac:spMk id="2" creationId="{044AD12E-3587-FBB0-0995-AA95E51AEBB8}"/>
          </ac:spMkLst>
        </pc:spChg>
        <pc:spChg chg="del">
          <ac:chgData name="Angela Diaz" userId="643111a9fdf49fc5" providerId="LiveId" clId="{E696D9F3-BF0B-4D09-A878-C3FEE08A444A}" dt="2024-05-28T01:34:47.569" v="3258" actId="22"/>
          <ac:spMkLst>
            <pc:docMk/>
            <pc:sldMk cId="2743842314" sldId="274"/>
            <ac:spMk id="3" creationId="{334C7C71-523A-2B61-95FB-1A457EA99D39}"/>
          </ac:spMkLst>
        </pc:spChg>
        <pc:spChg chg="mod">
          <ac:chgData name="Angela Diaz" userId="643111a9fdf49fc5" providerId="LiveId" clId="{E696D9F3-BF0B-4D09-A878-C3FEE08A444A}" dt="2024-05-28T02:54:47.119" v="4706" actId="26606"/>
          <ac:spMkLst>
            <pc:docMk/>
            <pc:sldMk cId="2743842314" sldId="274"/>
            <ac:spMk id="4" creationId="{88467A3C-392E-29CF-0412-CF04E29C42AA}"/>
          </ac:spMkLst>
        </pc:spChg>
        <pc:spChg chg="add">
          <ac:chgData name="Angela Diaz" userId="643111a9fdf49fc5" providerId="LiveId" clId="{E696D9F3-BF0B-4D09-A878-C3FEE08A444A}" dt="2024-05-28T02:54:47.119" v="4706" actId="26606"/>
          <ac:spMkLst>
            <pc:docMk/>
            <pc:sldMk cId="2743842314" sldId="274"/>
            <ac:spMk id="11" creationId="{49306479-8C4D-4E4A-A330-DFC80A8A01BE}"/>
          </ac:spMkLst>
        </pc:spChg>
        <pc:spChg chg="add">
          <ac:chgData name="Angela Diaz" userId="643111a9fdf49fc5" providerId="LiveId" clId="{E696D9F3-BF0B-4D09-A878-C3FEE08A444A}" dt="2024-05-28T02:54:47.119" v="4706" actId="26606"/>
          <ac:spMkLst>
            <pc:docMk/>
            <pc:sldMk cId="2743842314" sldId="274"/>
            <ac:spMk id="13" creationId="{84136905-015B-4510-B514-027CBA846BD6}"/>
          </ac:spMkLst>
        </pc:spChg>
        <pc:spChg chg="add">
          <ac:chgData name="Angela Diaz" userId="643111a9fdf49fc5" providerId="LiveId" clId="{E696D9F3-BF0B-4D09-A878-C3FEE08A444A}" dt="2024-05-28T02:54:47.119" v="4706" actId="26606"/>
          <ac:spMkLst>
            <pc:docMk/>
            <pc:sldMk cId="2743842314" sldId="274"/>
            <ac:spMk id="15" creationId="{36CD0F97-2E5B-4E84-8544-EB24DED10446}"/>
          </ac:spMkLst>
        </pc:spChg>
        <pc:spChg chg="add">
          <ac:chgData name="Angela Diaz" userId="643111a9fdf49fc5" providerId="LiveId" clId="{E696D9F3-BF0B-4D09-A878-C3FEE08A444A}" dt="2024-05-28T02:54:47.119" v="4706" actId="26606"/>
          <ac:spMkLst>
            <pc:docMk/>
            <pc:sldMk cId="2743842314" sldId="274"/>
            <ac:spMk id="17" creationId="{3B272257-593A-402F-88FA-F1DECD9E3FC4}"/>
          </ac:spMkLst>
        </pc:spChg>
        <pc:picChg chg="add mod ord">
          <ac:chgData name="Angela Diaz" userId="643111a9fdf49fc5" providerId="LiveId" clId="{E696D9F3-BF0B-4D09-A878-C3FEE08A444A}" dt="2024-05-28T02:55:00.098" v="4711" actId="1076"/>
          <ac:picMkLst>
            <pc:docMk/>
            <pc:sldMk cId="2743842314" sldId="274"/>
            <ac:picMk id="6" creationId="{11C86114-05D5-FC2A-7F5E-D2BFD1D3FF02}"/>
          </ac:picMkLst>
        </pc:picChg>
      </pc:sldChg>
      <pc:sldChg chg="modSp new del mod">
        <pc:chgData name="Angela Diaz" userId="643111a9fdf49fc5" providerId="LiveId" clId="{E696D9F3-BF0B-4D09-A878-C3FEE08A444A}" dt="2024-05-28T01:43:42.043" v="3618" actId="2696"/>
        <pc:sldMkLst>
          <pc:docMk/>
          <pc:sldMk cId="3138030425" sldId="275"/>
        </pc:sldMkLst>
        <pc:spChg chg="mod">
          <ac:chgData name="Angela Diaz" userId="643111a9fdf49fc5" providerId="LiveId" clId="{E696D9F3-BF0B-4D09-A878-C3FEE08A444A}" dt="2024-05-25T05:50:28.182" v="2986" actId="20577"/>
          <ac:spMkLst>
            <pc:docMk/>
            <pc:sldMk cId="3138030425" sldId="275"/>
            <ac:spMk id="2" creationId="{DB610F73-6C4E-0F83-E71C-889E1C81F9CE}"/>
          </ac:spMkLst>
        </pc:spChg>
      </pc:sldChg>
      <pc:sldChg chg="addSp delSp modSp new mod modClrScheme chgLayout">
        <pc:chgData name="Angela Diaz" userId="643111a9fdf49fc5" providerId="LiveId" clId="{E696D9F3-BF0B-4D09-A878-C3FEE08A444A}" dt="2024-05-28T01:40:37.740" v="3607" actId="27636"/>
        <pc:sldMkLst>
          <pc:docMk/>
          <pc:sldMk cId="468696935" sldId="276"/>
        </pc:sldMkLst>
        <pc:spChg chg="mod ord">
          <ac:chgData name="Angela Diaz" userId="643111a9fdf49fc5" providerId="LiveId" clId="{E696D9F3-BF0B-4D09-A878-C3FEE08A444A}" dt="2024-05-28T01:39:18.018" v="3426" actId="700"/>
          <ac:spMkLst>
            <pc:docMk/>
            <pc:sldMk cId="468696935" sldId="276"/>
            <ac:spMk id="2" creationId="{0E97E7B5-431A-9F1E-CCC5-BD9E41A68BB2}"/>
          </ac:spMkLst>
        </pc:spChg>
        <pc:spChg chg="del mod ord">
          <ac:chgData name="Angela Diaz" userId="643111a9fdf49fc5" providerId="LiveId" clId="{E696D9F3-BF0B-4D09-A878-C3FEE08A444A}" dt="2024-05-28T01:39:18.018" v="3426" actId="700"/>
          <ac:spMkLst>
            <pc:docMk/>
            <pc:sldMk cId="468696935" sldId="276"/>
            <ac:spMk id="3" creationId="{8B4EF8BD-8F1F-8B7B-ABB3-C0F5477B237C}"/>
          </ac:spMkLst>
        </pc:spChg>
        <pc:spChg chg="add mod ord">
          <ac:chgData name="Angela Diaz" userId="643111a9fdf49fc5" providerId="LiveId" clId="{E696D9F3-BF0B-4D09-A878-C3FEE08A444A}" dt="2024-05-28T01:40:37.740" v="3607" actId="27636"/>
          <ac:spMkLst>
            <pc:docMk/>
            <pc:sldMk cId="468696935" sldId="276"/>
            <ac:spMk id="4" creationId="{8C985535-946D-85AE-34B4-A76FD6E1A7AF}"/>
          </ac:spMkLst>
        </pc:spChg>
        <pc:spChg chg="add del mod ord">
          <ac:chgData name="Angela Diaz" userId="643111a9fdf49fc5" providerId="LiveId" clId="{E696D9F3-BF0B-4D09-A878-C3FEE08A444A}" dt="2024-05-28T01:39:21.461" v="3427" actId="22"/>
          <ac:spMkLst>
            <pc:docMk/>
            <pc:sldMk cId="468696935" sldId="276"/>
            <ac:spMk id="5" creationId="{3B22C3DC-3C15-4DAD-A043-0D36818748E0}"/>
          </ac:spMkLst>
        </pc:spChg>
        <pc:picChg chg="add mod ord">
          <ac:chgData name="Angela Diaz" userId="643111a9fdf49fc5" providerId="LiveId" clId="{E696D9F3-BF0B-4D09-A878-C3FEE08A444A}" dt="2024-05-28T01:39:27.930" v="3429" actId="1076"/>
          <ac:picMkLst>
            <pc:docMk/>
            <pc:sldMk cId="468696935" sldId="276"/>
            <ac:picMk id="7" creationId="{2E80778C-116E-2559-2554-698B74E5D448}"/>
          </ac:picMkLst>
        </pc:picChg>
      </pc:sldChg>
      <pc:sldChg chg="modSp new del mod">
        <pc:chgData name="Angela Diaz" userId="643111a9fdf49fc5" providerId="LiveId" clId="{E696D9F3-BF0B-4D09-A878-C3FEE08A444A}" dt="2024-05-28T01:43:43.169" v="3619" actId="2696"/>
        <pc:sldMkLst>
          <pc:docMk/>
          <pc:sldMk cId="3178754984" sldId="277"/>
        </pc:sldMkLst>
        <pc:spChg chg="mod">
          <ac:chgData name="Angela Diaz" userId="643111a9fdf49fc5" providerId="LiveId" clId="{E696D9F3-BF0B-4D09-A878-C3FEE08A444A}" dt="2024-05-25T05:51:07.691" v="3051" actId="20577"/>
          <ac:spMkLst>
            <pc:docMk/>
            <pc:sldMk cId="3178754984" sldId="277"/>
            <ac:spMk id="2" creationId="{3E85F7D6-6721-A1D2-67A6-5EC8AB783DAE}"/>
          </ac:spMkLst>
        </pc:spChg>
      </pc:sldChg>
      <pc:sldChg chg="addSp modSp new mod setBg">
        <pc:chgData name="Angela Diaz" userId="643111a9fdf49fc5" providerId="LiveId" clId="{E696D9F3-BF0B-4D09-A878-C3FEE08A444A}" dt="2024-05-28T01:46:51.491" v="3734" actId="26606"/>
        <pc:sldMkLst>
          <pc:docMk/>
          <pc:sldMk cId="486246990" sldId="278"/>
        </pc:sldMkLst>
        <pc:spChg chg="mod">
          <ac:chgData name="Angela Diaz" userId="643111a9fdf49fc5" providerId="LiveId" clId="{E696D9F3-BF0B-4D09-A878-C3FEE08A444A}" dt="2024-05-28T01:46:51.491" v="3734" actId="26606"/>
          <ac:spMkLst>
            <pc:docMk/>
            <pc:sldMk cId="486246990" sldId="278"/>
            <ac:spMk id="2" creationId="{17D11059-1F8C-D91F-EDB3-1B3EEC1F4111}"/>
          </ac:spMkLst>
        </pc:spChg>
        <pc:spChg chg="mod">
          <ac:chgData name="Angela Diaz" userId="643111a9fdf49fc5" providerId="LiveId" clId="{E696D9F3-BF0B-4D09-A878-C3FEE08A444A}" dt="2024-05-28T01:46:51.491" v="3734" actId="26606"/>
          <ac:spMkLst>
            <pc:docMk/>
            <pc:sldMk cId="486246990" sldId="278"/>
            <ac:spMk id="3" creationId="{D5F71EE2-FEE6-0AB7-9E42-56A3EA04B974}"/>
          </ac:spMkLst>
        </pc:spChg>
        <pc:spChg chg="add">
          <ac:chgData name="Angela Diaz" userId="643111a9fdf49fc5" providerId="LiveId" clId="{E696D9F3-BF0B-4D09-A878-C3FEE08A444A}" dt="2024-05-28T01:46:51.491" v="3734" actId="26606"/>
          <ac:spMkLst>
            <pc:docMk/>
            <pc:sldMk cId="486246990" sldId="278"/>
            <ac:spMk id="10" creationId="{84136905-015B-4510-B514-027CBA846BD6}"/>
          </ac:spMkLst>
        </pc:spChg>
        <pc:spChg chg="add">
          <ac:chgData name="Angela Diaz" userId="643111a9fdf49fc5" providerId="LiveId" clId="{E696D9F3-BF0B-4D09-A878-C3FEE08A444A}" dt="2024-05-28T01:46:51.491" v="3734" actId="26606"/>
          <ac:spMkLst>
            <pc:docMk/>
            <pc:sldMk cId="486246990" sldId="278"/>
            <ac:spMk id="12" creationId="{36CD0F97-2E5B-4E84-8544-EB24DED10446}"/>
          </ac:spMkLst>
        </pc:spChg>
        <pc:spChg chg="add">
          <ac:chgData name="Angela Diaz" userId="643111a9fdf49fc5" providerId="LiveId" clId="{E696D9F3-BF0B-4D09-A878-C3FEE08A444A}" dt="2024-05-28T01:46:51.491" v="3734" actId="26606"/>
          <ac:spMkLst>
            <pc:docMk/>
            <pc:sldMk cId="486246990" sldId="278"/>
            <ac:spMk id="14" creationId="{3B272257-593A-402F-88FA-F1DECD9E3FC4}"/>
          </ac:spMkLst>
        </pc:spChg>
        <pc:picChg chg="add">
          <ac:chgData name="Angela Diaz" userId="643111a9fdf49fc5" providerId="LiveId" clId="{E696D9F3-BF0B-4D09-A878-C3FEE08A444A}" dt="2024-05-28T01:46:51.491" v="3734" actId="26606"/>
          <ac:picMkLst>
            <pc:docMk/>
            <pc:sldMk cId="486246990" sldId="278"/>
            <ac:picMk id="7" creationId="{3FA49FC7-BB84-F971-4159-79D795FD9DA5}"/>
          </ac:picMkLst>
        </pc:picChg>
      </pc:sldChg>
      <pc:sldChg chg="addSp delSp modSp new mod">
        <pc:chgData name="Angela Diaz" userId="643111a9fdf49fc5" providerId="LiveId" clId="{E696D9F3-BF0B-4D09-A878-C3FEE08A444A}" dt="2024-05-28T02:29:54.304" v="4014" actId="1076"/>
        <pc:sldMkLst>
          <pc:docMk/>
          <pc:sldMk cId="1759940378" sldId="279"/>
        </pc:sldMkLst>
        <pc:spChg chg="mod">
          <ac:chgData name="Angela Diaz" userId="643111a9fdf49fc5" providerId="LiveId" clId="{E696D9F3-BF0B-4D09-A878-C3FEE08A444A}" dt="2024-05-28T02:13:55.190" v="3966" actId="20577"/>
          <ac:spMkLst>
            <pc:docMk/>
            <pc:sldMk cId="1759940378" sldId="279"/>
            <ac:spMk id="2" creationId="{CD2B3172-5886-56FD-2EEB-7636A1F2974A}"/>
          </ac:spMkLst>
        </pc:spChg>
        <pc:spChg chg="del">
          <ac:chgData name="Angela Diaz" userId="643111a9fdf49fc5" providerId="LiveId" clId="{E696D9F3-BF0B-4D09-A878-C3FEE08A444A}" dt="2024-05-28T02:24:52.979" v="4006" actId="22"/>
          <ac:spMkLst>
            <pc:docMk/>
            <pc:sldMk cId="1759940378" sldId="279"/>
            <ac:spMk id="3" creationId="{0D0C670D-0C9C-858D-44ED-893F59E6FDF1}"/>
          </ac:spMkLst>
        </pc:spChg>
        <pc:spChg chg="mod">
          <ac:chgData name="Angela Diaz" userId="643111a9fdf49fc5" providerId="LiveId" clId="{E696D9F3-BF0B-4D09-A878-C3FEE08A444A}" dt="2024-05-28T02:29:06.355" v="4012" actId="20577"/>
          <ac:spMkLst>
            <pc:docMk/>
            <pc:sldMk cId="1759940378" sldId="279"/>
            <ac:spMk id="4" creationId="{CD2AE787-D08F-FE29-1702-92A4966387E0}"/>
          </ac:spMkLst>
        </pc:spChg>
        <pc:picChg chg="add mod ord">
          <ac:chgData name="Angela Diaz" userId="643111a9fdf49fc5" providerId="LiveId" clId="{E696D9F3-BF0B-4D09-A878-C3FEE08A444A}" dt="2024-05-28T02:29:54.304" v="4014" actId="1076"/>
          <ac:picMkLst>
            <pc:docMk/>
            <pc:sldMk cId="1759940378" sldId="279"/>
            <ac:picMk id="6" creationId="{17C94D58-12FC-7B61-A083-75C6BBC51A01}"/>
          </ac:picMkLst>
        </pc:picChg>
      </pc:sldChg>
      <pc:sldChg chg="addSp delSp modSp new mod setBg">
        <pc:chgData name="Angela Diaz" userId="643111a9fdf49fc5" providerId="LiveId" clId="{E696D9F3-BF0B-4D09-A878-C3FEE08A444A}" dt="2024-05-28T02:38:14.498" v="4230" actId="27614"/>
        <pc:sldMkLst>
          <pc:docMk/>
          <pc:sldMk cId="1060617665" sldId="280"/>
        </pc:sldMkLst>
        <pc:spChg chg="mod">
          <ac:chgData name="Angela Diaz" userId="643111a9fdf49fc5" providerId="LiveId" clId="{E696D9F3-BF0B-4D09-A878-C3FEE08A444A}" dt="2024-05-28T02:38:07.778" v="4229" actId="26606"/>
          <ac:spMkLst>
            <pc:docMk/>
            <pc:sldMk cId="1060617665" sldId="280"/>
            <ac:spMk id="2" creationId="{83FF3905-2E49-0F51-CDC6-1B34815340FE}"/>
          </ac:spMkLst>
        </pc:spChg>
        <pc:spChg chg="mod">
          <ac:chgData name="Angela Diaz" userId="643111a9fdf49fc5" providerId="LiveId" clId="{E696D9F3-BF0B-4D09-A878-C3FEE08A444A}" dt="2024-05-28T02:38:07.778" v="4229" actId="26606"/>
          <ac:spMkLst>
            <pc:docMk/>
            <pc:sldMk cId="1060617665" sldId="280"/>
            <ac:spMk id="3" creationId="{D6310189-F33B-1E5D-994B-CCD985246DA0}"/>
          </ac:spMkLst>
        </pc:spChg>
        <pc:spChg chg="del">
          <ac:chgData name="Angela Diaz" userId="643111a9fdf49fc5" providerId="LiveId" clId="{E696D9F3-BF0B-4D09-A878-C3FEE08A444A}" dt="2024-05-28T02:32:00.963" v="4019" actId="22"/>
          <ac:spMkLst>
            <pc:docMk/>
            <pc:sldMk cId="1060617665" sldId="280"/>
            <ac:spMk id="4" creationId="{C5F19553-EFF5-1016-8762-5EA230B08216}"/>
          </ac:spMkLst>
        </pc:spChg>
        <pc:spChg chg="add">
          <ac:chgData name="Angela Diaz" userId="643111a9fdf49fc5" providerId="LiveId" clId="{E696D9F3-BF0B-4D09-A878-C3FEE08A444A}" dt="2024-05-28T02:38:07.778" v="4229" actId="26606"/>
          <ac:spMkLst>
            <pc:docMk/>
            <pc:sldMk cId="1060617665" sldId="280"/>
            <ac:spMk id="11" creationId="{49306479-8C4D-4E4A-A330-DFC80A8A01BE}"/>
          </ac:spMkLst>
        </pc:spChg>
        <pc:spChg chg="add">
          <ac:chgData name="Angela Diaz" userId="643111a9fdf49fc5" providerId="LiveId" clId="{E696D9F3-BF0B-4D09-A878-C3FEE08A444A}" dt="2024-05-28T02:38:07.778" v="4229" actId="26606"/>
          <ac:spMkLst>
            <pc:docMk/>
            <pc:sldMk cId="1060617665" sldId="280"/>
            <ac:spMk id="13" creationId="{84136905-015B-4510-B514-027CBA846BD6}"/>
          </ac:spMkLst>
        </pc:spChg>
        <pc:spChg chg="add">
          <ac:chgData name="Angela Diaz" userId="643111a9fdf49fc5" providerId="LiveId" clId="{E696D9F3-BF0B-4D09-A878-C3FEE08A444A}" dt="2024-05-28T02:38:07.778" v="4229" actId="26606"/>
          <ac:spMkLst>
            <pc:docMk/>
            <pc:sldMk cId="1060617665" sldId="280"/>
            <ac:spMk id="15" creationId="{36CD0F97-2E5B-4E84-8544-EB24DED10446}"/>
          </ac:spMkLst>
        </pc:spChg>
        <pc:spChg chg="add">
          <ac:chgData name="Angela Diaz" userId="643111a9fdf49fc5" providerId="LiveId" clId="{E696D9F3-BF0B-4D09-A878-C3FEE08A444A}" dt="2024-05-28T02:38:07.778" v="4229" actId="26606"/>
          <ac:spMkLst>
            <pc:docMk/>
            <pc:sldMk cId="1060617665" sldId="280"/>
            <ac:spMk id="17" creationId="{18E670AF-873F-44DB-9862-796E652EECDB}"/>
          </ac:spMkLst>
        </pc:spChg>
        <pc:picChg chg="add mod ord">
          <ac:chgData name="Angela Diaz" userId="643111a9fdf49fc5" providerId="LiveId" clId="{E696D9F3-BF0B-4D09-A878-C3FEE08A444A}" dt="2024-05-28T02:38:14.498" v="4230" actId="27614"/>
          <ac:picMkLst>
            <pc:docMk/>
            <pc:sldMk cId="1060617665" sldId="280"/>
            <ac:picMk id="6" creationId="{3AA23A4C-882C-D7C2-462A-B6C56562617A}"/>
          </ac:picMkLst>
        </pc:picChg>
      </pc:sldChg>
      <pc:sldChg chg="addSp delSp modSp new mod ord setBg">
        <pc:chgData name="Angela Diaz" userId="643111a9fdf49fc5" providerId="LiveId" clId="{E696D9F3-BF0B-4D09-A878-C3FEE08A444A}" dt="2024-05-28T02:54:04.688" v="4704"/>
        <pc:sldMkLst>
          <pc:docMk/>
          <pc:sldMk cId="2330027649" sldId="281"/>
        </pc:sldMkLst>
        <pc:spChg chg="mod">
          <ac:chgData name="Angela Diaz" userId="643111a9fdf49fc5" providerId="LiveId" clId="{E696D9F3-BF0B-4D09-A878-C3FEE08A444A}" dt="2024-05-28T02:53:42.720" v="4701" actId="26606"/>
          <ac:spMkLst>
            <pc:docMk/>
            <pc:sldMk cId="2330027649" sldId="281"/>
            <ac:spMk id="2" creationId="{604791BD-AA65-E350-E9BB-E75D706A6122}"/>
          </ac:spMkLst>
        </pc:spChg>
        <pc:spChg chg="del">
          <ac:chgData name="Angela Diaz" userId="643111a9fdf49fc5" providerId="LiveId" clId="{E696D9F3-BF0B-4D09-A878-C3FEE08A444A}" dt="2024-05-28T02:11:08.408" v="3941" actId="22"/>
          <ac:spMkLst>
            <pc:docMk/>
            <pc:sldMk cId="2330027649" sldId="281"/>
            <ac:spMk id="3" creationId="{29C71AAE-F512-8091-05C7-E4A78578FBA6}"/>
          </ac:spMkLst>
        </pc:spChg>
        <pc:spChg chg="mod">
          <ac:chgData name="Angela Diaz" userId="643111a9fdf49fc5" providerId="LiveId" clId="{E696D9F3-BF0B-4D09-A878-C3FEE08A444A}" dt="2024-05-28T02:53:42.720" v="4701" actId="26606"/>
          <ac:spMkLst>
            <pc:docMk/>
            <pc:sldMk cId="2330027649" sldId="281"/>
            <ac:spMk id="4" creationId="{6C69A6E7-0D85-8D3A-D07E-BB185D289845}"/>
          </ac:spMkLst>
        </pc:spChg>
        <pc:spChg chg="add del">
          <ac:chgData name="Angela Diaz" userId="643111a9fdf49fc5" providerId="LiveId" clId="{E696D9F3-BF0B-4D09-A878-C3FEE08A444A}" dt="2024-05-28T02:53:42.697" v="4700" actId="26606"/>
          <ac:spMkLst>
            <pc:docMk/>
            <pc:sldMk cId="2330027649" sldId="281"/>
            <ac:spMk id="11" creationId="{49306479-8C4D-4E4A-A330-DFC80A8A01BE}"/>
          </ac:spMkLst>
        </pc:spChg>
        <pc:spChg chg="add del">
          <ac:chgData name="Angela Diaz" userId="643111a9fdf49fc5" providerId="LiveId" clId="{E696D9F3-BF0B-4D09-A878-C3FEE08A444A}" dt="2024-05-28T02:53:42.697" v="4700" actId="26606"/>
          <ac:spMkLst>
            <pc:docMk/>
            <pc:sldMk cId="2330027649" sldId="281"/>
            <ac:spMk id="13" creationId="{84136905-015B-4510-B514-027CBA846BD6}"/>
          </ac:spMkLst>
        </pc:spChg>
        <pc:spChg chg="add del">
          <ac:chgData name="Angela Diaz" userId="643111a9fdf49fc5" providerId="LiveId" clId="{E696D9F3-BF0B-4D09-A878-C3FEE08A444A}" dt="2024-05-28T02:53:42.697" v="4700" actId="26606"/>
          <ac:spMkLst>
            <pc:docMk/>
            <pc:sldMk cId="2330027649" sldId="281"/>
            <ac:spMk id="15" creationId="{36CD0F97-2E5B-4E84-8544-EB24DED10446}"/>
          </ac:spMkLst>
        </pc:spChg>
        <pc:spChg chg="add del">
          <ac:chgData name="Angela Diaz" userId="643111a9fdf49fc5" providerId="LiveId" clId="{E696D9F3-BF0B-4D09-A878-C3FEE08A444A}" dt="2024-05-28T02:53:42.697" v="4700" actId="26606"/>
          <ac:spMkLst>
            <pc:docMk/>
            <pc:sldMk cId="2330027649" sldId="281"/>
            <ac:spMk id="17" creationId="{EF37EE88-E359-4E69-A072-9959A84E1110}"/>
          </ac:spMkLst>
        </pc:spChg>
        <pc:spChg chg="add">
          <ac:chgData name="Angela Diaz" userId="643111a9fdf49fc5" providerId="LiveId" clId="{E696D9F3-BF0B-4D09-A878-C3FEE08A444A}" dt="2024-05-28T02:53:42.720" v="4701" actId="26606"/>
          <ac:spMkLst>
            <pc:docMk/>
            <pc:sldMk cId="2330027649" sldId="281"/>
            <ac:spMk id="19" creationId="{49306479-8C4D-4E4A-A330-DFC80A8A01BE}"/>
          </ac:spMkLst>
        </pc:spChg>
        <pc:spChg chg="add">
          <ac:chgData name="Angela Diaz" userId="643111a9fdf49fc5" providerId="LiveId" clId="{E696D9F3-BF0B-4D09-A878-C3FEE08A444A}" dt="2024-05-28T02:53:42.720" v="4701" actId="26606"/>
          <ac:spMkLst>
            <pc:docMk/>
            <pc:sldMk cId="2330027649" sldId="281"/>
            <ac:spMk id="20" creationId="{84136905-015B-4510-B514-027CBA846BD6}"/>
          </ac:spMkLst>
        </pc:spChg>
        <pc:spChg chg="add">
          <ac:chgData name="Angela Diaz" userId="643111a9fdf49fc5" providerId="LiveId" clId="{E696D9F3-BF0B-4D09-A878-C3FEE08A444A}" dt="2024-05-28T02:53:42.720" v="4701" actId="26606"/>
          <ac:spMkLst>
            <pc:docMk/>
            <pc:sldMk cId="2330027649" sldId="281"/>
            <ac:spMk id="21" creationId="{36CD0F97-2E5B-4E84-8544-EB24DED10446}"/>
          </ac:spMkLst>
        </pc:spChg>
        <pc:spChg chg="add">
          <ac:chgData name="Angela Diaz" userId="643111a9fdf49fc5" providerId="LiveId" clId="{E696D9F3-BF0B-4D09-A878-C3FEE08A444A}" dt="2024-05-28T02:53:42.720" v="4701" actId="26606"/>
          <ac:spMkLst>
            <pc:docMk/>
            <pc:sldMk cId="2330027649" sldId="281"/>
            <ac:spMk id="22" creationId="{3B272257-593A-402F-88FA-F1DECD9E3FC4}"/>
          </ac:spMkLst>
        </pc:spChg>
        <pc:picChg chg="add mod ord">
          <ac:chgData name="Angela Diaz" userId="643111a9fdf49fc5" providerId="LiveId" clId="{E696D9F3-BF0B-4D09-A878-C3FEE08A444A}" dt="2024-05-28T02:53:42.720" v="4701" actId="26606"/>
          <ac:picMkLst>
            <pc:docMk/>
            <pc:sldMk cId="2330027649" sldId="281"/>
            <ac:picMk id="6" creationId="{AC45FC22-5DB8-8B30-F2D1-1D450A0F188C}"/>
          </ac:picMkLst>
        </pc:picChg>
      </pc:sldChg>
      <pc:sldChg chg="addSp delSp modSp new mod setBg">
        <pc:chgData name="Angela Diaz" userId="643111a9fdf49fc5" providerId="LiveId" clId="{E696D9F3-BF0B-4D09-A878-C3FEE08A444A}" dt="2024-05-28T02:38:36.890" v="4234" actId="1076"/>
        <pc:sldMkLst>
          <pc:docMk/>
          <pc:sldMk cId="2378404483" sldId="282"/>
        </pc:sldMkLst>
        <pc:spChg chg="mod">
          <ac:chgData name="Angela Diaz" userId="643111a9fdf49fc5" providerId="LiveId" clId="{E696D9F3-BF0B-4D09-A878-C3FEE08A444A}" dt="2024-05-28T02:38:30.082" v="4231" actId="26606"/>
          <ac:spMkLst>
            <pc:docMk/>
            <pc:sldMk cId="2378404483" sldId="282"/>
            <ac:spMk id="2" creationId="{F2CDCE87-FBB4-7B7D-A44A-D2A4362870B3}"/>
          </ac:spMkLst>
        </pc:spChg>
        <pc:spChg chg="del">
          <ac:chgData name="Angela Diaz" userId="643111a9fdf49fc5" providerId="LiveId" clId="{E696D9F3-BF0B-4D09-A878-C3FEE08A444A}" dt="2024-05-28T02:36:25.156" v="4028" actId="22"/>
          <ac:spMkLst>
            <pc:docMk/>
            <pc:sldMk cId="2378404483" sldId="282"/>
            <ac:spMk id="3" creationId="{6B8C09D3-9B2B-8C00-8648-D17C78D745C2}"/>
          </ac:spMkLst>
        </pc:spChg>
        <pc:spChg chg="mod">
          <ac:chgData name="Angela Diaz" userId="643111a9fdf49fc5" providerId="LiveId" clId="{E696D9F3-BF0B-4D09-A878-C3FEE08A444A}" dt="2024-05-28T02:38:30.082" v="4231" actId="26606"/>
          <ac:spMkLst>
            <pc:docMk/>
            <pc:sldMk cId="2378404483" sldId="282"/>
            <ac:spMk id="4" creationId="{99D7EFF5-7C99-2756-6570-8E452274080B}"/>
          </ac:spMkLst>
        </pc:spChg>
        <pc:spChg chg="add">
          <ac:chgData name="Angela Diaz" userId="643111a9fdf49fc5" providerId="LiveId" clId="{E696D9F3-BF0B-4D09-A878-C3FEE08A444A}" dt="2024-05-28T02:38:30.082" v="4231" actId="26606"/>
          <ac:spMkLst>
            <pc:docMk/>
            <pc:sldMk cId="2378404483" sldId="282"/>
            <ac:spMk id="11" creationId="{49306479-8C4D-4E4A-A330-DFC80A8A01BE}"/>
          </ac:spMkLst>
        </pc:spChg>
        <pc:spChg chg="add">
          <ac:chgData name="Angela Diaz" userId="643111a9fdf49fc5" providerId="LiveId" clId="{E696D9F3-BF0B-4D09-A878-C3FEE08A444A}" dt="2024-05-28T02:38:30.082" v="4231" actId="26606"/>
          <ac:spMkLst>
            <pc:docMk/>
            <pc:sldMk cId="2378404483" sldId="282"/>
            <ac:spMk id="13" creationId="{84136905-015B-4510-B514-027CBA846BD6}"/>
          </ac:spMkLst>
        </pc:spChg>
        <pc:spChg chg="add">
          <ac:chgData name="Angela Diaz" userId="643111a9fdf49fc5" providerId="LiveId" clId="{E696D9F3-BF0B-4D09-A878-C3FEE08A444A}" dt="2024-05-28T02:38:30.082" v="4231" actId="26606"/>
          <ac:spMkLst>
            <pc:docMk/>
            <pc:sldMk cId="2378404483" sldId="282"/>
            <ac:spMk id="15" creationId="{36CD0F97-2E5B-4E84-8544-EB24DED10446}"/>
          </ac:spMkLst>
        </pc:spChg>
        <pc:spChg chg="add">
          <ac:chgData name="Angela Diaz" userId="643111a9fdf49fc5" providerId="LiveId" clId="{E696D9F3-BF0B-4D09-A878-C3FEE08A444A}" dt="2024-05-28T02:38:30.082" v="4231" actId="26606"/>
          <ac:spMkLst>
            <pc:docMk/>
            <pc:sldMk cId="2378404483" sldId="282"/>
            <ac:spMk id="17" creationId="{3B272257-593A-402F-88FA-F1DECD9E3FC4}"/>
          </ac:spMkLst>
        </pc:spChg>
        <pc:picChg chg="add mod ord">
          <ac:chgData name="Angela Diaz" userId="643111a9fdf49fc5" providerId="LiveId" clId="{E696D9F3-BF0B-4D09-A878-C3FEE08A444A}" dt="2024-05-28T02:38:36.890" v="4234" actId="1076"/>
          <ac:picMkLst>
            <pc:docMk/>
            <pc:sldMk cId="2378404483" sldId="282"/>
            <ac:picMk id="6" creationId="{21EF2A56-376A-F02A-C79C-C4F6721C40FA}"/>
          </ac:picMkLst>
        </pc:picChg>
      </pc:sldChg>
      <pc:sldChg chg="addSp delSp modSp new mod setBg">
        <pc:chgData name="Angela Diaz" userId="643111a9fdf49fc5" providerId="LiveId" clId="{E696D9F3-BF0B-4D09-A878-C3FEE08A444A}" dt="2024-05-28T02:53:01.968" v="4697" actId="26606"/>
        <pc:sldMkLst>
          <pc:docMk/>
          <pc:sldMk cId="3694940727" sldId="283"/>
        </pc:sldMkLst>
        <pc:spChg chg="mod">
          <ac:chgData name="Angela Diaz" userId="643111a9fdf49fc5" providerId="LiveId" clId="{E696D9F3-BF0B-4D09-A878-C3FEE08A444A}" dt="2024-05-28T02:53:01.968" v="4697" actId="26606"/>
          <ac:spMkLst>
            <pc:docMk/>
            <pc:sldMk cId="3694940727" sldId="283"/>
            <ac:spMk id="2" creationId="{B93E2841-CF72-497A-7D23-AD5460BCAC55}"/>
          </ac:spMkLst>
        </pc:spChg>
        <pc:spChg chg="mod">
          <ac:chgData name="Angela Diaz" userId="643111a9fdf49fc5" providerId="LiveId" clId="{E696D9F3-BF0B-4D09-A878-C3FEE08A444A}" dt="2024-05-28T02:53:01.968" v="4697" actId="26606"/>
          <ac:spMkLst>
            <pc:docMk/>
            <pc:sldMk cId="3694940727" sldId="283"/>
            <ac:spMk id="3" creationId="{5F78166B-6AA2-B1F8-AE68-57348C7BA7D8}"/>
          </ac:spMkLst>
        </pc:spChg>
        <pc:spChg chg="del">
          <ac:chgData name="Angela Diaz" userId="643111a9fdf49fc5" providerId="LiveId" clId="{E696D9F3-BF0B-4D09-A878-C3FEE08A444A}" dt="2024-05-28T02:41:23.469" v="4235" actId="22"/>
          <ac:spMkLst>
            <pc:docMk/>
            <pc:sldMk cId="3694940727" sldId="283"/>
            <ac:spMk id="4" creationId="{370AC636-1292-A84D-2321-7133B8E572AC}"/>
          </ac:spMkLst>
        </pc:spChg>
        <pc:spChg chg="add">
          <ac:chgData name="Angela Diaz" userId="643111a9fdf49fc5" providerId="LiveId" clId="{E696D9F3-BF0B-4D09-A878-C3FEE08A444A}" dt="2024-05-28T02:53:01.968" v="4697" actId="26606"/>
          <ac:spMkLst>
            <pc:docMk/>
            <pc:sldMk cId="3694940727" sldId="283"/>
            <ac:spMk id="11" creationId="{49306479-8C4D-4E4A-A330-DFC80A8A01BE}"/>
          </ac:spMkLst>
        </pc:spChg>
        <pc:spChg chg="add">
          <ac:chgData name="Angela Diaz" userId="643111a9fdf49fc5" providerId="LiveId" clId="{E696D9F3-BF0B-4D09-A878-C3FEE08A444A}" dt="2024-05-28T02:53:01.968" v="4697" actId="26606"/>
          <ac:spMkLst>
            <pc:docMk/>
            <pc:sldMk cId="3694940727" sldId="283"/>
            <ac:spMk id="13" creationId="{84136905-015B-4510-B514-027CBA846BD6}"/>
          </ac:spMkLst>
        </pc:spChg>
        <pc:spChg chg="add">
          <ac:chgData name="Angela Diaz" userId="643111a9fdf49fc5" providerId="LiveId" clId="{E696D9F3-BF0B-4D09-A878-C3FEE08A444A}" dt="2024-05-28T02:53:01.968" v="4697" actId="26606"/>
          <ac:spMkLst>
            <pc:docMk/>
            <pc:sldMk cId="3694940727" sldId="283"/>
            <ac:spMk id="15" creationId="{36CD0F97-2E5B-4E84-8544-EB24DED10446}"/>
          </ac:spMkLst>
        </pc:spChg>
        <pc:spChg chg="add">
          <ac:chgData name="Angela Diaz" userId="643111a9fdf49fc5" providerId="LiveId" clId="{E696D9F3-BF0B-4D09-A878-C3FEE08A444A}" dt="2024-05-28T02:53:01.968" v="4697" actId="26606"/>
          <ac:spMkLst>
            <pc:docMk/>
            <pc:sldMk cId="3694940727" sldId="283"/>
            <ac:spMk id="17" creationId="{18E670AF-873F-44DB-9862-796E652EECDB}"/>
          </ac:spMkLst>
        </pc:spChg>
        <pc:picChg chg="add mod ord">
          <ac:chgData name="Angela Diaz" userId="643111a9fdf49fc5" providerId="LiveId" clId="{E696D9F3-BF0B-4D09-A878-C3FEE08A444A}" dt="2024-05-28T02:53:01.968" v="4697" actId="26606"/>
          <ac:picMkLst>
            <pc:docMk/>
            <pc:sldMk cId="3694940727" sldId="283"/>
            <ac:picMk id="6" creationId="{DD4F6A87-199A-9BE0-A092-309320C38663}"/>
          </ac:picMkLst>
        </pc:picChg>
      </pc:sldChg>
      <pc:sldChg chg="addSp delSp modSp new mod setBg">
        <pc:chgData name="Angela Diaz" userId="643111a9fdf49fc5" providerId="LiveId" clId="{E696D9F3-BF0B-4D09-A878-C3FEE08A444A}" dt="2024-05-28T02:54:05.313" v="4705" actId="27614"/>
        <pc:sldMkLst>
          <pc:docMk/>
          <pc:sldMk cId="300101402" sldId="284"/>
        </pc:sldMkLst>
        <pc:spChg chg="mod">
          <ac:chgData name="Angela Diaz" userId="643111a9fdf49fc5" providerId="LiveId" clId="{E696D9F3-BF0B-4D09-A878-C3FEE08A444A}" dt="2024-05-28T02:54:01.205" v="4702" actId="26606"/>
          <ac:spMkLst>
            <pc:docMk/>
            <pc:sldMk cId="300101402" sldId="284"/>
            <ac:spMk id="2" creationId="{22CD9714-0D90-26DC-71D8-1496E826CBDC}"/>
          </ac:spMkLst>
        </pc:spChg>
        <pc:spChg chg="del">
          <ac:chgData name="Angela Diaz" userId="643111a9fdf49fc5" providerId="LiveId" clId="{E696D9F3-BF0B-4D09-A878-C3FEE08A444A}" dt="2024-05-28T02:50:44.806" v="4395" actId="22"/>
          <ac:spMkLst>
            <pc:docMk/>
            <pc:sldMk cId="300101402" sldId="284"/>
            <ac:spMk id="3" creationId="{C51F3EAB-BDC6-D588-E2E9-84B003213D25}"/>
          </ac:spMkLst>
        </pc:spChg>
        <pc:spChg chg="mod">
          <ac:chgData name="Angela Diaz" userId="643111a9fdf49fc5" providerId="LiveId" clId="{E696D9F3-BF0B-4D09-A878-C3FEE08A444A}" dt="2024-05-28T02:54:01.205" v="4702" actId="26606"/>
          <ac:spMkLst>
            <pc:docMk/>
            <pc:sldMk cId="300101402" sldId="284"/>
            <ac:spMk id="4" creationId="{A203B926-760C-CEFE-A649-7926AD236570}"/>
          </ac:spMkLst>
        </pc:spChg>
        <pc:spChg chg="add del">
          <ac:chgData name="Angela Diaz" userId="643111a9fdf49fc5" providerId="LiveId" clId="{E696D9F3-BF0B-4D09-A878-C3FEE08A444A}" dt="2024-05-28T02:54:01.205" v="4702" actId="26606"/>
          <ac:spMkLst>
            <pc:docMk/>
            <pc:sldMk cId="300101402" sldId="284"/>
            <ac:spMk id="11" creationId="{49306479-8C4D-4E4A-A330-DFC80A8A01BE}"/>
          </ac:spMkLst>
        </pc:spChg>
        <pc:spChg chg="add del">
          <ac:chgData name="Angela Diaz" userId="643111a9fdf49fc5" providerId="LiveId" clId="{E696D9F3-BF0B-4D09-A878-C3FEE08A444A}" dt="2024-05-28T02:54:01.205" v="4702" actId="26606"/>
          <ac:spMkLst>
            <pc:docMk/>
            <pc:sldMk cId="300101402" sldId="284"/>
            <ac:spMk id="13" creationId="{84136905-015B-4510-B514-027CBA846BD6}"/>
          </ac:spMkLst>
        </pc:spChg>
        <pc:spChg chg="add del">
          <ac:chgData name="Angela Diaz" userId="643111a9fdf49fc5" providerId="LiveId" clId="{E696D9F3-BF0B-4D09-A878-C3FEE08A444A}" dt="2024-05-28T02:54:01.205" v="4702" actId="26606"/>
          <ac:spMkLst>
            <pc:docMk/>
            <pc:sldMk cId="300101402" sldId="284"/>
            <ac:spMk id="15" creationId="{36CD0F97-2E5B-4E84-8544-EB24DED10446}"/>
          </ac:spMkLst>
        </pc:spChg>
        <pc:spChg chg="add del">
          <ac:chgData name="Angela Diaz" userId="643111a9fdf49fc5" providerId="LiveId" clId="{E696D9F3-BF0B-4D09-A878-C3FEE08A444A}" dt="2024-05-28T02:54:01.205" v="4702" actId="26606"/>
          <ac:spMkLst>
            <pc:docMk/>
            <pc:sldMk cId="300101402" sldId="284"/>
            <ac:spMk id="17" creationId="{3B272257-593A-402F-88FA-F1DECD9E3FC4}"/>
          </ac:spMkLst>
        </pc:spChg>
        <pc:spChg chg="add">
          <ac:chgData name="Angela Diaz" userId="643111a9fdf49fc5" providerId="LiveId" clId="{E696D9F3-BF0B-4D09-A878-C3FEE08A444A}" dt="2024-05-28T02:54:01.205" v="4702" actId="26606"/>
          <ac:spMkLst>
            <pc:docMk/>
            <pc:sldMk cId="300101402" sldId="284"/>
            <ac:spMk id="22" creationId="{49306479-8C4D-4E4A-A330-DFC80A8A01BE}"/>
          </ac:spMkLst>
        </pc:spChg>
        <pc:spChg chg="add">
          <ac:chgData name="Angela Diaz" userId="643111a9fdf49fc5" providerId="LiveId" clId="{E696D9F3-BF0B-4D09-A878-C3FEE08A444A}" dt="2024-05-28T02:54:01.205" v="4702" actId="26606"/>
          <ac:spMkLst>
            <pc:docMk/>
            <pc:sldMk cId="300101402" sldId="284"/>
            <ac:spMk id="24" creationId="{84136905-015B-4510-B514-027CBA846BD6}"/>
          </ac:spMkLst>
        </pc:spChg>
        <pc:spChg chg="add">
          <ac:chgData name="Angela Diaz" userId="643111a9fdf49fc5" providerId="LiveId" clId="{E696D9F3-BF0B-4D09-A878-C3FEE08A444A}" dt="2024-05-28T02:54:01.205" v="4702" actId="26606"/>
          <ac:spMkLst>
            <pc:docMk/>
            <pc:sldMk cId="300101402" sldId="284"/>
            <ac:spMk id="26" creationId="{36CD0F97-2E5B-4E84-8544-EB24DED10446}"/>
          </ac:spMkLst>
        </pc:spChg>
        <pc:spChg chg="add">
          <ac:chgData name="Angela Diaz" userId="643111a9fdf49fc5" providerId="LiveId" clId="{E696D9F3-BF0B-4D09-A878-C3FEE08A444A}" dt="2024-05-28T02:54:01.205" v="4702" actId="26606"/>
          <ac:spMkLst>
            <pc:docMk/>
            <pc:sldMk cId="300101402" sldId="284"/>
            <ac:spMk id="28" creationId="{18E670AF-873F-44DB-9862-796E652EECDB}"/>
          </ac:spMkLst>
        </pc:spChg>
        <pc:picChg chg="add mod ord">
          <ac:chgData name="Angela Diaz" userId="643111a9fdf49fc5" providerId="LiveId" clId="{E696D9F3-BF0B-4D09-A878-C3FEE08A444A}" dt="2024-05-28T02:54:05.313" v="4705" actId="27614"/>
          <ac:picMkLst>
            <pc:docMk/>
            <pc:sldMk cId="300101402" sldId="284"/>
            <ac:picMk id="6" creationId="{C815E036-696B-CDC5-F4B2-1A21F1DDC3C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D7EDA-3289-4B56-AF9B-0B1F2CD5E6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14A744-00EC-41FF-8257-97E25A3E1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shape of the data is 129,880 rows and 22 columns. </a:t>
          </a:r>
        </a:p>
      </dgm:t>
    </dgm:pt>
    <dgm:pt modelId="{01FBC14C-65DE-4D96-A48B-E49BDA9A60AE}" type="parTrans" cxnId="{EC22AB7B-7416-4AA8-8072-52E471DDF0E5}">
      <dgm:prSet/>
      <dgm:spPr/>
      <dgm:t>
        <a:bodyPr/>
        <a:lstStyle/>
        <a:p>
          <a:endParaRPr lang="en-US"/>
        </a:p>
      </dgm:t>
    </dgm:pt>
    <dgm:pt modelId="{92378A99-78F0-4807-9B76-C5C79D4C3DBF}" type="sibTrans" cxnId="{EC22AB7B-7416-4AA8-8072-52E471DDF0E5}">
      <dgm:prSet/>
      <dgm:spPr/>
      <dgm:t>
        <a:bodyPr/>
        <a:lstStyle/>
        <a:p>
          <a:endParaRPr lang="en-US"/>
        </a:p>
      </dgm:t>
    </dgm:pt>
    <dgm:pt modelId="{E4ED1F3D-F11E-4559-A839-F04C1E3C0D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There are 18 integer variables. 4 were numeric and 12 were numeric categorical.</a:t>
          </a:r>
        </a:p>
      </dgm:t>
    </dgm:pt>
    <dgm:pt modelId="{43927C68-FE88-441A-8A0D-635F2878D861}" type="parTrans" cxnId="{ACCEF68A-1139-4325-B0A6-C40C36A4CEF4}">
      <dgm:prSet/>
      <dgm:spPr/>
      <dgm:t>
        <a:bodyPr/>
        <a:lstStyle/>
        <a:p>
          <a:endParaRPr lang="en-US"/>
        </a:p>
      </dgm:t>
    </dgm:pt>
    <dgm:pt modelId="{7127A6E9-ED01-410B-A1BF-9B5512B5B98C}" type="sibTrans" cxnId="{ACCEF68A-1139-4325-B0A6-C40C36A4CEF4}">
      <dgm:prSet/>
      <dgm:spPr/>
      <dgm:t>
        <a:bodyPr/>
        <a:lstStyle/>
        <a:p>
          <a:endParaRPr lang="en-US"/>
        </a:p>
      </dgm:t>
    </dgm:pt>
    <dgm:pt modelId="{FBFF6B22-40B4-4058-9002-87968F5825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There are 4 object variables that were converted to category.</a:t>
          </a:r>
        </a:p>
      </dgm:t>
    </dgm:pt>
    <dgm:pt modelId="{D3ADF6DF-6288-4E45-9241-FB06120EB982}" type="parTrans" cxnId="{F2DDDE23-E9B9-474F-A480-7F0DF4C44397}">
      <dgm:prSet/>
      <dgm:spPr/>
      <dgm:t>
        <a:bodyPr/>
        <a:lstStyle/>
        <a:p>
          <a:endParaRPr lang="en-US"/>
        </a:p>
      </dgm:t>
    </dgm:pt>
    <dgm:pt modelId="{53B457AC-5FC5-4DB5-A657-B43B1550A024}" type="sibTrans" cxnId="{F2DDDE23-E9B9-474F-A480-7F0DF4C44397}">
      <dgm:prSet/>
      <dgm:spPr/>
      <dgm:t>
        <a:bodyPr/>
        <a:lstStyle/>
        <a:p>
          <a:endParaRPr lang="en-US"/>
        </a:p>
      </dgm:t>
    </dgm:pt>
    <dgm:pt modelId="{8D252267-B7BA-4C96-BB07-645E79ED32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Because there was less than 1% of data missing, missing values were replaced with the mean values.</a:t>
          </a:r>
        </a:p>
      </dgm:t>
    </dgm:pt>
    <dgm:pt modelId="{A245059A-7F5D-441B-8271-A7F25D625CA1}" type="parTrans" cxnId="{19FBE3A9-A815-4B2A-8929-0D55A3067214}">
      <dgm:prSet/>
      <dgm:spPr/>
      <dgm:t>
        <a:bodyPr/>
        <a:lstStyle/>
        <a:p>
          <a:endParaRPr lang="en-US"/>
        </a:p>
      </dgm:t>
    </dgm:pt>
    <dgm:pt modelId="{1D3D7176-9562-4D65-A48C-B3185F93FB55}" type="sibTrans" cxnId="{19FBE3A9-A815-4B2A-8929-0D55A3067214}">
      <dgm:prSet/>
      <dgm:spPr/>
      <dgm:t>
        <a:bodyPr/>
        <a:lstStyle/>
        <a:p>
          <a:endParaRPr lang="en-US"/>
        </a:p>
      </dgm:t>
    </dgm:pt>
    <dgm:pt modelId="{223B73D3-6F20-4D21-9C37-E04CED42D2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Located outliers via boxplots and removed some of them to standardize the data.</a:t>
          </a:r>
        </a:p>
      </dgm:t>
    </dgm:pt>
    <dgm:pt modelId="{3AFEE955-F66D-47B2-9B8F-54114D9A375D}" type="parTrans" cxnId="{5092BE24-A9FE-4993-914A-1C98C03A2FCC}">
      <dgm:prSet/>
      <dgm:spPr/>
      <dgm:t>
        <a:bodyPr/>
        <a:lstStyle/>
        <a:p>
          <a:endParaRPr lang="en-US"/>
        </a:p>
      </dgm:t>
    </dgm:pt>
    <dgm:pt modelId="{C6B88481-2C8A-42CB-8D15-63080E460FEA}" type="sibTrans" cxnId="{5092BE24-A9FE-4993-914A-1C98C03A2FCC}">
      <dgm:prSet/>
      <dgm:spPr/>
      <dgm:t>
        <a:bodyPr/>
        <a:lstStyle/>
        <a:p>
          <a:endParaRPr lang="en-US"/>
        </a:p>
      </dgm:t>
    </dgm:pt>
    <dgm:pt modelId="{8067C944-1B5A-4024-8B44-E3B6DEFBE689}" type="pres">
      <dgm:prSet presAssocID="{C7FD7EDA-3289-4B56-AF9B-0B1F2CD5E680}" presName="root" presStyleCnt="0">
        <dgm:presLayoutVars>
          <dgm:dir/>
          <dgm:resizeHandles val="exact"/>
        </dgm:presLayoutVars>
      </dgm:prSet>
      <dgm:spPr/>
    </dgm:pt>
    <dgm:pt modelId="{C6B09C4A-4C86-474A-A66E-00A9ABB19000}" type="pres">
      <dgm:prSet presAssocID="{7914A744-00EC-41FF-8257-97E25A3E1716}" presName="compNode" presStyleCnt="0"/>
      <dgm:spPr/>
    </dgm:pt>
    <dgm:pt modelId="{8FE50FCC-E34B-474B-94B8-0CC6CF860268}" type="pres">
      <dgm:prSet presAssocID="{7914A744-00EC-41FF-8257-97E25A3E1716}" presName="bgRect" presStyleLbl="bgShp" presStyleIdx="0" presStyleCnt="5"/>
      <dgm:spPr/>
    </dgm:pt>
    <dgm:pt modelId="{DC13D152-1DED-4A09-A878-54F2F59BDA42}" type="pres">
      <dgm:prSet presAssocID="{7914A744-00EC-41FF-8257-97E25A3E171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45D71B4-5812-403D-BFB0-AE6B87E654BB}" type="pres">
      <dgm:prSet presAssocID="{7914A744-00EC-41FF-8257-97E25A3E1716}" presName="spaceRect" presStyleCnt="0"/>
      <dgm:spPr/>
    </dgm:pt>
    <dgm:pt modelId="{2E03D306-FE08-4C8A-A48E-D8CE9EE64CB2}" type="pres">
      <dgm:prSet presAssocID="{7914A744-00EC-41FF-8257-97E25A3E1716}" presName="parTx" presStyleLbl="revTx" presStyleIdx="0" presStyleCnt="5">
        <dgm:presLayoutVars>
          <dgm:chMax val="0"/>
          <dgm:chPref val="0"/>
        </dgm:presLayoutVars>
      </dgm:prSet>
      <dgm:spPr/>
    </dgm:pt>
    <dgm:pt modelId="{DB3908BE-C86C-49EF-88EC-2C1614E424C0}" type="pres">
      <dgm:prSet presAssocID="{92378A99-78F0-4807-9B76-C5C79D4C3DBF}" presName="sibTrans" presStyleCnt="0"/>
      <dgm:spPr/>
    </dgm:pt>
    <dgm:pt modelId="{0DA571EA-1877-482D-BBBB-BA4F736FE280}" type="pres">
      <dgm:prSet presAssocID="{E4ED1F3D-F11E-4559-A839-F04C1E3C0D4E}" presName="compNode" presStyleCnt="0"/>
      <dgm:spPr/>
    </dgm:pt>
    <dgm:pt modelId="{AEB6ABCC-8051-4059-A219-CFBA80FE7288}" type="pres">
      <dgm:prSet presAssocID="{E4ED1F3D-F11E-4559-A839-F04C1E3C0D4E}" presName="bgRect" presStyleLbl="bgShp" presStyleIdx="1" presStyleCnt="5"/>
      <dgm:spPr/>
    </dgm:pt>
    <dgm:pt modelId="{87889F15-4202-4E62-AD55-D2010D7AE202}" type="pres">
      <dgm:prSet presAssocID="{E4ED1F3D-F11E-4559-A839-F04C1E3C0D4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582FABB-88B4-4846-9D3E-6581CF00CB30}" type="pres">
      <dgm:prSet presAssocID="{E4ED1F3D-F11E-4559-A839-F04C1E3C0D4E}" presName="spaceRect" presStyleCnt="0"/>
      <dgm:spPr/>
    </dgm:pt>
    <dgm:pt modelId="{8F27A521-3BBA-4557-8660-1CF482BECFAD}" type="pres">
      <dgm:prSet presAssocID="{E4ED1F3D-F11E-4559-A839-F04C1E3C0D4E}" presName="parTx" presStyleLbl="revTx" presStyleIdx="1" presStyleCnt="5">
        <dgm:presLayoutVars>
          <dgm:chMax val="0"/>
          <dgm:chPref val="0"/>
        </dgm:presLayoutVars>
      </dgm:prSet>
      <dgm:spPr/>
    </dgm:pt>
    <dgm:pt modelId="{F8988F13-153B-4B95-9CD5-1CFED8C5682F}" type="pres">
      <dgm:prSet presAssocID="{7127A6E9-ED01-410B-A1BF-9B5512B5B98C}" presName="sibTrans" presStyleCnt="0"/>
      <dgm:spPr/>
    </dgm:pt>
    <dgm:pt modelId="{870CDB5F-48CB-47D4-B208-2036F3171B15}" type="pres">
      <dgm:prSet presAssocID="{FBFF6B22-40B4-4058-9002-87968F582509}" presName="compNode" presStyleCnt="0"/>
      <dgm:spPr/>
    </dgm:pt>
    <dgm:pt modelId="{7FD8BC93-FA66-4162-BED6-DB3C3221E9A5}" type="pres">
      <dgm:prSet presAssocID="{FBFF6B22-40B4-4058-9002-87968F582509}" presName="bgRect" presStyleLbl="bgShp" presStyleIdx="2" presStyleCnt="5" custLinFactNeighborY="5451"/>
      <dgm:spPr/>
    </dgm:pt>
    <dgm:pt modelId="{D4BEF4E4-6810-4C43-994D-CB7BE858D968}" type="pres">
      <dgm:prSet presAssocID="{FBFF6B22-40B4-4058-9002-87968F5825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B23F9988-81FC-4F44-9FFA-4B26A9547811}" type="pres">
      <dgm:prSet presAssocID="{FBFF6B22-40B4-4058-9002-87968F582509}" presName="spaceRect" presStyleCnt="0"/>
      <dgm:spPr/>
    </dgm:pt>
    <dgm:pt modelId="{A98FC286-1F6E-45AB-9233-BDE67AD10FD6}" type="pres">
      <dgm:prSet presAssocID="{FBFF6B22-40B4-4058-9002-87968F582509}" presName="parTx" presStyleLbl="revTx" presStyleIdx="2" presStyleCnt="5">
        <dgm:presLayoutVars>
          <dgm:chMax val="0"/>
          <dgm:chPref val="0"/>
        </dgm:presLayoutVars>
      </dgm:prSet>
      <dgm:spPr/>
    </dgm:pt>
    <dgm:pt modelId="{EA2D35BA-DE75-4006-A7B3-35F4DBEEFDB3}" type="pres">
      <dgm:prSet presAssocID="{53B457AC-5FC5-4DB5-A657-B43B1550A024}" presName="sibTrans" presStyleCnt="0"/>
      <dgm:spPr/>
    </dgm:pt>
    <dgm:pt modelId="{8D71958C-ED6E-4B6A-AB86-1AC9640D41BF}" type="pres">
      <dgm:prSet presAssocID="{8D252267-B7BA-4C96-BB07-645E79ED3227}" presName="compNode" presStyleCnt="0"/>
      <dgm:spPr/>
    </dgm:pt>
    <dgm:pt modelId="{BAFCD642-6102-4F26-A754-32C3CA879278}" type="pres">
      <dgm:prSet presAssocID="{8D252267-B7BA-4C96-BB07-645E79ED3227}" presName="bgRect" presStyleLbl="bgShp" presStyleIdx="3" presStyleCnt="5"/>
      <dgm:spPr/>
    </dgm:pt>
    <dgm:pt modelId="{5B5ED18A-6DB7-44BB-9276-93E5581FBC23}" type="pres">
      <dgm:prSet presAssocID="{8D252267-B7BA-4C96-BB07-645E79ED322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BF2AD431-405A-4DB1-956B-4B79EDEFFC49}" type="pres">
      <dgm:prSet presAssocID="{8D252267-B7BA-4C96-BB07-645E79ED3227}" presName="spaceRect" presStyleCnt="0"/>
      <dgm:spPr/>
    </dgm:pt>
    <dgm:pt modelId="{D04154DF-C9E2-4E32-BC76-460E83F6DB9D}" type="pres">
      <dgm:prSet presAssocID="{8D252267-B7BA-4C96-BB07-645E79ED3227}" presName="parTx" presStyleLbl="revTx" presStyleIdx="3" presStyleCnt="5">
        <dgm:presLayoutVars>
          <dgm:chMax val="0"/>
          <dgm:chPref val="0"/>
        </dgm:presLayoutVars>
      </dgm:prSet>
      <dgm:spPr/>
    </dgm:pt>
    <dgm:pt modelId="{ABEA628F-C2EE-460C-84FC-6A9FD185E308}" type="pres">
      <dgm:prSet presAssocID="{1D3D7176-9562-4D65-A48C-B3185F93FB55}" presName="sibTrans" presStyleCnt="0"/>
      <dgm:spPr/>
    </dgm:pt>
    <dgm:pt modelId="{29749A81-F649-4FD5-9270-97C00D07AB79}" type="pres">
      <dgm:prSet presAssocID="{223B73D3-6F20-4D21-9C37-E04CED42D250}" presName="compNode" presStyleCnt="0"/>
      <dgm:spPr/>
    </dgm:pt>
    <dgm:pt modelId="{163AF1FA-8377-4EF7-BC12-0A069D5759D9}" type="pres">
      <dgm:prSet presAssocID="{223B73D3-6F20-4D21-9C37-E04CED42D250}" presName="bgRect" presStyleLbl="bgShp" presStyleIdx="4" presStyleCnt="5" custLinFactNeighborX="-72" custLinFactNeighborY="469"/>
      <dgm:spPr/>
    </dgm:pt>
    <dgm:pt modelId="{0B8F2E6C-FF30-40CD-A00C-C34447D7C5E8}" type="pres">
      <dgm:prSet presAssocID="{223B73D3-6F20-4D21-9C37-E04CED42D25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AB58F09-4B28-4C9D-A73A-845F7F9D2526}" type="pres">
      <dgm:prSet presAssocID="{223B73D3-6F20-4D21-9C37-E04CED42D250}" presName="spaceRect" presStyleCnt="0"/>
      <dgm:spPr/>
    </dgm:pt>
    <dgm:pt modelId="{BAEBBEB2-8F44-42B8-AD87-CB361A059980}" type="pres">
      <dgm:prSet presAssocID="{223B73D3-6F20-4D21-9C37-E04CED42D25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F1F9710-32D2-4CDB-98B9-EF8E20BC2230}" type="presOf" srcId="{8D252267-B7BA-4C96-BB07-645E79ED3227}" destId="{D04154DF-C9E2-4E32-BC76-460E83F6DB9D}" srcOrd="0" destOrd="0" presId="urn:microsoft.com/office/officeart/2018/2/layout/IconVerticalSolidList"/>
    <dgm:cxn modelId="{2D55AB12-7CC4-4378-81D8-C2F0CE4F1D6B}" type="presOf" srcId="{FBFF6B22-40B4-4058-9002-87968F582509}" destId="{A98FC286-1F6E-45AB-9233-BDE67AD10FD6}" srcOrd="0" destOrd="0" presId="urn:microsoft.com/office/officeart/2018/2/layout/IconVerticalSolidList"/>
    <dgm:cxn modelId="{F2DDDE23-E9B9-474F-A480-7F0DF4C44397}" srcId="{C7FD7EDA-3289-4B56-AF9B-0B1F2CD5E680}" destId="{FBFF6B22-40B4-4058-9002-87968F582509}" srcOrd="2" destOrd="0" parTransId="{D3ADF6DF-6288-4E45-9241-FB06120EB982}" sibTransId="{53B457AC-5FC5-4DB5-A657-B43B1550A024}"/>
    <dgm:cxn modelId="{5092BE24-A9FE-4993-914A-1C98C03A2FCC}" srcId="{C7FD7EDA-3289-4B56-AF9B-0B1F2CD5E680}" destId="{223B73D3-6F20-4D21-9C37-E04CED42D250}" srcOrd="4" destOrd="0" parTransId="{3AFEE955-F66D-47B2-9B8F-54114D9A375D}" sibTransId="{C6B88481-2C8A-42CB-8D15-63080E460FEA}"/>
    <dgm:cxn modelId="{6F6F2128-04EE-42B4-AF57-83DA6D4E3A94}" type="presOf" srcId="{7914A744-00EC-41FF-8257-97E25A3E1716}" destId="{2E03D306-FE08-4C8A-A48E-D8CE9EE64CB2}" srcOrd="0" destOrd="0" presId="urn:microsoft.com/office/officeart/2018/2/layout/IconVerticalSolidList"/>
    <dgm:cxn modelId="{AFC53136-7689-49CA-9D4B-FF32520D3CA8}" type="presOf" srcId="{E4ED1F3D-F11E-4559-A839-F04C1E3C0D4E}" destId="{8F27A521-3BBA-4557-8660-1CF482BECFAD}" srcOrd="0" destOrd="0" presId="urn:microsoft.com/office/officeart/2018/2/layout/IconVerticalSolidList"/>
    <dgm:cxn modelId="{5F6ED345-4C15-4374-A33E-E691A4CA53E1}" type="presOf" srcId="{C7FD7EDA-3289-4B56-AF9B-0B1F2CD5E680}" destId="{8067C944-1B5A-4024-8B44-E3B6DEFBE689}" srcOrd="0" destOrd="0" presId="urn:microsoft.com/office/officeart/2018/2/layout/IconVerticalSolidList"/>
    <dgm:cxn modelId="{EC22AB7B-7416-4AA8-8072-52E471DDF0E5}" srcId="{C7FD7EDA-3289-4B56-AF9B-0B1F2CD5E680}" destId="{7914A744-00EC-41FF-8257-97E25A3E1716}" srcOrd="0" destOrd="0" parTransId="{01FBC14C-65DE-4D96-A48B-E49BDA9A60AE}" sibTransId="{92378A99-78F0-4807-9B76-C5C79D4C3DBF}"/>
    <dgm:cxn modelId="{ACCEF68A-1139-4325-B0A6-C40C36A4CEF4}" srcId="{C7FD7EDA-3289-4B56-AF9B-0B1F2CD5E680}" destId="{E4ED1F3D-F11E-4559-A839-F04C1E3C0D4E}" srcOrd="1" destOrd="0" parTransId="{43927C68-FE88-441A-8A0D-635F2878D861}" sibTransId="{7127A6E9-ED01-410B-A1BF-9B5512B5B98C}"/>
    <dgm:cxn modelId="{19FBE3A9-A815-4B2A-8929-0D55A3067214}" srcId="{C7FD7EDA-3289-4B56-AF9B-0B1F2CD5E680}" destId="{8D252267-B7BA-4C96-BB07-645E79ED3227}" srcOrd="3" destOrd="0" parTransId="{A245059A-7F5D-441B-8271-A7F25D625CA1}" sibTransId="{1D3D7176-9562-4D65-A48C-B3185F93FB55}"/>
    <dgm:cxn modelId="{7CDB64E4-12EE-49F1-BC41-FBB7D29028BF}" type="presOf" srcId="{223B73D3-6F20-4D21-9C37-E04CED42D250}" destId="{BAEBBEB2-8F44-42B8-AD87-CB361A059980}" srcOrd="0" destOrd="0" presId="urn:microsoft.com/office/officeart/2018/2/layout/IconVerticalSolidList"/>
    <dgm:cxn modelId="{A3EEE705-EF97-465C-BFDB-267DBB4FFAE5}" type="presParOf" srcId="{8067C944-1B5A-4024-8B44-E3B6DEFBE689}" destId="{C6B09C4A-4C86-474A-A66E-00A9ABB19000}" srcOrd="0" destOrd="0" presId="urn:microsoft.com/office/officeart/2018/2/layout/IconVerticalSolidList"/>
    <dgm:cxn modelId="{9BF58E3B-5182-408F-BAD0-61DB0F603E2A}" type="presParOf" srcId="{C6B09C4A-4C86-474A-A66E-00A9ABB19000}" destId="{8FE50FCC-E34B-474B-94B8-0CC6CF860268}" srcOrd="0" destOrd="0" presId="urn:microsoft.com/office/officeart/2018/2/layout/IconVerticalSolidList"/>
    <dgm:cxn modelId="{DC22A1C8-3973-4C66-8F8A-2D5A38FCA327}" type="presParOf" srcId="{C6B09C4A-4C86-474A-A66E-00A9ABB19000}" destId="{DC13D152-1DED-4A09-A878-54F2F59BDA42}" srcOrd="1" destOrd="0" presId="urn:microsoft.com/office/officeart/2018/2/layout/IconVerticalSolidList"/>
    <dgm:cxn modelId="{C0490FAC-373C-43E6-9FCB-D29932499692}" type="presParOf" srcId="{C6B09C4A-4C86-474A-A66E-00A9ABB19000}" destId="{D45D71B4-5812-403D-BFB0-AE6B87E654BB}" srcOrd="2" destOrd="0" presId="urn:microsoft.com/office/officeart/2018/2/layout/IconVerticalSolidList"/>
    <dgm:cxn modelId="{8B1ADE50-6194-43A4-A16E-56EE2B1D5A08}" type="presParOf" srcId="{C6B09C4A-4C86-474A-A66E-00A9ABB19000}" destId="{2E03D306-FE08-4C8A-A48E-D8CE9EE64CB2}" srcOrd="3" destOrd="0" presId="urn:microsoft.com/office/officeart/2018/2/layout/IconVerticalSolidList"/>
    <dgm:cxn modelId="{A84CB23C-9967-445B-9BAD-529E297D2613}" type="presParOf" srcId="{8067C944-1B5A-4024-8B44-E3B6DEFBE689}" destId="{DB3908BE-C86C-49EF-88EC-2C1614E424C0}" srcOrd="1" destOrd="0" presId="urn:microsoft.com/office/officeart/2018/2/layout/IconVerticalSolidList"/>
    <dgm:cxn modelId="{1E08C15A-41F0-47FC-B952-0883E5464B48}" type="presParOf" srcId="{8067C944-1B5A-4024-8B44-E3B6DEFBE689}" destId="{0DA571EA-1877-482D-BBBB-BA4F736FE280}" srcOrd="2" destOrd="0" presId="urn:microsoft.com/office/officeart/2018/2/layout/IconVerticalSolidList"/>
    <dgm:cxn modelId="{19A71067-E55C-4278-99BA-F1A896A0FF60}" type="presParOf" srcId="{0DA571EA-1877-482D-BBBB-BA4F736FE280}" destId="{AEB6ABCC-8051-4059-A219-CFBA80FE7288}" srcOrd="0" destOrd="0" presId="urn:microsoft.com/office/officeart/2018/2/layout/IconVerticalSolidList"/>
    <dgm:cxn modelId="{78895DD4-92E9-47C5-95BA-2A59883685CB}" type="presParOf" srcId="{0DA571EA-1877-482D-BBBB-BA4F736FE280}" destId="{87889F15-4202-4E62-AD55-D2010D7AE202}" srcOrd="1" destOrd="0" presId="urn:microsoft.com/office/officeart/2018/2/layout/IconVerticalSolidList"/>
    <dgm:cxn modelId="{1604F942-0384-44DD-85D6-D0EDF2B5200E}" type="presParOf" srcId="{0DA571EA-1877-482D-BBBB-BA4F736FE280}" destId="{E582FABB-88B4-4846-9D3E-6581CF00CB30}" srcOrd="2" destOrd="0" presId="urn:microsoft.com/office/officeart/2018/2/layout/IconVerticalSolidList"/>
    <dgm:cxn modelId="{E2350146-0F89-4093-BB3B-4BBB4E33B7CB}" type="presParOf" srcId="{0DA571EA-1877-482D-BBBB-BA4F736FE280}" destId="{8F27A521-3BBA-4557-8660-1CF482BECFAD}" srcOrd="3" destOrd="0" presId="urn:microsoft.com/office/officeart/2018/2/layout/IconVerticalSolidList"/>
    <dgm:cxn modelId="{86D7C02A-BCBB-4FA4-8784-6F187927030A}" type="presParOf" srcId="{8067C944-1B5A-4024-8B44-E3B6DEFBE689}" destId="{F8988F13-153B-4B95-9CD5-1CFED8C5682F}" srcOrd="3" destOrd="0" presId="urn:microsoft.com/office/officeart/2018/2/layout/IconVerticalSolidList"/>
    <dgm:cxn modelId="{46DC6E1A-4138-45C5-BCAC-09456BB6F1AC}" type="presParOf" srcId="{8067C944-1B5A-4024-8B44-E3B6DEFBE689}" destId="{870CDB5F-48CB-47D4-B208-2036F3171B15}" srcOrd="4" destOrd="0" presId="urn:microsoft.com/office/officeart/2018/2/layout/IconVerticalSolidList"/>
    <dgm:cxn modelId="{05A6BFBD-EF36-4382-A8ED-B389DDAA7717}" type="presParOf" srcId="{870CDB5F-48CB-47D4-B208-2036F3171B15}" destId="{7FD8BC93-FA66-4162-BED6-DB3C3221E9A5}" srcOrd="0" destOrd="0" presId="urn:microsoft.com/office/officeart/2018/2/layout/IconVerticalSolidList"/>
    <dgm:cxn modelId="{FF5AB4AB-9B48-4613-8CA4-38A14523968A}" type="presParOf" srcId="{870CDB5F-48CB-47D4-B208-2036F3171B15}" destId="{D4BEF4E4-6810-4C43-994D-CB7BE858D968}" srcOrd="1" destOrd="0" presId="urn:microsoft.com/office/officeart/2018/2/layout/IconVerticalSolidList"/>
    <dgm:cxn modelId="{32C85156-7125-4239-9231-8280F4139430}" type="presParOf" srcId="{870CDB5F-48CB-47D4-B208-2036F3171B15}" destId="{B23F9988-81FC-4F44-9FFA-4B26A9547811}" srcOrd="2" destOrd="0" presId="urn:microsoft.com/office/officeart/2018/2/layout/IconVerticalSolidList"/>
    <dgm:cxn modelId="{4E7986F2-2FA5-4319-8052-9CF8234EF0BC}" type="presParOf" srcId="{870CDB5F-48CB-47D4-B208-2036F3171B15}" destId="{A98FC286-1F6E-45AB-9233-BDE67AD10FD6}" srcOrd="3" destOrd="0" presId="urn:microsoft.com/office/officeart/2018/2/layout/IconVerticalSolidList"/>
    <dgm:cxn modelId="{7859D4CC-975E-4490-B875-050528E73582}" type="presParOf" srcId="{8067C944-1B5A-4024-8B44-E3B6DEFBE689}" destId="{EA2D35BA-DE75-4006-A7B3-35F4DBEEFDB3}" srcOrd="5" destOrd="0" presId="urn:microsoft.com/office/officeart/2018/2/layout/IconVerticalSolidList"/>
    <dgm:cxn modelId="{04E27352-03D4-488B-80F6-52B0B03091F5}" type="presParOf" srcId="{8067C944-1B5A-4024-8B44-E3B6DEFBE689}" destId="{8D71958C-ED6E-4B6A-AB86-1AC9640D41BF}" srcOrd="6" destOrd="0" presId="urn:microsoft.com/office/officeart/2018/2/layout/IconVerticalSolidList"/>
    <dgm:cxn modelId="{0F453F30-1D30-45DB-A763-51A8343ECADE}" type="presParOf" srcId="{8D71958C-ED6E-4B6A-AB86-1AC9640D41BF}" destId="{BAFCD642-6102-4F26-A754-32C3CA879278}" srcOrd="0" destOrd="0" presId="urn:microsoft.com/office/officeart/2018/2/layout/IconVerticalSolidList"/>
    <dgm:cxn modelId="{9FBF3C2A-E06B-4DCB-843C-966411CA7881}" type="presParOf" srcId="{8D71958C-ED6E-4B6A-AB86-1AC9640D41BF}" destId="{5B5ED18A-6DB7-44BB-9276-93E5581FBC23}" srcOrd="1" destOrd="0" presId="urn:microsoft.com/office/officeart/2018/2/layout/IconVerticalSolidList"/>
    <dgm:cxn modelId="{DB518D29-9174-4DF9-A73F-B38C7FE5E6E3}" type="presParOf" srcId="{8D71958C-ED6E-4B6A-AB86-1AC9640D41BF}" destId="{BF2AD431-405A-4DB1-956B-4B79EDEFFC49}" srcOrd="2" destOrd="0" presId="urn:microsoft.com/office/officeart/2018/2/layout/IconVerticalSolidList"/>
    <dgm:cxn modelId="{19DAB160-B328-4D02-B8A3-C01FD1BB842B}" type="presParOf" srcId="{8D71958C-ED6E-4B6A-AB86-1AC9640D41BF}" destId="{D04154DF-C9E2-4E32-BC76-460E83F6DB9D}" srcOrd="3" destOrd="0" presId="urn:microsoft.com/office/officeart/2018/2/layout/IconVerticalSolidList"/>
    <dgm:cxn modelId="{975B544A-2070-4B8B-872A-41D29C27E984}" type="presParOf" srcId="{8067C944-1B5A-4024-8B44-E3B6DEFBE689}" destId="{ABEA628F-C2EE-460C-84FC-6A9FD185E308}" srcOrd="7" destOrd="0" presId="urn:microsoft.com/office/officeart/2018/2/layout/IconVerticalSolidList"/>
    <dgm:cxn modelId="{1DF0FEE6-9B5D-4308-82DD-A1A76388FEA0}" type="presParOf" srcId="{8067C944-1B5A-4024-8B44-E3B6DEFBE689}" destId="{29749A81-F649-4FD5-9270-97C00D07AB79}" srcOrd="8" destOrd="0" presId="urn:microsoft.com/office/officeart/2018/2/layout/IconVerticalSolidList"/>
    <dgm:cxn modelId="{38B320A9-1629-42F4-8499-DC58DB8B4C9F}" type="presParOf" srcId="{29749A81-F649-4FD5-9270-97C00D07AB79}" destId="{163AF1FA-8377-4EF7-BC12-0A069D5759D9}" srcOrd="0" destOrd="0" presId="urn:microsoft.com/office/officeart/2018/2/layout/IconVerticalSolidList"/>
    <dgm:cxn modelId="{8F68DFFB-9FC3-4294-94B0-266E9CD79E21}" type="presParOf" srcId="{29749A81-F649-4FD5-9270-97C00D07AB79}" destId="{0B8F2E6C-FF30-40CD-A00C-C34447D7C5E8}" srcOrd="1" destOrd="0" presId="urn:microsoft.com/office/officeart/2018/2/layout/IconVerticalSolidList"/>
    <dgm:cxn modelId="{5C9F166F-C1CE-41C9-BCC8-3430929D7873}" type="presParOf" srcId="{29749A81-F649-4FD5-9270-97C00D07AB79}" destId="{2AB58F09-4B28-4C9D-A73A-845F7F9D2526}" srcOrd="2" destOrd="0" presId="urn:microsoft.com/office/officeart/2018/2/layout/IconVerticalSolidList"/>
    <dgm:cxn modelId="{7B1FDC3F-788E-45CF-BFFE-9C121C3D627D}" type="presParOf" srcId="{29749A81-F649-4FD5-9270-97C00D07AB79}" destId="{BAEBBEB2-8F44-42B8-AD87-CB361A0599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50FCC-E34B-474B-94B8-0CC6CF860268}">
      <dsp:nvSpPr>
        <dsp:cNvPr id="0" name=""/>
        <dsp:cNvSpPr/>
      </dsp:nvSpPr>
      <dsp:spPr>
        <a:xfrm>
          <a:off x="0" y="2442"/>
          <a:ext cx="9899650" cy="5201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3D152-1DED-4A09-A878-54F2F59BDA42}">
      <dsp:nvSpPr>
        <dsp:cNvPr id="0" name=""/>
        <dsp:cNvSpPr/>
      </dsp:nvSpPr>
      <dsp:spPr>
        <a:xfrm>
          <a:off x="157345" y="119475"/>
          <a:ext cx="286082" cy="286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3D306-FE08-4C8A-A48E-D8CE9EE64CB2}">
      <dsp:nvSpPr>
        <dsp:cNvPr id="0" name=""/>
        <dsp:cNvSpPr/>
      </dsp:nvSpPr>
      <dsp:spPr>
        <a:xfrm>
          <a:off x="600773" y="2442"/>
          <a:ext cx="9298876" cy="52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49" tIns="55049" rIns="55049" bIns="5504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shape of the data is 129,880 rows and 22 columns. </a:t>
          </a:r>
        </a:p>
      </dsp:txBody>
      <dsp:txXfrm>
        <a:off x="600773" y="2442"/>
        <a:ext cx="9298876" cy="520150"/>
      </dsp:txXfrm>
    </dsp:sp>
    <dsp:sp modelId="{AEB6ABCC-8051-4059-A219-CFBA80FE7288}">
      <dsp:nvSpPr>
        <dsp:cNvPr id="0" name=""/>
        <dsp:cNvSpPr/>
      </dsp:nvSpPr>
      <dsp:spPr>
        <a:xfrm>
          <a:off x="0" y="652630"/>
          <a:ext cx="9899650" cy="5201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89F15-4202-4E62-AD55-D2010D7AE202}">
      <dsp:nvSpPr>
        <dsp:cNvPr id="0" name=""/>
        <dsp:cNvSpPr/>
      </dsp:nvSpPr>
      <dsp:spPr>
        <a:xfrm>
          <a:off x="157345" y="769663"/>
          <a:ext cx="286082" cy="286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7A521-3BBA-4557-8660-1CF482BECFAD}">
      <dsp:nvSpPr>
        <dsp:cNvPr id="0" name=""/>
        <dsp:cNvSpPr/>
      </dsp:nvSpPr>
      <dsp:spPr>
        <a:xfrm>
          <a:off x="600773" y="652630"/>
          <a:ext cx="9298876" cy="52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49" tIns="55049" rIns="55049" bIns="5504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There are 18 integer variables. 4 were numeric and 12 were numeric categorical.</a:t>
          </a:r>
        </a:p>
      </dsp:txBody>
      <dsp:txXfrm>
        <a:off x="600773" y="652630"/>
        <a:ext cx="9298876" cy="520150"/>
      </dsp:txXfrm>
    </dsp:sp>
    <dsp:sp modelId="{7FD8BC93-FA66-4162-BED6-DB3C3221E9A5}">
      <dsp:nvSpPr>
        <dsp:cNvPr id="0" name=""/>
        <dsp:cNvSpPr/>
      </dsp:nvSpPr>
      <dsp:spPr>
        <a:xfrm>
          <a:off x="0" y="1331171"/>
          <a:ext cx="9899650" cy="5201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EF4E4-6810-4C43-994D-CB7BE858D968}">
      <dsp:nvSpPr>
        <dsp:cNvPr id="0" name=""/>
        <dsp:cNvSpPr/>
      </dsp:nvSpPr>
      <dsp:spPr>
        <a:xfrm>
          <a:off x="157345" y="1419852"/>
          <a:ext cx="286082" cy="2860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FC286-1F6E-45AB-9233-BDE67AD10FD6}">
      <dsp:nvSpPr>
        <dsp:cNvPr id="0" name=""/>
        <dsp:cNvSpPr/>
      </dsp:nvSpPr>
      <dsp:spPr>
        <a:xfrm>
          <a:off x="600773" y="1302818"/>
          <a:ext cx="9298876" cy="52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49" tIns="55049" rIns="55049" bIns="5504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There are 4 object variables that were converted to category.</a:t>
          </a:r>
        </a:p>
      </dsp:txBody>
      <dsp:txXfrm>
        <a:off x="600773" y="1302818"/>
        <a:ext cx="9298876" cy="520150"/>
      </dsp:txXfrm>
    </dsp:sp>
    <dsp:sp modelId="{BAFCD642-6102-4F26-A754-32C3CA879278}">
      <dsp:nvSpPr>
        <dsp:cNvPr id="0" name=""/>
        <dsp:cNvSpPr/>
      </dsp:nvSpPr>
      <dsp:spPr>
        <a:xfrm>
          <a:off x="0" y="1953006"/>
          <a:ext cx="9899650" cy="5201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ED18A-6DB7-44BB-9276-93E5581FBC23}">
      <dsp:nvSpPr>
        <dsp:cNvPr id="0" name=""/>
        <dsp:cNvSpPr/>
      </dsp:nvSpPr>
      <dsp:spPr>
        <a:xfrm>
          <a:off x="157345" y="2070040"/>
          <a:ext cx="286082" cy="2860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154DF-C9E2-4E32-BC76-460E83F6DB9D}">
      <dsp:nvSpPr>
        <dsp:cNvPr id="0" name=""/>
        <dsp:cNvSpPr/>
      </dsp:nvSpPr>
      <dsp:spPr>
        <a:xfrm>
          <a:off x="600773" y="1953006"/>
          <a:ext cx="9298876" cy="52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49" tIns="55049" rIns="55049" bIns="5504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Because there was less than 1% of data missing, missing values were replaced with the mean values.</a:t>
          </a:r>
        </a:p>
      </dsp:txBody>
      <dsp:txXfrm>
        <a:off x="600773" y="1953006"/>
        <a:ext cx="9298876" cy="520150"/>
      </dsp:txXfrm>
    </dsp:sp>
    <dsp:sp modelId="{163AF1FA-8377-4EF7-BC12-0A069D5759D9}">
      <dsp:nvSpPr>
        <dsp:cNvPr id="0" name=""/>
        <dsp:cNvSpPr/>
      </dsp:nvSpPr>
      <dsp:spPr>
        <a:xfrm>
          <a:off x="0" y="2605633"/>
          <a:ext cx="9899650" cy="5201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F2E6C-FF30-40CD-A00C-C34447D7C5E8}">
      <dsp:nvSpPr>
        <dsp:cNvPr id="0" name=""/>
        <dsp:cNvSpPr/>
      </dsp:nvSpPr>
      <dsp:spPr>
        <a:xfrm>
          <a:off x="157345" y="2720228"/>
          <a:ext cx="286082" cy="2860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BBEB2-8F44-42B8-AD87-CB361A059980}">
      <dsp:nvSpPr>
        <dsp:cNvPr id="0" name=""/>
        <dsp:cNvSpPr/>
      </dsp:nvSpPr>
      <dsp:spPr>
        <a:xfrm>
          <a:off x="600773" y="2603194"/>
          <a:ext cx="9298876" cy="52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49" tIns="55049" rIns="55049" bIns="5504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Located outliers via boxplots and removed some of them to standardize the data.</a:t>
          </a:r>
        </a:p>
      </dsp:txBody>
      <dsp:txXfrm>
        <a:off x="600773" y="2603194"/>
        <a:ext cx="9298876" cy="520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623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5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3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8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2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4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1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7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aorduno/Airline-Customer-Satisfac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C84039B-8CF9-47CD-8F02-B1DBD5E75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Aeroplane taking off against dramatic sky">
            <a:extLst>
              <a:ext uri="{FF2B5EF4-FFF2-40B4-BE49-F238E27FC236}">
                <a16:creationId xmlns:a16="http://schemas.microsoft.com/office/drawing/2014/main" id="{686ED094-08E5-4C27-12E6-7156603F5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3" y="0"/>
            <a:ext cx="12191977" cy="685799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48D8C7A8-9E05-4465-8B1B-577C9F1DB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4F7C7-9D1D-867A-FA3E-059C28409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7059"/>
            <a:ext cx="5989320" cy="276290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spc="-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Airline Customer Satisfaction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9F835-63F7-CD70-9909-33445FEA0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" y="5206410"/>
            <a:ext cx="598932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1500" dirty="0">
                <a:solidFill>
                  <a:schemeClr val="bg1"/>
                </a:solidFill>
              </a:rPr>
              <a:t>Angela Diaz</a:t>
            </a:r>
          </a:p>
          <a:p>
            <a:pPr algn="l">
              <a:lnSpc>
                <a:spcPct val="95000"/>
              </a:lnSpc>
            </a:pPr>
            <a:r>
              <a:rPr lang="en-US" sz="1500" dirty="0">
                <a:solidFill>
                  <a:schemeClr val="bg1"/>
                </a:solidFill>
              </a:rPr>
              <a:t>Micro-Project #2</a:t>
            </a:r>
          </a:p>
          <a:p>
            <a:pPr algn="l">
              <a:lnSpc>
                <a:spcPct val="95000"/>
              </a:lnSpc>
            </a:pPr>
            <a:r>
              <a:rPr lang="en-US" sz="1500" dirty="0">
                <a:solidFill>
                  <a:schemeClr val="bg1"/>
                </a:solidFill>
                <a:hlinkClick r:id="rId3"/>
              </a:rPr>
              <a:t>https://github.com/angelaorduno/Airline-Customer-Satisfaction</a:t>
            </a:r>
            <a:endParaRPr lang="en-US" sz="1500" dirty="0">
              <a:solidFill>
                <a:schemeClr val="bg1"/>
              </a:solidFill>
            </a:endParaRPr>
          </a:p>
          <a:p>
            <a:pPr algn="l">
              <a:lnSpc>
                <a:spcPct val="95000"/>
              </a:lnSpc>
            </a:pPr>
            <a:r>
              <a:rPr lang="en-US" sz="1500" dirty="0">
                <a:solidFill>
                  <a:schemeClr val="bg1"/>
                </a:solidFill>
              </a:rPr>
              <a:t>May 22, 2024</a:t>
            </a:r>
          </a:p>
        </p:txBody>
      </p:sp>
    </p:spTree>
    <p:extLst>
      <p:ext uri="{BB962C8B-B14F-4D97-AF65-F5344CB8AC3E}">
        <p14:creationId xmlns:p14="http://schemas.microsoft.com/office/powerpoint/2010/main" val="277850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05049-2FBA-4D2F-56A5-EDAD10AC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Analyze: Cleanliness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7F1BED-1490-3767-3EA6-2F006634D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893326"/>
            <a:ext cx="4089779" cy="32026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Cleanliness is a categorical variable. 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dirty="0"/>
              <a:t>Cleanliness appears to be a rating scale. 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dirty="0"/>
              <a:t>The rating 4 has the highest count of customers.</a:t>
            </a:r>
            <a:endParaRPr lang="en-US"/>
          </a:p>
        </p:txBody>
      </p:sp>
      <p:pic>
        <p:nvPicPr>
          <p:cNvPr id="24" name="Content Placeholder 23" descr="A graph with a bar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06FF45D-012A-6A91-E663-34D9F64778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1077" y="1509823"/>
            <a:ext cx="5751000" cy="40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7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3172-5886-56FD-2EEB-7636A1F2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Analyze: Inflight entertainment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C94D58-12FC-7B61-A083-75C6BBC51A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7043" y="2431185"/>
            <a:ext cx="4948957" cy="36678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AE787-D08F-FE29-1702-92A4966387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Inflight entertainment is a categorical variable.</a:t>
            </a:r>
          </a:p>
          <a:p>
            <a:r>
              <a:rPr lang="en-US" dirty="0"/>
              <a:t>Inflight Entertainment is a rating scale from 0 to 5.</a:t>
            </a:r>
          </a:p>
          <a:p>
            <a:r>
              <a:rPr lang="en-US" dirty="0"/>
              <a:t>The rating 4 has the highest count of customers.</a:t>
            </a:r>
          </a:p>
        </p:txBody>
      </p:sp>
    </p:spTree>
    <p:extLst>
      <p:ext uri="{BB962C8B-B14F-4D97-AF65-F5344CB8AC3E}">
        <p14:creationId xmlns:p14="http://schemas.microsoft.com/office/powerpoint/2010/main" val="175994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F3905-2E49-0F51-CDC6-1B348153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Analyze: Inflight WiFi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0189-F33B-1E5D-994B-CCD985246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893326"/>
            <a:ext cx="4089779" cy="32026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Inflight </a:t>
            </a:r>
            <a:r>
              <a:rPr lang="en-US"/>
              <a:t>WiFi</a:t>
            </a:r>
            <a:r>
              <a:rPr lang="en-US" dirty="0"/>
              <a:t> service is a categorical variable.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dirty="0"/>
              <a:t>Inflight </a:t>
            </a:r>
            <a:r>
              <a:rPr lang="en-US"/>
              <a:t>WiFi</a:t>
            </a:r>
            <a:r>
              <a:rPr lang="en-US" dirty="0"/>
              <a:t> service is a rating scale from 0 to 5.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dirty="0"/>
              <a:t>The rating 4 has the highest count of customers.</a:t>
            </a:r>
            <a:endParaRPr lang="en-US"/>
          </a:p>
        </p:txBody>
      </p:sp>
      <p:pic>
        <p:nvPicPr>
          <p:cNvPr id="6" name="Content Placeholder 5" descr="A graph of a wifi service&#10;&#10;Description automatically generated">
            <a:extLst>
              <a:ext uri="{FF2B5EF4-FFF2-40B4-BE49-F238E27FC236}">
                <a16:creationId xmlns:a16="http://schemas.microsoft.com/office/drawing/2014/main" id="{3AA23A4C-882C-D7C2-462A-B6C5656261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1077" y="1923379"/>
            <a:ext cx="5026924" cy="37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1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DCE87-FBB4-7B7D-A44A-D2A43628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Analyze: Food and drink</a:t>
            </a:r>
          </a:p>
        </p:txBody>
      </p:sp>
      <p:pic>
        <p:nvPicPr>
          <p:cNvPr id="6" name="Content Placeholder 5" descr="A graph of food and drink&#10;&#10;Description automatically generated">
            <a:extLst>
              <a:ext uri="{FF2B5EF4-FFF2-40B4-BE49-F238E27FC236}">
                <a16:creationId xmlns:a16="http://schemas.microsoft.com/office/drawing/2014/main" id="{21EF2A56-376A-F02A-C79C-C4F6721C40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2139" y="2247125"/>
            <a:ext cx="4795916" cy="353698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7EFF5-7C99-2756-6570-8E4522740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1940" y="2970213"/>
            <a:ext cx="5998059" cy="31257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Food and Drink is a categorical variable. </a:t>
            </a:r>
          </a:p>
          <a:p>
            <a:r>
              <a:rPr lang="en-US" dirty="0"/>
              <a:t>Food and Drink is a rating scale from 0 to 5. </a:t>
            </a:r>
          </a:p>
          <a:p>
            <a:r>
              <a:rPr lang="en-US" dirty="0"/>
              <a:t>The rating 3 has the highest count of customers.</a:t>
            </a:r>
          </a:p>
        </p:txBody>
      </p:sp>
    </p:spTree>
    <p:extLst>
      <p:ext uri="{BB962C8B-B14F-4D97-AF65-F5344CB8AC3E}">
        <p14:creationId xmlns:p14="http://schemas.microsoft.com/office/powerpoint/2010/main" val="237840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E2841-CF72-497A-7D23-AD5460BC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Analyze: Leg room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166B-6AA2-B1F8-AE68-57348C7BA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893326"/>
            <a:ext cx="4089779" cy="32026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Leg Room Service is a categorical variable. 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dirty="0"/>
              <a:t>Leg Room Service is a rating scale from 0 to 5. 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dirty="0"/>
              <a:t>The rating 4 has the highest count of customers.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4F6A87-199A-9BE0-A092-309320C38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1077" y="1973649"/>
            <a:ext cx="5026924" cy="366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4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791BD-AA65-E350-E9BB-E75D706A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Analyze: Departure/Arrival time convenient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45FC22-5DB8-8B30-F2D1-1D450A0F18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2000" y="2369850"/>
            <a:ext cx="3892291" cy="28802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9A6E7-0D85-8D3A-D07E-BB185D289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1940" y="2970213"/>
            <a:ext cx="5998059" cy="31257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Departure/Arrival time convenient is a categorical variable. </a:t>
            </a:r>
          </a:p>
          <a:p>
            <a:r>
              <a:rPr lang="en-US"/>
              <a:t>The rating scale ranges from 0 to 5. </a:t>
            </a:r>
          </a:p>
          <a:p>
            <a:r>
              <a:rPr lang="en-US"/>
              <a:t>The rating 4 has the highest count of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D9714-0D90-26DC-71D8-1496E826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Analyze: Online support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3B926-760C-CEFE-A649-7926AD236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2893326"/>
            <a:ext cx="4089779" cy="32026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/>
              <a:t>Online Support is a categorical variable.</a:t>
            </a:r>
          </a:p>
          <a:p>
            <a:pPr>
              <a:lnSpc>
                <a:spcPct val="95000"/>
              </a:lnSpc>
            </a:pPr>
            <a:r>
              <a:rPr lang="en-US" sz="2200"/>
              <a:t>Online Support is a rating scale ranging from 0 to 5. </a:t>
            </a:r>
          </a:p>
          <a:p>
            <a:pPr>
              <a:lnSpc>
                <a:spcPct val="95000"/>
              </a:lnSpc>
            </a:pPr>
            <a:r>
              <a:rPr lang="en-US" sz="2200"/>
              <a:t>There are no customer ratings for Online Support.</a:t>
            </a:r>
          </a:p>
          <a:p>
            <a:pPr>
              <a:lnSpc>
                <a:spcPct val="95000"/>
              </a:lnSpc>
            </a:pPr>
            <a:r>
              <a:rPr lang="en-US" sz="2200"/>
              <a:t>The rating 4 is the highest customer rating. </a:t>
            </a:r>
          </a:p>
          <a:p>
            <a:pPr>
              <a:lnSpc>
                <a:spcPct val="95000"/>
              </a:lnSpc>
            </a:pPr>
            <a:endParaRPr lang="en-US" sz="2200"/>
          </a:p>
        </p:txBody>
      </p:sp>
      <p:pic>
        <p:nvPicPr>
          <p:cNvPr id="6" name="Content Placeholder 5" descr="A graph with purple and grey bars&#10;&#10;Description automatically generated">
            <a:extLst>
              <a:ext uri="{FF2B5EF4-FFF2-40B4-BE49-F238E27FC236}">
                <a16:creationId xmlns:a16="http://schemas.microsoft.com/office/drawing/2014/main" id="{C815E036-696B-CDC5-F4B2-1A21F1DDC3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41077" y="1904528"/>
            <a:ext cx="5026924" cy="380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AD12E-3587-FBB0-0995-AA95E51A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Analyze: Logistic Regression</a:t>
            </a:r>
          </a:p>
        </p:txBody>
      </p:sp>
      <p:pic>
        <p:nvPicPr>
          <p:cNvPr id="6" name="Content Placeholder 5" descr="A chart of confusion matrix&#10;&#10;Description automatically generated">
            <a:extLst>
              <a:ext uri="{FF2B5EF4-FFF2-40B4-BE49-F238E27FC236}">
                <a16:creationId xmlns:a16="http://schemas.microsoft.com/office/drawing/2014/main" id="{11C86114-05D5-FC2A-7F5E-D2BFD1D3FF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8177" y="1913860"/>
            <a:ext cx="4177637" cy="349877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67A3C-392E-29CF-0412-CF04E29C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1874" y="2970222"/>
            <a:ext cx="5250030" cy="26107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There are 11,403 True Positive.</a:t>
            </a:r>
          </a:p>
          <a:p>
            <a:r>
              <a:rPr lang="en-US" dirty="0"/>
              <a:t>There are 2,334 False Negative.</a:t>
            </a:r>
          </a:p>
          <a:p>
            <a:r>
              <a:rPr lang="en-US" dirty="0"/>
              <a:t>There are 8,795 True Negative</a:t>
            </a:r>
          </a:p>
          <a:p>
            <a:r>
              <a:rPr lang="en-US" dirty="0"/>
              <a:t>There are 2,842 False Positive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4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E7B5-431A-9F1E-CCC5-BD9E41A6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Report: 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85535-946D-85AE-34B4-A76FD6E1A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806995"/>
            <a:ext cx="4334256" cy="32920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model scored an accuracy of .80</a:t>
            </a:r>
          </a:p>
          <a:p>
            <a:r>
              <a:rPr lang="en-US" dirty="0"/>
              <a:t>The Precision for Satisfied is .80.</a:t>
            </a:r>
          </a:p>
          <a:p>
            <a:r>
              <a:rPr lang="en-US" dirty="0"/>
              <a:t>The Recall for Satisfied is .83.</a:t>
            </a:r>
          </a:p>
          <a:p>
            <a:r>
              <a:rPr lang="en-US" dirty="0"/>
              <a:t>The F1-score for Satisfied is .82.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80778C-116E-2559-2554-698B74E5D4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9842" y="3130078"/>
            <a:ext cx="4738944" cy="1895578"/>
          </a:xfrm>
        </p:spPr>
      </p:pic>
    </p:spTree>
    <p:extLst>
      <p:ext uri="{BB962C8B-B14F-4D97-AF65-F5344CB8AC3E}">
        <p14:creationId xmlns:p14="http://schemas.microsoft.com/office/powerpoint/2010/main" val="468696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11059-1F8C-D91F-EDB3-1B3EEC1F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Act: Customer Satisfaction Model</a:t>
            </a:r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3FA49FC7-BB84-F971-4159-79D795FD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863852"/>
            <a:ext cx="3892291" cy="38922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1EE2-FEE6-0AB7-9E42-56A3EA04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200" dirty="0"/>
              <a:t>The model where Customer Satisfaction is explained by Cleanliness, Seat Comfort, Flight Distance and Age, Convenient Departure/Arrival, Inflight </a:t>
            </a:r>
            <a:r>
              <a:rPr lang="en-US" sz="2200" dirty="0" err="1"/>
              <a:t>WiFi</a:t>
            </a:r>
            <a:r>
              <a:rPr lang="en-US" sz="2200" dirty="0"/>
              <a:t>, Inflight Entertainment, Food &amp; Drink, Leg room, and Online support has an accuracy rate of 80%; making it a good model.</a:t>
            </a:r>
          </a:p>
        </p:txBody>
      </p:sp>
    </p:spTree>
    <p:extLst>
      <p:ext uri="{BB962C8B-B14F-4D97-AF65-F5344CB8AC3E}">
        <p14:creationId xmlns:p14="http://schemas.microsoft.com/office/powerpoint/2010/main" val="48624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C1E02-F771-D3C4-5F27-F6F110E0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1"/>
            <a:ext cx="3880511" cy="1577849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F0E5-724C-70E2-63F7-F08961D6C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11718"/>
            <a:ext cx="3880511" cy="3514164"/>
          </a:xfrm>
        </p:spPr>
        <p:txBody>
          <a:bodyPr>
            <a:normAutofit/>
          </a:bodyPr>
          <a:lstStyle/>
          <a:p>
            <a:r>
              <a:rPr lang="en-US" dirty="0"/>
              <a:t>This project will use Logistic Regression to predict Customer Satisfaction.</a:t>
            </a:r>
          </a:p>
        </p:txBody>
      </p:sp>
      <p:pic>
        <p:nvPicPr>
          <p:cNvPr id="5" name="Picture 4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079B192B-792A-CC8B-9903-85D378723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5" r="27911" b="-1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10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47D5-E4D4-109A-F0D2-74147FF6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B77B0-FFDD-8994-BDD6-F2581C49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Huseyn, R. (2024, May 6). </a:t>
            </a:r>
            <a:r>
              <a:rPr lang="en-US" i="1" dirty="0">
                <a:effectLst/>
              </a:rPr>
              <a:t>Airline customer satisfaction</a:t>
            </a:r>
            <a:r>
              <a:rPr lang="en-US" dirty="0">
                <a:effectLst/>
              </a:rPr>
              <a:t>. Kaggle. https://www.kaggle.com/datasets/raminhuseyn/airline-customer-satisfaction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6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72F6E-0DF1-9284-2D9D-0FE3DF13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980" y="1030406"/>
            <a:ext cx="5068121" cy="35068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Hypothesis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73C8-9A71-6FBF-8974-EAA1CD983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980" y="4047460"/>
            <a:ext cx="5068121" cy="178013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Higher customer satisfaction is based on Cleanliness, Seat Comfort, Flight Distance and Age, Convenient Departure/Arrival, Inflight </a:t>
            </a:r>
            <a:r>
              <a:rPr lang="en-US" sz="2400" dirty="0" err="1"/>
              <a:t>WiFi</a:t>
            </a:r>
            <a:r>
              <a:rPr lang="en-US" sz="2400" dirty="0"/>
              <a:t>, Inflight Entertainment, Food &amp; Drink, Leg room, and Online support. </a:t>
            </a:r>
          </a:p>
        </p:txBody>
      </p:sp>
      <p:pic>
        <p:nvPicPr>
          <p:cNvPr id="5" name="Picture 4" descr="Empty aeroplane seats">
            <a:extLst>
              <a:ext uri="{FF2B5EF4-FFF2-40B4-BE49-F238E27FC236}">
                <a16:creationId xmlns:a16="http://schemas.microsoft.com/office/drawing/2014/main" id="{FDBB48F7-D788-81DD-47A8-889AEF99B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72" r="18624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0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D8B04-A217-3216-CDB0-03634AE0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/>
              <a:t>Acquire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B7D0132-F7C4-3954-2959-19EBFF789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000"/>
              <a:t>The data is an airline dataset composed of 22 columns and 129,880 rows. </a:t>
            </a:r>
          </a:p>
          <a:p>
            <a:pPr>
              <a:lnSpc>
                <a:spcPct val="95000"/>
              </a:lnSpc>
            </a:pPr>
            <a:r>
              <a:rPr lang="en-US" sz="2000"/>
              <a:t>The purpose of the dataset is to be used in prediction models that can predict future customer satisfaction.</a:t>
            </a:r>
          </a:p>
          <a:p>
            <a:pPr>
              <a:lnSpc>
                <a:spcPct val="95000"/>
              </a:lnSpc>
            </a:pPr>
            <a:r>
              <a:rPr lang="en-US" sz="2000"/>
              <a:t>Customer satisfaction insights will aid the airline to tailor its services to best serve its customers.</a:t>
            </a:r>
          </a:p>
        </p:txBody>
      </p:sp>
      <p:pic>
        <p:nvPicPr>
          <p:cNvPr id="29" name="Picture 28" descr="Plane in red circle">
            <a:extLst>
              <a:ext uri="{FF2B5EF4-FFF2-40B4-BE49-F238E27FC236}">
                <a16:creationId xmlns:a16="http://schemas.microsoft.com/office/drawing/2014/main" id="{E7F1CC56-1BAB-9DEB-3478-5D00F41AA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5" r="10231" b="1"/>
          <a:stretch/>
        </p:blipFill>
        <p:spPr>
          <a:xfrm>
            <a:off x="5401464" y="786833"/>
            <a:ext cx="6035826" cy="52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AB8B6-5BD5-BD29-F5DD-06F6F5AE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Prepare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D3998B2E-175F-697C-F727-03A47C952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887566"/>
              </p:ext>
            </p:extLst>
          </p:nvPr>
        </p:nvGraphicFramePr>
        <p:xfrm>
          <a:off x="762000" y="2970213"/>
          <a:ext cx="9899650" cy="312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2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4566-7C1A-803A-3143-02EB6A98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Analyze: Customer Satisfaction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00A2-C723-34DE-1463-FDB3A15647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Airline customers were mostly satisfied with their flights. </a:t>
            </a:r>
          </a:p>
          <a:p>
            <a:r>
              <a:rPr lang="en-US" dirty="0"/>
              <a:t>There are 70,000 satisfied customers.</a:t>
            </a:r>
          </a:p>
          <a:p>
            <a:r>
              <a:rPr lang="en-US" dirty="0"/>
              <a:t>There are a little under 60,000 dissatisfied customers.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9DD099-37F3-8A4F-2F62-B2E1A44C86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8665" y="3136828"/>
            <a:ext cx="3791145" cy="2806844"/>
          </a:xfrm>
        </p:spPr>
      </p:pic>
    </p:spTree>
    <p:extLst>
      <p:ext uri="{BB962C8B-B14F-4D97-AF65-F5344CB8AC3E}">
        <p14:creationId xmlns:p14="http://schemas.microsoft.com/office/powerpoint/2010/main" val="246547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07378-1E9E-2FE6-20DB-7A4648DE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090" y="1053003"/>
            <a:ext cx="8014794" cy="1344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Analyze: Flight Distance</a:t>
            </a:r>
          </a:p>
        </p:txBody>
      </p:sp>
      <p:pic>
        <p:nvPicPr>
          <p:cNvPr id="8" name="Picture 7" descr="A comparison of a diagram&#10;&#10;Description automatically generated with medium confidence">
            <a:extLst>
              <a:ext uri="{FF2B5EF4-FFF2-40B4-BE49-F238E27FC236}">
                <a16:creationId xmlns:a16="http://schemas.microsoft.com/office/drawing/2014/main" id="{3B8F4384-6365-2ACA-DF37-F7E320FB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8" y="1236359"/>
            <a:ext cx="3219509" cy="5377092"/>
          </a:xfrm>
          <a:prstGeom prst="rect">
            <a:avLst/>
          </a:prstGeom>
        </p:spPr>
      </p:pic>
      <p:pic>
        <p:nvPicPr>
          <p:cNvPr id="6" name="Content Placeholder 5" descr="A graph of flight distance&#10;&#10;Description automatically generated">
            <a:extLst>
              <a:ext uri="{FF2B5EF4-FFF2-40B4-BE49-F238E27FC236}">
                <a16:creationId xmlns:a16="http://schemas.microsoft.com/office/drawing/2014/main" id="{AE711FC1-ABC4-7240-08F8-7B1959E0E9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02786" y="2968899"/>
            <a:ext cx="3034595" cy="25112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8EDB-2849-6388-6A5F-A6B432305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9916" y="2423281"/>
            <a:ext cx="5598989" cy="42805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Flight Distance values range from 50 to 7000.</a:t>
            </a:r>
          </a:p>
          <a:p>
            <a:r>
              <a:rPr lang="en-US" dirty="0"/>
              <a:t>The distribution is normal with a right skew.</a:t>
            </a:r>
          </a:p>
          <a:p>
            <a:r>
              <a:rPr lang="en-US" dirty="0"/>
              <a:t>Flight Distance had 3011 outliers, which is less than 1%.</a:t>
            </a:r>
          </a:p>
          <a:p>
            <a:r>
              <a:rPr lang="en-US" dirty="0"/>
              <a:t>After removing outliers, the values of Flight Distance range from 50 to 4200.</a:t>
            </a:r>
          </a:p>
        </p:txBody>
      </p:sp>
    </p:spTree>
    <p:extLst>
      <p:ext uri="{BB962C8B-B14F-4D97-AF65-F5344CB8AC3E}">
        <p14:creationId xmlns:p14="http://schemas.microsoft.com/office/powerpoint/2010/main" val="168553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A67FFD73-5996-479A-B8EB-EBA3DECC0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43386" cy="6210556"/>
          </a:xfrm>
          <a:custGeom>
            <a:avLst/>
            <a:gdLst>
              <a:gd name="connsiteX0" fmla="*/ 0 w 11443386"/>
              <a:gd name="connsiteY0" fmla="*/ 0 h 6210556"/>
              <a:gd name="connsiteX1" fmla="*/ 7534652 w 11443386"/>
              <a:gd name="connsiteY1" fmla="*/ 0 h 6210556"/>
              <a:gd name="connsiteX2" fmla="*/ 7534652 w 11443386"/>
              <a:gd name="connsiteY2" fmla="*/ 758953 h 6210556"/>
              <a:gd name="connsiteX3" fmla="*/ 11443386 w 11443386"/>
              <a:gd name="connsiteY3" fmla="*/ 758953 h 6210556"/>
              <a:gd name="connsiteX4" fmla="*/ 11443386 w 11443386"/>
              <a:gd name="connsiteY4" fmla="*/ 6210556 h 6210556"/>
              <a:gd name="connsiteX5" fmla="*/ 840766 w 11443386"/>
              <a:gd name="connsiteY5" fmla="*/ 6210556 h 6210556"/>
              <a:gd name="connsiteX6" fmla="*/ 840766 w 11443386"/>
              <a:gd name="connsiteY6" fmla="*/ 6143050 h 6210556"/>
              <a:gd name="connsiteX7" fmla="*/ 0 w 11443386"/>
              <a:gd name="connsiteY7" fmla="*/ 6143050 h 621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43386" h="6210556">
                <a:moveTo>
                  <a:pt x="0" y="0"/>
                </a:moveTo>
                <a:lnTo>
                  <a:pt x="7534652" y="0"/>
                </a:lnTo>
                <a:lnTo>
                  <a:pt x="7534652" y="758953"/>
                </a:lnTo>
                <a:lnTo>
                  <a:pt x="11443386" y="758953"/>
                </a:lnTo>
                <a:lnTo>
                  <a:pt x="11443386" y="6210556"/>
                </a:lnTo>
                <a:lnTo>
                  <a:pt x="840766" y="6210556"/>
                </a:lnTo>
                <a:lnTo>
                  <a:pt x="840766" y="6143050"/>
                </a:lnTo>
                <a:lnTo>
                  <a:pt x="0" y="61430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887F3-4866-67D6-4C0E-C6C44983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5997270" cy="2028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Analyze: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E6CF-0333-9612-9D37-19C9CCF6C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893326"/>
            <a:ext cx="5997270" cy="32026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Customers age ranges from 10 years old to 80+ years old. </a:t>
            </a:r>
          </a:p>
          <a:p>
            <a:r>
              <a:rPr lang="en-US" dirty="0"/>
              <a:t>Age has a normal distribution.</a:t>
            </a:r>
          </a:p>
          <a:p>
            <a:r>
              <a:rPr lang="en-US" dirty="0"/>
              <a:t>Age does not have any outliers. </a:t>
            </a:r>
          </a:p>
          <a:p>
            <a:r>
              <a:rPr lang="en-US" dirty="0"/>
              <a:t>The most ages that travel are between 20 and 50 years old. </a:t>
            </a:r>
          </a:p>
        </p:txBody>
      </p:sp>
      <p:pic>
        <p:nvPicPr>
          <p:cNvPr id="6" name="Content Placeholder 5" descr="A graph of age and age&#10;&#10;Description automatically generated">
            <a:extLst>
              <a:ext uri="{FF2B5EF4-FFF2-40B4-BE49-F238E27FC236}">
                <a16:creationId xmlns:a16="http://schemas.microsoft.com/office/drawing/2014/main" id="{FBF1FFE4-AF5D-EF3F-A29E-B53EF15685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99389" y="823869"/>
            <a:ext cx="3429355" cy="2709190"/>
          </a:xfrm>
          <a:prstGeom prst="rect">
            <a:avLst/>
          </a:prstGeom>
        </p:spPr>
      </p:pic>
      <p:pic>
        <p:nvPicPr>
          <p:cNvPr id="8" name="Picture 7" descr="A blue rectangular object with black lines&#10;&#10;Description automatically generated">
            <a:extLst>
              <a:ext uri="{FF2B5EF4-FFF2-40B4-BE49-F238E27FC236}">
                <a16:creationId xmlns:a16="http://schemas.microsoft.com/office/drawing/2014/main" id="{239335DD-9512-C8CA-1C09-C366AD32F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370" y="3685806"/>
            <a:ext cx="3291374" cy="276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6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FFA79-B0F1-EA0D-63B9-29AFC81E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Analyze: Seat Comfort</a:t>
            </a:r>
          </a:p>
        </p:txBody>
      </p:sp>
      <p:pic>
        <p:nvPicPr>
          <p:cNvPr id="6" name="Content Placeholder 5" descr="A graph of a seat comfort&#10;&#10;Description automatically generated">
            <a:extLst>
              <a:ext uri="{FF2B5EF4-FFF2-40B4-BE49-F238E27FC236}">
                <a16:creationId xmlns:a16="http://schemas.microsoft.com/office/drawing/2014/main" id="{3DAB8887-78E5-41B6-3C0D-A17C8F1EC6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2345524"/>
            <a:ext cx="3892291" cy="29289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D5D3-7EAC-BDE6-E403-1386CE13C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31940" y="2970213"/>
            <a:ext cx="5998059" cy="31257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Seat Comfort appears to be a categorical variable.</a:t>
            </a:r>
          </a:p>
          <a:p>
            <a:r>
              <a:rPr lang="en-US" dirty="0"/>
              <a:t>Seat Comfort is a rate from 0 to 5. </a:t>
            </a:r>
          </a:p>
          <a:p>
            <a:r>
              <a:rPr lang="en-US" dirty="0"/>
              <a:t>The highest score are 2 to 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1170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LeftStep">
      <a:dk1>
        <a:srgbClr val="000000"/>
      </a:dk1>
      <a:lt1>
        <a:srgbClr val="FFFFFF"/>
      </a:lt1>
      <a:dk2>
        <a:srgbClr val="21213E"/>
      </a:dk2>
      <a:lt2>
        <a:srgbClr val="E8E2E4"/>
      </a:lt2>
      <a:accent1>
        <a:srgbClr val="21B87F"/>
      </a:accent1>
      <a:accent2>
        <a:srgbClr val="14B836"/>
      </a:accent2>
      <a:accent3>
        <a:srgbClr val="40B821"/>
      </a:accent3>
      <a:accent4>
        <a:srgbClr val="75B013"/>
      </a:accent4>
      <a:accent5>
        <a:srgbClr val="A9A31E"/>
      </a:accent5>
      <a:accent6>
        <a:srgbClr val="D57E17"/>
      </a:accent6>
      <a:hlink>
        <a:srgbClr val="BF3F6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4341</TotalTime>
  <Words>738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Aharoni</vt:lpstr>
      <vt:lpstr>Arial</vt:lpstr>
      <vt:lpstr>Avenir Next LT Pro</vt:lpstr>
      <vt:lpstr>PrismaticVTI</vt:lpstr>
      <vt:lpstr>Airline Customer Satisfaction</vt:lpstr>
      <vt:lpstr>Problem Statement</vt:lpstr>
      <vt:lpstr>Hypothesis Formulation</vt:lpstr>
      <vt:lpstr>Acquire</vt:lpstr>
      <vt:lpstr>Prepare</vt:lpstr>
      <vt:lpstr>Analyze: Customer Satisfaction</vt:lpstr>
      <vt:lpstr>Analyze: Flight Distance</vt:lpstr>
      <vt:lpstr>Analyze: Age</vt:lpstr>
      <vt:lpstr>Analyze: Seat Comfort</vt:lpstr>
      <vt:lpstr>Analyze: Cleanliness</vt:lpstr>
      <vt:lpstr>Analyze: Inflight entertainment</vt:lpstr>
      <vt:lpstr>Analyze: Inflight WiFi service</vt:lpstr>
      <vt:lpstr>Analyze: Food and drink</vt:lpstr>
      <vt:lpstr>Analyze: Leg room service</vt:lpstr>
      <vt:lpstr>Analyze: Departure/Arrival time convenient</vt:lpstr>
      <vt:lpstr>Analyze: Online support</vt:lpstr>
      <vt:lpstr>Analyze: Logistic Regression</vt:lpstr>
      <vt:lpstr>Report: Logistic Regression</vt:lpstr>
      <vt:lpstr>Act: Customer Satisfaction Model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Customer Satisfaction</dc:title>
  <dc:creator>Angela Diaz</dc:creator>
  <cp:lastModifiedBy>Angela Diaz</cp:lastModifiedBy>
  <cp:revision>2</cp:revision>
  <dcterms:created xsi:type="dcterms:W3CDTF">2024-05-23T03:00:10Z</dcterms:created>
  <dcterms:modified xsi:type="dcterms:W3CDTF">2024-05-28T02:55:04Z</dcterms:modified>
</cp:coreProperties>
</file>