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5ECDA-A02D-44F2-8B72-C48236F8BAC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1C89E-67F5-4F48-B97F-AF725AE5EE77}" v="215" dt="2024-06-03T04:22:08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Diaz" userId="643111a9fdf49fc5" providerId="LiveId" clId="{0741C89E-67F5-4F48-B97F-AF725AE5EE77}"/>
    <pc:docChg chg="undo custSel addSld delSld modSld addSection delSection modSection">
      <pc:chgData name="Angela Diaz" userId="643111a9fdf49fc5" providerId="LiveId" clId="{0741C89E-67F5-4F48-B97F-AF725AE5EE77}" dt="2024-06-03T06:14:21.465" v="2276" actId="27636"/>
      <pc:docMkLst>
        <pc:docMk/>
      </pc:docMkLst>
      <pc:sldChg chg="modSp mod">
        <pc:chgData name="Angela Diaz" userId="643111a9fdf49fc5" providerId="LiveId" clId="{0741C89E-67F5-4F48-B97F-AF725AE5EE77}" dt="2024-06-03T04:30:16.978" v="2041" actId="20577"/>
        <pc:sldMkLst>
          <pc:docMk/>
          <pc:sldMk cId="1232361606" sldId="258"/>
        </pc:sldMkLst>
        <pc:spChg chg="mod">
          <ac:chgData name="Angela Diaz" userId="643111a9fdf49fc5" providerId="LiveId" clId="{0741C89E-67F5-4F48-B97F-AF725AE5EE77}" dt="2024-06-03T04:30:16.978" v="2041" actId="20577"/>
          <ac:spMkLst>
            <pc:docMk/>
            <pc:sldMk cId="1232361606" sldId="258"/>
            <ac:spMk id="3" creationId="{C967E423-6EC0-3D3A-4391-CF75DF4EC923}"/>
          </ac:spMkLst>
        </pc:spChg>
      </pc:sldChg>
      <pc:sldChg chg="modSp mod setBg">
        <pc:chgData name="Angela Diaz" userId="643111a9fdf49fc5" providerId="LiveId" clId="{0741C89E-67F5-4F48-B97F-AF725AE5EE77}" dt="2024-06-03T04:22:08.189" v="1816" actId="20577"/>
        <pc:sldMkLst>
          <pc:docMk/>
          <pc:sldMk cId="2803182537" sldId="260"/>
        </pc:sldMkLst>
        <pc:spChg chg="mod">
          <ac:chgData name="Angela Diaz" userId="643111a9fdf49fc5" providerId="LiveId" clId="{0741C89E-67F5-4F48-B97F-AF725AE5EE77}" dt="2024-06-03T04:01:27.631" v="1117" actId="1076"/>
          <ac:spMkLst>
            <pc:docMk/>
            <pc:sldMk cId="2803182537" sldId="260"/>
            <ac:spMk id="2" creationId="{9D583077-D597-9A52-F14D-D128FAE99159}"/>
          </ac:spMkLst>
        </pc:spChg>
        <pc:graphicFrameChg chg="mod">
          <ac:chgData name="Angela Diaz" userId="643111a9fdf49fc5" providerId="LiveId" clId="{0741C89E-67F5-4F48-B97F-AF725AE5EE77}" dt="2024-06-03T04:22:08.189" v="1816" actId="20577"/>
          <ac:graphicFrameMkLst>
            <pc:docMk/>
            <pc:sldMk cId="2803182537" sldId="260"/>
            <ac:graphicFrameMk id="13" creationId="{8CB76D4F-508F-04A1-4FFE-6DA5A760F3E5}"/>
          </ac:graphicFrameMkLst>
        </pc:graphicFrameChg>
      </pc:sldChg>
      <pc:sldChg chg="addSp delSp modSp mod">
        <pc:chgData name="Angela Diaz" userId="643111a9fdf49fc5" providerId="LiveId" clId="{0741C89E-67F5-4F48-B97F-AF725AE5EE77}" dt="2024-06-03T02:56:40.867" v="13" actId="1076"/>
        <pc:sldMkLst>
          <pc:docMk/>
          <pc:sldMk cId="845040212" sldId="261"/>
        </pc:sldMkLst>
        <pc:spChg chg="mod">
          <ac:chgData name="Angela Diaz" userId="643111a9fdf49fc5" providerId="LiveId" clId="{0741C89E-67F5-4F48-B97F-AF725AE5EE77}" dt="2024-06-03T02:56:27.736" v="9" actId="26606"/>
          <ac:spMkLst>
            <pc:docMk/>
            <pc:sldMk cId="845040212" sldId="261"/>
            <ac:spMk id="2" creationId="{067F0885-EA24-7460-C405-7EA73C9F8FC2}"/>
          </ac:spMkLst>
        </pc:spChg>
        <pc:spChg chg="mod">
          <ac:chgData name="Angela Diaz" userId="643111a9fdf49fc5" providerId="LiveId" clId="{0741C89E-67F5-4F48-B97F-AF725AE5EE77}" dt="2024-06-03T02:56:27.736" v="9" actId="26606"/>
          <ac:spMkLst>
            <pc:docMk/>
            <pc:sldMk cId="845040212" sldId="261"/>
            <ac:spMk id="4" creationId="{CDA26602-A2A4-0CE4-27B9-ED15C0D75A7C}"/>
          </ac:spMkLst>
        </pc:spChg>
        <pc:spChg chg="add del mod">
          <ac:chgData name="Angela Diaz" userId="643111a9fdf49fc5" providerId="LiveId" clId="{0741C89E-67F5-4F48-B97F-AF725AE5EE77}" dt="2024-06-03T02:56:23.923" v="8"/>
          <ac:spMkLst>
            <pc:docMk/>
            <pc:sldMk cId="845040212" sldId="261"/>
            <ac:spMk id="13" creationId="{DA8699F6-E1A1-70AE-4945-FB089A581361}"/>
          </ac:spMkLst>
        </pc:spChg>
        <pc:spChg chg="del">
          <ac:chgData name="Angela Diaz" userId="643111a9fdf49fc5" providerId="LiveId" clId="{0741C89E-67F5-4F48-B97F-AF725AE5EE77}" dt="2024-06-03T02:56:27.736" v="9" actId="26606"/>
          <ac:spMkLst>
            <pc:docMk/>
            <pc:sldMk cId="845040212" sldId="261"/>
            <ac:spMk id="14" creationId="{7A2BC11C-25CD-BA01-B738-D4A5DD658DFD}"/>
          </ac:spMkLst>
        </pc:spChg>
        <pc:spChg chg="del">
          <ac:chgData name="Angela Diaz" userId="643111a9fdf49fc5" providerId="LiveId" clId="{0741C89E-67F5-4F48-B97F-AF725AE5EE77}" dt="2024-06-03T02:56:27.736" v="9" actId="26606"/>
          <ac:spMkLst>
            <pc:docMk/>
            <pc:sldMk cId="845040212" sldId="261"/>
            <ac:spMk id="16" creationId="{7EDC370B-A1E5-1BCE-360E-25CD04D0F331}"/>
          </ac:spMkLst>
        </pc:spChg>
        <pc:spChg chg="add">
          <ac:chgData name="Angela Diaz" userId="643111a9fdf49fc5" providerId="LiveId" clId="{0741C89E-67F5-4F48-B97F-AF725AE5EE77}" dt="2024-06-03T02:56:27.736" v="9" actId="26606"/>
          <ac:spMkLst>
            <pc:docMk/>
            <pc:sldMk cId="845040212" sldId="261"/>
            <ac:spMk id="21" creationId="{30C58FCB-AB15-8F2D-ECB3-614828E4362E}"/>
          </ac:spMkLst>
        </pc:spChg>
        <pc:spChg chg="add">
          <ac:chgData name="Angela Diaz" userId="643111a9fdf49fc5" providerId="LiveId" clId="{0741C89E-67F5-4F48-B97F-AF725AE5EE77}" dt="2024-06-03T02:56:27.736" v="9" actId="26606"/>
          <ac:spMkLst>
            <pc:docMk/>
            <pc:sldMk cId="845040212" sldId="261"/>
            <ac:spMk id="23" creationId="{CFF21A6D-AB49-973B-04F9-A42407FC23DB}"/>
          </ac:spMkLst>
        </pc:spChg>
        <pc:picChg chg="del">
          <ac:chgData name="Angela Diaz" userId="643111a9fdf49fc5" providerId="LiveId" clId="{0741C89E-67F5-4F48-B97F-AF725AE5EE77}" dt="2024-06-03T02:56:00.395" v="3" actId="478"/>
          <ac:picMkLst>
            <pc:docMk/>
            <pc:sldMk cId="845040212" sldId="261"/>
            <ac:picMk id="9" creationId="{5F6DAC83-DA3A-C99D-8A63-2F8A81F179A9}"/>
          </ac:picMkLst>
        </pc:picChg>
        <pc:picChg chg="add del mod">
          <ac:chgData name="Angela Diaz" userId="643111a9fdf49fc5" providerId="LiveId" clId="{0741C89E-67F5-4F48-B97F-AF725AE5EE77}" dt="2024-06-03T02:56:19.319" v="6" actId="21"/>
          <ac:picMkLst>
            <pc:docMk/>
            <pc:sldMk cId="845040212" sldId="261"/>
            <ac:picMk id="11" creationId="{C3082C6A-3EEF-C303-871C-D89FE644A208}"/>
          </ac:picMkLst>
        </pc:picChg>
        <pc:picChg chg="add mod">
          <ac:chgData name="Angela Diaz" userId="643111a9fdf49fc5" providerId="LiveId" clId="{0741C89E-67F5-4F48-B97F-AF725AE5EE77}" dt="2024-06-03T02:56:40.867" v="13" actId="1076"/>
          <ac:picMkLst>
            <pc:docMk/>
            <pc:sldMk cId="845040212" sldId="261"/>
            <ac:picMk id="15" creationId="{C3082C6A-3EEF-C303-871C-D89FE644A208}"/>
          </ac:picMkLst>
        </pc:picChg>
      </pc:sldChg>
      <pc:sldChg chg="addSp delSp modSp mod setBg modClrScheme chgLayout">
        <pc:chgData name="Angela Diaz" userId="643111a9fdf49fc5" providerId="LiveId" clId="{0741C89E-67F5-4F48-B97F-AF725AE5EE77}" dt="2024-06-03T02:59:45.374" v="341" actId="27614"/>
        <pc:sldMkLst>
          <pc:docMk/>
          <pc:sldMk cId="3373256853" sldId="262"/>
        </pc:sldMkLst>
        <pc:spChg chg="mod ord">
          <ac:chgData name="Angela Diaz" userId="643111a9fdf49fc5" providerId="LiveId" clId="{0741C89E-67F5-4F48-B97F-AF725AE5EE77}" dt="2024-06-03T02:59:36.856" v="340" actId="26606"/>
          <ac:spMkLst>
            <pc:docMk/>
            <pc:sldMk cId="3373256853" sldId="262"/>
            <ac:spMk id="2" creationId="{81297E70-0D89-3AC4-02EC-D0B18532B02C}"/>
          </ac:spMkLst>
        </pc:spChg>
        <pc:spChg chg="del mod ord">
          <ac:chgData name="Angela Diaz" userId="643111a9fdf49fc5" providerId="LiveId" clId="{0741C89E-67F5-4F48-B97F-AF725AE5EE77}" dt="2024-06-03T02:55:12.775" v="0" actId="700"/>
          <ac:spMkLst>
            <pc:docMk/>
            <pc:sldMk cId="3373256853" sldId="262"/>
            <ac:spMk id="3" creationId="{B9EF599F-8E3B-377C-6F41-6EDFDDB9A03C}"/>
          </ac:spMkLst>
        </pc:spChg>
        <pc:spChg chg="add del mod ord">
          <ac:chgData name="Angela Diaz" userId="643111a9fdf49fc5" providerId="LiveId" clId="{0741C89E-67F5-4F48-B97F-AF725AE5EE77}" dt="2024-06-03T02:55:21.845" v="1" actId="22"/>
          <ac:spMkLst>
            <pc:docMk/>
            <pc:sldMk cId="3373256853" sldId="262"/>
            <ac:spMk id="7" creationId="{6D632494-42EC-3915-40DD-32F782CC82DD}"/>
          </ac:spMkLst>
        </pc:spChg>
        <pc:spChg chg="add mod ord">
          <ac:chgData name="Angela Diaz" userId="643111a9fdf49fc5" providerId="LiveId" clId="{0741C89E-67F5-4F48-B97F-AF725AE5EE77}" dt="2024-06-03T02:59:36.856" v="340" actId="26606"/>
          <ac:spMkLst>
            <pc:docMk/>
            <pc:sldMk cId="3373256853" sldId="262"/>
            <ac:spMk id="8" creationId="{7AAC960F-6E84-81BA-1DC3-C26F2956D839}"/>
          </ac:spMkLst>
        </pc:spChg>
        <pc:spChg chg="add">
          <ac:chgData name="Angela Diaz" userId="643111a9fdf49fc5" providerId="LiveId" clId="{0741C89E-67F5-4F48-B97F-AF725AE5EE77}" dt="2024-06-03T02:59:36.856" v="340" actId="26606"/>
          <ac:spMkLst>
            <pc:docMk/>
            <pc:sldMk cId="3373256853" sldId="262"/>
            <ac:spMk id="15" creationId="{80E9F74D-F55F-F7B2-75C2-14DECC31E69C}"/>
          </ac:spMkLst>
        </pc:spChg>
        <pc:spChg chg="add">
          <ac:chgData name="Angela Diaz" userId="643111a9fdf49fc5" providerId="LiveId" clId="{0741C89E-67F5-4F48-B97F-AF725AE5EE77}" dt="2024-06-03T02:59:36.856" v="340" actId="26606"/>
          <ac:spMkLst>
            <pc:docMk/>
            <pc:sldMk cId="3373256853" sldId="262"/>
            <ac:spMk id="17" creationId="{710A2054-FB7A-EA09-5DA6-8CFF315208C7}"/>
          </ac:spMkLst>
        </pc:spChg>
        <pc:picChg chg="add mod ord">
          <ac:chgData name="Angela Diaz" userId="643111a9fdf49fc5" providerId="LiveId" clId="{0741C89E-67F5-4F48-B97F-AF725AE5EE77}" dt="2024-06-03T02:59:45.374" v="341" actId="27614"/>
          <ac:picMkLst>
            <pc:docMk/>
            <pc:sldMk cId="3373256853" sldId="262"/>
            <ac:picMk id="10" creationId="{F2B6AD08-0A82-E11E-EDEC-100726176F2F}"/>
          </ac:picMkLst>
        </pc:picChg>
      </pc:sldChg>
      <pc:sldChg chg="addSp delSp modSp new del mod">
        <pc:chgData name="Angela Diaz" userId="643111a9fdf49fc5" providerId="LiveId" clId="{0741C89E-67F5-4F48-B97F-AF725AE5EE77}" dt="2024-06-03T04:21:06.718" v="1760" actId="2696"/>
        <pc:sldMkLst>
          <pc:docMk/>
          <pc:sldMk cId="2031647773" sldId="263"/>
        </pc:sldMkLst>
        <pc:spChg chg="mod">
          <ac:chgData name="Angela Diaz" userId="643111a9fdf49fc5" providerId="LiveId" clId="{0741C89E-67F5-4F48-B97F-AF725AE5EE77}" dt="2024-06-03T03:15:46.864" v="530" actId="962"/>
          <ac:spMkLst>
            <pc:docMk/>
            <pc:sldMk cId="2031647773" sldId="263"/>
            <ac:spMk id="2" creationId="{997AA09D-6617-1557-5B5E-19AAEDEAB0BA}"/>
          </ac:spMkLst>
        </pc:spChg>
        <pc:spChg chg="del">
          <ac:chgData name="Angela Diaz" userId="643111a9fdf49fc5" providerId="LiveId" clId="{0741C89E-67F5-4F48-B97F-AF725AE5EE77}" dt="2024-06-03T03:13:58.621" v="359" actId="22"/>
          <ac:spMkLst>
            <pc:docMk/>
            <pc:sldMk cId="2031647773" sldId="263"/>
            <ac:spMk id="3" creationId="{AAE7A761-B153-E240-7054-E962E0E91560}"/>
          </ac:spMkLst>
        </pc:spChg>
        <pc:spChg chg="add del mod">
          <ac:chgData name="Angela Diaz" userId="643111a9fdf49fc5" providerId="LiveId" clId="{0741C89E-67F5-4F48-B97F-AF725AE5EE77}" dt="2024-06-03T03:15:40.093" v="527" actId="26606"/>
          <ac:spMkLst>
            <pc:docMk/>
            <pc:sldMk cId="2031647773" sldId="263"/>
            <ac:spMk id="4" creationId="{577F701A-BD67-DFF1-4048-577096A17C38}"/>
          </ac:spMkLst>
        </pc:spChg>
        <pc:spChg chg="del">
          <ac:chgData name="Angela Diaz" userId="643111a9fdf49fc5" providerId="LiveId" clId="{0741C89E-67F5-4F48-B97F-AF725AE5EE77}" dt="2024-06-03T02:59:54.463" v="343" actId="478"/>
          <ac:spMkLst>
            <pc:docMk/>
            <pc:sldMk cId="2031647773" sldId="263"/>
            <ac:spMk id="5" creationId="{656A4AD0-66CF-113C-77A7-C1068F922BFB}"/>
          </ac:spMkLst>
        </pc:spChg>
        <pc:spChg chg="del">
          <ac:chgData name="Angela Diaz" userId="643111a9fdf49fc5" providerId="LiveId" clId="{0741C89E-67F5-4F48-B97F-AF725AE5EE77}" dt="2024-06-03T02:59:57.979" v="344" actId="478"/>
          <ac:spMkLst>
            <pc:docMk/>
            <pc:sldMk cId="2031647773" sldId="263"/>
            <ac:spMk id="6" creationId="{1480DAC0-79D1-92E6-24DA-A1181C27FB9F}"/>
          </ac:spMkLst>
        </pc:spChg>
        <pc:spChg chg="del">
          <ac:chgData name="Angela Diaz" userId="643111a9fdf49fc5" providerId="LiveId" clId="{0741C89E-67F5-4F48-B97F-AF725AE5EE77}" dt="2024-06-03T02:59:59.956" v="345" actId="478"/>
          <ac:spMkLst>
            <pc:docMk/>
            <pc:sldMk cId="2031647773" sldId="263"/>
            <ac:spMk id="7" creationId="{09FCF51B-AE56-22CA-657C-39A910A47B8C}"/>
          </ac:spMkLst>
        </pc:spChg>
        <pc:graphicFrameChg chg="add del">
          <ac:chgData name="Angela Diaz" userId="643111a9fdf49fc5" providerId="LiveId" clId="{0741C89E-67F5-4F48-B97F-AF725AE5EE77}" dt="2024-06-03T03:15:40.077" v="526" actId="26606"/>
          <ac:graphicFrameMkLst>
            <pc:docMk/>
            <pc:sldMk cId="2031647773" sldId="263"/>
            <ac:graphicFrameMk id="11" creationId="{E6A67971-6DC9-600F-C669-8E4AB443B334}"/>
          </ac:graphicFrameMkLst>
        </pc:graphicFrameChg>
        <pc:graphicFrameChg chg="add">
          <ac:chgData name="Angela Diaz" userId="643111a9fdf49fc5" providerId="LiveId" clId="{0741C89E-67F5-4F48-B97F-AF725AE5EE77}" dt="2024-06-03T03:15:40.093" v="527" actId="26606"/>
          <ac:graphicFrameMkLst>
            <pc:docMk/>
            <pc:sldMk cId="2031647773" sldId="263"/>
            <ac:graphicFrameMk id="13" creationId="{90AA549E-AE4A-A5CD-6DEB-5AB40FF19089}"/>
          </ac:graphicFrameMkLst>
        </pc:graphicFrameChg>
        <pc:picChg chg="add mod ord">
          <ac:chgData name="Angela Diaz" userId="643111a9fdf49fc5" providerId="LiveId" clId="{0741C89E-67F5-4F48-B97F-AF725AE5EE77}" dt="2024-06-03T03:16:02.320" v="532" actId="1076"/>
          <ac:picMkLst>
            <pc:docMk/>
            <pc:sldMk cId="2031647773" sldId="263"/>
            <ac:picMk id="9" creationId="{5F22F986-1AFE-B0F1-0CA2-0818C880BD32}"/>
          </ac:picMkLst>
        </pc:picChg>
      </pc:sldChg>
      <pc:sldChg chg="add del">
        <pc:chgData name="Angela Diaz" userId="643111a9fdf49fc5" providerId="LiveId" clId="{0741C89E-67F5-4F48-B97F-AF725AE5EE77}" dt="2024-06-03T04:21:32.533" v="1779"/>
        <pc:sldMkLst>
          <pc:docMk/>
          <pc:sldMk cId="3824054341" sldId="263"/>
        </pc:sldMkLst>
      </pc:sldChg>
      <pc:sldChg chg="addSp delSp modSp new del mod">
        <pc:chgData name="Angela Diaz" userId="643111a9fdf49fc5" providerId="LiveId" clId="{0741C89E-67F5-4F48-B97F-AF725AE5EE77}" dt="2024-06-03T03:59:24.344" v="1067" actId="2696"/>
        <pc:sldMkLst>
          <pc:docMk/>
          <pc:sldMk cId="4263123835" sldId="264"/>
        </pc:sldMkLst>
        <pc:spChg chg="mod">
          <ac:chgData name="Angela Diaz" userId="643111a9fdf49fc5" providerId="LiveId" clId="{0741C89E-67F5-4F48-B97F-AF725AE5EE77}" dt="2024-06-03T03:28:40.154" v="846" actId="122"/>
          <ac:spMkLst>
            <pc:docMk/>
            <pc:sldMk cId="4263123835" sldId="264"/>
            <ac:spMk id="2" creationId="{130474C3-E8D4-CC2A-9E84-FF2CF2FEE408}"/>
          </ac:spMkLst>
        </pc:spChg>
        <pc:spChg chg="add del mod">
          <ac:chgData name="Angela Diaz" userId="643111a9fdf49fc5" providerId="LiveId" clId="{0741C89E-67F5-4F48-B97F-AF725AE5EE77}" dt="2024-06-03T03:28:28.701" v="843" actId="26606"/>
          <ac:spMkLst>
            <pc:docMk/>
            <pc:sldMk cId="4263123835" sldId="264"/>
            <ac:spMk id="3" creationId="{79FBEBAC-E959-5F5D-0A85-7AE503FC0230}"/>
          </ac:spMkLst>
        </pc:spChg>
        <pc:spChg chg="del">
          <ac:chgData name="Angela Diaz" userId="643111a9fdf49fc5" providerId="LiveId" clId="{0741C89E-67F5-4F48-B97F-AF725AE5EE77}" dt="2024-06-03T03:25:15.752" v="557" actId="22"/>
          <ac:spMkLst>
            <pc:docMk/>
            <pc:sldMk cId="4263123835" sldId="264"/>
            <ac:spMk id="4" creationId="{E848ECF1-93C8-6CA2-5AC6-6799E4BD0A44}"/>
          </ac:spMkLst>
        </pc:spChg>
        <pc:spChg chg="del mod">
          <ac:chgData name="Angela Diaz" userId="643111a9fdf49fc5" providerId="LiveId" clId="{0741C89E-67F5-4F48-B97F-AF725AE5EE77}" dt="2024-06-03T03:18:27.836" v="535" actId="478"/>
          <ac:spMkLst>
            <pc:docMk/>
            <pc:sldMk cId="4263123835" sldId="264"/>
            <ac:spMk id="5" creationId="{7B003B05-6D63-78C8-1CE8-CEA8C3EC8CE5}"/>
          </ac:spMkLst>
        </pc:spChg>
        <pc:spChg chg="del">
          <ac:chgData name="Angela Diaz" userId="643111a9fdf49fc5" providerId="LiveId" clId="{0741C89E-67F5-4F48-B97F-AF725AE5EE77}" dt="2024-06-03T03:18:30.177" v="536" actId="478"/>
          <ac:spMkLst>
            <pc:docMk/>
            <pc:sldMk cId="4263123835" sldId="264"/>
            <ac:spMk id="6" creationId="{49D7DD2E-7225-E372-7E14-2411837EF080}"/>
          </ac:spMkLst>
        </pc:spChg>
        <pc:spChg chg="del">
          <ac:chgData name="Angela Diaz" userId="643111a9fdf49fc5" providerId="LiveId" clId="{0741C89E-67F5-4F48-B97F-AF725AE5EE77}" dt="2024-06-03T03:18:32.328" v="537" actId="478"/>
          <ac:spMkLst>
            <pc:docMk/>
            <pc:sldMk cId="4263123835" sldId="264"/>
            <ac:spMk id="7" creationId="{DCE1B564-1817-BDE8-8D73-C0F472D2D756}"/>
          </ac:spMkLst>
        </pc:spChg>
        <pc:spChg chg="add mod">
          <ac:chgData name="Angela Diaz" userId="643111a9fdf49fc5" providerId="LiveId" clId="{0741C89E-67F5-4F48-B97F-AF725AE5EE77}" dt="2024-06-03T03:55:11.450" v="1028" actId="1076"/>
          <ac:spMkLst>
            <pc:docMk/>
            <pc:sldMk cId="4263123835" sldId="264"/>
            <ac:spMk id="15" creationId="{9E87EFA2-E6A2-DAC5-35C4-2573481F9197}"/>
          </ac:spMkLst>
        </pc:spChg>
        <pc:graphicFrameChg chg="add del">
          <ac:chgData name="Angela Diaz" userId="643111a9fdf49fc5" providerId="LiveId" clId="{0741C89E-67F5-4F48-B97F-AF725AE5EE77}" dt="2024-06-03T03:28:08.521" v="842" actId="26606"/>
          <ac:graphicFrameMkLst>
            <pc:docMk/>
            <pc:sldMk cId="4263123835" sldId="264"/>
            <ac:graphicFrameMk id="11" creationId="{15E8A45D-666E-5930-AC70-5F0F7EECC494}"/>
          </ac:graphicFrameMkLst>
        </pc:graphicFrameChg>
        <pc:graphicFrameChg chg="add">
          <ac:chgData name="Angela Diaz" userId="643111a9fdf49fc5" providerId="LiveId" clId="{0741C89E-67F5-4F48-B97F-AF725AE5EE77}" dt="2024-06-03T03:28:28.701" v="843" actId="26606"/>
          <ac:graphicFrameMkLst>
            <pc:docMk/>
            <pc:sldMk cId="4263123835" sldId="264"/>
            <ac:graphicFrameMk id="12" creationId="{15E8A45D-666E-5930-AC70-5F0F7EECC494}"/>
          </ac:graphicFrameMkLst>
        </pc:graphicFrameChg>
        <pc:picChg chg="add del mod ord">
          <ac:chgData name="Angela Diaz" userId="643111a9fdf49fc5" providerId="LiveId" clId="{0741C89E-67F5-4F48-B97F-AF725AE5EE77}" dt="2024-06-03T03:52:44.810" v="994" actId="21"/>
          <ac:picMkLst>
            <pc:docMk/>
            <pc:sldMk cId="4263123835" sldId="264"/>
            <ac:picMk id="9" creationId="{0B0852F7-4BCD-0313-2A1E-A2BC3E7E319A}"/>
          </ac:picMkLst>
        </pc:picChg>
        <pc:picChg chg="add del mod">
          <ac:chgData name="Angela Diaz" userId="643111a9fdf49fc5" providerId="LiveId" clId="{0741C89E-67F5-4F48-B97F-AF725AE5EE77}" dt="2024-06-03T03:55:04.242" v="1026" actId="478"/>
          <ac:picMkLst>
            <pc:docMk/>
            <pc:sldMk cId="4263123835" sldId="264"/>
            <ac:picMk id="13" creationId="{7428DB7E-66CB-BF43-CEF9-6CB69D1F2280}"/>
          </ac:picMkLst>
        </pc:picChg>
      </pc:sldChg>
      <pc:sldChg chg="addSp delSp modSp new mod setBg">
        <pc:chgData name="Angela Diaz" userId="643111a9fdf49fc5" providerId="LiveId" clId="{0741C89E-67F5-4F48-B97F-AF725AE5EE77}" dt="2024-06-03T04:06:36.721" v="1347" actId="27614"/>
        <pc:sldMkLst>
          <pc:docMk/>
          <pc:sldMk cId="3495593318" sldId="265"/>
        </pc:sldMkLst>
        <pc:spChg chg="mod">
          <ac:chgData name="Angela Diaz" userId="643111a9fdf49fc5" providerId="LiveId" clId="{0741C89E-67F5-4F48-B97F-AF725AE5EE77}" dt="2024-06-03T04:06:32.919" v="1346" actId="26606"/>
          <ac:spMkLst>
            <pc:docMk/>
            <pc:sldMk cId="3495593318" sldId="265"/>
            <ac:spMk id="2" creationId="{323BC966-0408-1153-0F8C-010E16FAF8C1}"/>
          </ac:spMkLst>
        </pc:spChg>
        <pc:spChg chg="del">
          <ac:chgData name="Angela Diaz" userId="643111a9fdf49fc5" providerId="LiveId" clId="{0741C89E-67F5-4F48-B97F-AF725AE5EE77}" dt="2024-06-03T03:32:18.610" v="886" actId="22"/>
          <ac:spMkLst>
            <pc:docMk/>
            <pc:sldMk cId="3495593318" sldId="265"/>
            <ac:spMk id="3" creationId="{67523B74-10B6-D55B-EEB0-A6963E069E78}"/>
          </ac:spMkLst>
        </pc:spChg>
        <pc:spChg chg="del">
          <ac:chgData name="Angela Diaz" userId="643111a9fdf49fc5" providerId="LiveId" clId="{0741C89E-67F5-4F48-B97F-AF725AE5EE77}" dt="2024-06-03T03:53:52.344" v="1006"/>
          <ac:spMkLst>
            <pc:docMk/>
            <pc:sldMk cId="3495593318" sldId="265"/>
            <ac:spMk id="4" creationId="{AAC481DC-E67D-A353-C48A-CE2DEDD68F28}"/>
          </ac:spMkLst>
        </pc:spChg>
        <pc:spChg chg="del mod">
          <ac:chgData name="Angela Diaz" userId="643111a9fdf49fc5" providerId="LiveId" clId="{0741C89E-67F5-4F48-B97F-AF725AE5EE77}" dt="2024-06-03T03:31:42.732" v="849" actId="478"/>
          <ac:spMkLst>
            <pc:docMk/>
            <pc:sldMk cId="3495593318" sldId="265"/>
            <ac:spMk id="5" creationId="{3AE428CC-1D75-E0F6-41E4-2BFB455C71B6}"/>
          </ac:spMkLst>
        </pc:spChg>
        <pc:spChg chg="del">
          <ac:chgData name="Angela Diaz" userId="643111a9fdf49fc5" providerId="LiveId" clId="{0741C89E-67F5-4F48-B97F-AF725AE5EE77}" dt="2024-06-03T03:31:45.448" v="850" actId="478"/>
          <ac:spMkLst>
            <pc:docMk/>
            <pc:sldMk cId="3495593318" sldId="265"/>
            <ac:spMk id="6" creationId="{1B462E48-A483-EBA4-A2F1-399A28EC053D}"/>
          </ac:spMkLst>
        </pc:spChg>
        <pc:spChg chg="del">
          <ac:chgData name="Angela Diaz" userId="643111a9fdf49fc5" providerId="LiveId" clId="{0741C89E-67F5-4F48-B97F-AF725AE5EE77}" dt="2024-06-03T03:31:48.756" v="851" actId="478"/>
          <ac:spMkLst>
            <pc:docMk/>
            <pc:sldMk cId="3495593318" sldId="265"/>
            <ac:spMk id="7" creationId="{73E2E37E-7D2C-23DE-54BA-33D741BDA553}"/>
          </ac:spMkLst>
        </pc:spChg>
        <pc:spChg chg="add del mod">
          <ac:chgData name="Angela Diaz" userId="643111a9fdf49fc5" providerId="LiveId" clId="{0741C89E-67F5-4F48-B97F-AF725AE5EE77}" dt="2024-06-03T03:54:40.446" v="1021"/>
          <ac:spMkLst>
            <pc:docMk/>
            <pc:sldMk cId="3495593318" sldId="265"/>
            <ac:spMk id="11" creationId="{A46128AA-B089-AF77-ADA2-585D63517B57}"/>
          </ac:spMkLst>
        </pc:spChg>
        <pc:spChg chg="add del mod">
          <ac:chgData name="Angela Diaz" userId="643111a9fdf49fc5" providerId="LiveId" clId="{0741C89E-67F5-4F48-B97F-AF725AE5EE77}" dt="2024-06-03T04:03:39.015" v="1153" actId="22"/>
          <ac:spMkLst>
            <pc:docMk/>
            <pc:sldMk cId="3495593318" sldId="265"/>
            <ac:spMk id="13" creationId="{D1F6A43E-4CD7-9FFF-1CEF-F450671C4384}"/>
          </ac:spMkLst>
        </pc:spChg>
        <pc:spChg chg="add mod">
          <ac:chgData name="Angela Diaz" userId="643111a9fdf49fc5" providerId="LiveId" clId="{0741C89E-67F5-4F48-B97F-AF725AE5EE77}" dt="2024-06-03T04:06:32.919" v="1346" actId="26606"/>
          <ac:spMkLst>
            <pc:docMk/>
            <pc:sldMk cId="3495593318" sldId="265"/>
            <ac:spMk id="15" creationId="{079274D2-3422-694C-211C-D6EC2B0FB513}"/>
          </ac:spMkLst>
        </pc:spChg>
        <pc:spChg chg="add">
          <ac:chgData name="Angela Diaz" userId="643111a9fdf49fc5" providerId="LiveId" clId="{0741C89E-67F5-4F48-B97F-AF725AE5EE77}" dt="2024-06-03T04:06:32.919" v="1346" actId="26606"/>
          <ac:spMkLst>
            <pc:docMk/>
            <pc:sldMk cId="3495593318" sldId="265"/>
            <ac:spMk id="22" creationId="{80E9F74D-F55F-F7B2-75C2-14DECC31E69C}"/>
          </ac:spMkLst>
        </pc:spChg>
        <pc:spChg chg="add">
          <ac:chgData name="Angela Diaz" userId="643111a9fdf49fc5" providerId="LiveId" clId="{0741C89E-67F5-4F48-B97F-AF725AE5EE77}" dt="2024-06-03T04:06:32.919" v="1346" actId="26606"/>
          <ac:spMkLst>
            <pc:docMk/>
            <pc:sldMk cId="3495593318" sldId="265"/>
            <ac:spMk id="24" creationId="{710A2054-FB7A-EA09-5DA6-8CFF315208C7}"/>
          </ac:spMkLst>
        </pc:spChg>
        <pc:picChg chg="add del mod ord">
          <ac:chgData name="Angela Diaz" userId="643111a9fdf49fc5" providerId="LiveId" clId="{0741C89E-67F5-4F48-B97F-AF725AE5EE77}" dt="2024-06-03T03:54:40.434" v="1019" actId="478"/>
          <ac:picMkLst>
            <pc:docMk/>
            <pc:sldMk cId="3495593318" sldId="265"/>
            <ac:picMk id="9" creationId="{939318AD-CCE0-C190-79C6-3133A75B7812}"/>
          </ac:picMkLst>
        </pc:picChg>
        <pc:picChg chg="add del mod">
          <ac:chgData name="Angela Diaz" userId="643111a9fdf49fc5" providerId="LiveId" clId="{0741C89E-67F5-4F48-B97F-AF725AE5EE77}" dt="2024-06-03T03:54:51.835" v="1023" actId="21"/>
          <ac:picMkLst>
            <pc:docMk/>
            <pc:sldMk cId="3495593318" sldId="265"/>
            <ac:picMk id="10" creationId="{DF99EF5E-40FF-DB16-EFF1-4A2FB48BB243}"/>
          </ac:picMkLst>
        </pc:picChg>
        <pc:picChg chg="add mod ord">
          <ac:chgData name="Angela Diaz" userId="643111a9fdf49fc5" providerId="LiveId" clId="{0741C89E-67F5-4F48-B97F-AF725AE5EE77}" dt="2024-06-03T04:06:36.721" v="1347" actId="27614"/>
          <ac:picMkLst>
            <pc:docMk/>
            <pc:sldMk cId="3495593318" sldId="265"/>
            <ac:picMk id="17" creationId="{283BDA5C-6C67-A997-E2E4-1676768DAEF9}"/>
          </ac:picMkLst>
        </pc:picChg>
      </pc:sldChg>
      <pc:sldChg chg="addSp delSp modSp new mod setBg">
        <pc:chgData name="Angela Diaz" userId="643111a9fdf49fc5" providerId="LiveId" clId="{0741C89E-67F5-4F48-B97F-AF725AE5EE77}" dt="2024-06-03T03:59:34.785" v="1070" actId="1076"/>
        <pc:sldMkLst>
          <pc:docMk/>
          <pc:sldMk cId="2782712150" sldId="266"/>
        </pc:sldMkLst>
        <pc:spChg chg="mod">
          <ac:chgData name="Angela Diaz" userId="643111a9fdf49fc5" providerId="LiveId" clId="{0741C89E-67F5-4F48-B97F-AF725AE5EE77}" dt="2024-06-03T03:59:16.948" v="1066" actId="26606"/>
          <ac:spMkLst>
            <pc:docMk/>
            <pc:sldMk cId="2782712150" sldId="266"/>
            <ac:spMk id="2" creationId="{9D2066AD-36E8-3B8C-4C47-3BC3ED979583}"/>
          </ac:spMkLst>
        </pc:spChg>
        <pc:spChg chg="del">
          <ac:chgData name="Angela Diaz" userId="643111a9fdf49fc5" providerId="LiveId" clId="{0741C89E-67F5-4F48-B97F-AF725AE5EE77}" dt="2024-06-03T03:52:46.740" v="995"/>
          <ac:spMkLst>
            <pc:docMk/>
            <pc:sldMk cId="2782712150" sldId="266"/>
            <ac:spMk id="3" creationId="{ABE97B18-036F-DC38-F0A6-B2077ACCAFE1}"/>
          </ac:spMkLst>
        </pc:spChg>
        <pc:spChg chg="del">
          <ac:chgData name="Angela Diaz" userId="643111a9fdf49fc5" providerId="LiveId" clId="{0741C89E-67F5-4F48-B97F-AF725AE5EE77}" dt="2024-06-03T03:53:00.582" v="998"/>
          <ac:spMkLst>
            <pc:docMk/>
            <pc:sldMk cId="2782712150" sldId="266"/>
            <ac:spMk id="4" creationId="{A317A59D-69F5-CA42-DA2B-9F94C00C985E}"/>
          </ac:spMkLst>
        </pc:spChg>
        <pc:spChg chg="del">
          <ac:chgData name="Angela Diaz" userId="643111a9fdf49fc5" providerId="LiveId" clId="{0741C89E-67F5-4F48-B97F-AF725AE5EE77}" dt="2024-06-03T03:53:09.644" v="1001" actId="478"/>
          <ac:spMkLst>
            <pc:docMk/>
            <pc:sldMk cId="2782712150" sldId="266"/>
            <ac:spMk id="5" creationId="{DE712BE1-6EAE-FBDA-ADA5-3487A48C620C}"/>
          </ac:spMkLst>
        </pc:spChg>
        <pc:spChg chg="del mod">
          <ac:chgData name="Angela Diaz" userId="643111a9fdf49fc5" providerId="LiveId" clId="{0741C89E-67F5-4F48-B97F-AF725AE5EE77}" dt="2024-06-03T03:53:12.194" v="1003" actId="478"/>
          <ac:spMkLst>
            <pc:docMk/>
            <pc:sldMk cId="2782712150" sldId="266"/>
            <ac:spMk id="6" creationId="{6325955A-285E-4CA5-1D71-9DD1A468FA62}"/>
          </ac:spMkLst>
        </pc:spChg>
        <pc:spChg chg="del">
          <ac:chgData name="Angela Diaz" userId="643111a9fdf49fc5" providerId="LiveId" clId="{0741C89E-67F5-4F48-B97F-AF725AE5EE77}" dt="2024-06-03T03:53:14.787" v="1004" actId="478"/>
          <ac:spMkLst>
            <pc:docMk/>
            <pc:sldMk cId="2782712150" sldId="266"/>
            <ac:spMk id="7" creationId="{1790566C-FB0A-08BD-FA49-25A5236A3778}"/>
          </ac:spMkLst>
        </pc:spChg>
        <pc:spChg chg="add mod">
          <ac:chgData name="Angela Diaz" userId="643111a9fdf49fc5" providerId="LiveId" clId="{0741C89E-67F5-4F48-B97F-AF725AE5EE77}" dt="2024-06-03T03:59:16.948" v="1066" actId="26606"/>
          <ac:spMkLst>
            <pc:docMk/>
            <pc:sldMk cId="2782712150" sldId="266"/>
            <ac:spMk id="11" creationId="{0B44F10C-F8DF-B70A-8520-50E24DC884D9}"/>
          </ac:spMkLst>
        </pc:spChg>
        <pc:spChg chg="add">
          <ac:chgData name="Angela Diaz" userId="643111a9fdf49fc5" providerId="LiveId" clId="{0741C89E-67F5-4F48-B97F-AF725AE5EE77}" dt="2024-06-03T03:59:16.948" v="1066" actId="26606"/>
          <ac:spMkLst>
            <pc:docMk/>
            <pc:sldMk cId="2782712150" sldId="266"/>
            <ac:spMk id="16" creationId="{30C58FCB-AB15-8F2D-ECB3-614828E4362E}"/>
          </ac:spMkLst>
        </pc:spChg>
        <pc:spChg chg="add">
          <ac:chgData name="Angela Diaz" userId="643111a9fdf49fc5" providerId="LiveId" clId="{0741C89E-67F5-4F48-B97F-AF725AE5EE77}" dt="2024-06-03T03:59:16.948" v="1066" actId="26606"/>
          <ac:spMkLst>
            <pc:docMk/>
            <pc:sldMk cId="2782712150" sldId="266"/>
            <ac:spMk id="18" creationId="{CFF21A6D-AB49-973B-04F9-A42407FC23DB}"/>
          </ac:spMkLst>
        </pc:spChg>
        <pc:picChg chg="add mod ord">
          <ac:chgData name="Angela Diaz" userId="643111a9fdf49fc5" providerId="LiveId" clId="{0741C89E-67F5-4F48-B97F-AF725AE5EE77}" dt="2024-06-03T03:59:34.785" v="1070" actId="1076"/>
          <ac:picMkLst>
            <pc:docMk/>
            <pc:sldMk cId="2782712150" sldId="266"/>
            <ac:picMk id="8" creationId="{ACEF0877-8223-F674-884D-0DFAF89F210A}"/>
          </ac:picMkLst>
        </pc:picChg>
        <pc:picChg chg="add del mod">
          <ac:chgData name="Angela Diaz" userId="643111a9fdf49fc5" providerId="LiveId" clId="{0741C89E-67F5-4F48-B97F-AF725AE5EE77}" dt="2024-06-03T03:55:14.636" v="1030" actId="478"/>
          <ac:picMkLst>
            <pc:docMk/>
            <pc:sldMk cId="2782712150" sldId="266"/>
            <ac:picMk id="9" creationId="{0B0852F7-4BCD-0313-2A1E-A2BC3E7E319A}"/>
          </ac:picMkLst>
        </pc:picChg>
      </pc:sldChg>
      <pc:sldChg chg="addSp delSp modSp new mod setBg">
        <pc:chgData name="Angela Diaz" userId="643111a9fdf49fc5" providerId="LiveId" clId="{0741C89E-67F5-4F48-B97F-AF725AE5EE77}" dt="2024-06-03T04:16:24.022" v="1597" actId="1076"/>
        <pc:sldMkLst>
          <pc:docMk/>
          <pc:sldMk cId="3421425134" sldId="267"/>
        </pc:sldMkLst>
        <pc:spChg chg="mod">
          <ac:chgData name="Angela Diaz" userId="643111a9fdf49fc5" providerId="LiveId" clId="{0741C89E-67F5-4F48-B97F-AF725AE5EE77}" dt="2024-06-03T04:16:04.935" v="1593" actId="962"/>
          <ac:spMkLst>
            <pc:docMk/>
            <pc:sldMk cId="3421425134" sldId="267"/>
            <ac:spMk id="2" creationId="{A7B5E5E1-632C-EF3B-2F36-61CFE63CA9A6}"/>
          </ac:spMkLst>
        </pc:spChg>
        <pc:spChg chg="del">
          <ac:chgData name="Angela Diaz" userId="643111a9fdf49fc5" providerId="LiveId" clId="{0741C89E-67F5-4F48-B97F-AF725AE5EE77}" dt="2024-06-03T04:11:42.265" v="1382" actId="22"/>
          <ac:spMkLst>
            <pc:docMk/>
            <pc:sldMk cId="3421425134" sldId="267"/>
            <ac:spMk id="3" creationId="{541F7B3D-6908-9C4C-0F92-6FC018546456}"/>
          </ac:spMkLst>
        </pc:spChg>
        <pc:spChg chg="mod">
          <ac:chgData name="Angela Diaz" userId="643111a9fdf49fc5" providerId="LiveId" clId="{0741C89E-67F5-4F48-B97F-AF725AE5EE77}" dt="2024-06-03T04:16:24.022" v="1597" actId="1076"/>
          <ac:spMkLst>
            <pc:docMk/>
            <pc:sldMk cId="3421425134" sldId="267"/>
            <ac:spMk id="4" creationId="{05655484-CB7E-8D38-97EA-23DD34A4C8E1}"/>
          </ac:spMkLst>
        </pc:spChg>
        <pc:spChg chg="del mod">
          <ac:chgData name="Angela Diaz" userId="643111a9fdf49fc5" providerId="LiveId" clId="{0741C89E-67F5-4F48-B97F-AF725AE5EE77}" dt="2024-06-03T04:06:54.585" v="1350" actId="478"/>
          <ac:spMkLst>
            <pc:docMk/>
            <pc:sldMk cId="3421425134" sldId="267"/>
            <ac:spMk id="5" creationId="{26B7929C-C772-122B-0C67-1991F3F751A1}"/>
          </ac:spMkLst>
        </pc:spChg>
        <pc:spChg chg="del">
          <ac:chgData name="Angela Diaz" userId="643111a9fdf49fc5" providerId="LiveId" clId="{0741C89E-67F5-4F48-B97F-AF725AE5EE77}" dt="2024-06-03T04:06:57.108" v="1351" actId="478"/>
          <ac:spMkLst>
            <pc:docMk/>
            <pc:sldMk cId="3421425134" sldId="267"/>
            <ac:spMk id="6" creationId="{78A42945-C952-607D-5796-6333790F228E}"/>
          </ac:spMkLst>
        </pc:spChg>
        <pc:spChg chg="del mod">
          <ac:chgData name="Angela Diaz" userId="643111a9fdf49fc5" providerId="LiveId" clId="{0741C89E-67F5-4F48-B97F-AF725AE5EE77}" dt="2024-06-03T04:06:59.941" v="1353" actId="478"/>
          <ac:spMkLst>
            <pc:docMk/>
            <pc:sldMk cId="3421425134" sldId="267"/>
            <ac:spMk id="7" creationId="{0F0A1680-02E5-3138-402B-C0B73853CD44}"/>
          </ac:spMkLst>
        </pc:spChg>
        <pc:spChg chg="add">
          <ac:chgData name="Angela Diaz" userId="643111a9fdf49fc5" providerId="LiveId" clId="{0741C89E-67F5-4F48-B97F-AF725AE5EE77}" dt="2024-06-03T04:08:51.777" v="1363"/>
          <ac:spMkLst>
            <pc:docMk/>
            <pc:sldMk cId="3421425134" sldId="267"/>
            <ac:spMk id="8" creationId="{38121459-BD83-AFA0-4E78-FAECED5C0F8A}"/>
          </ac:spMkLst>
        </pc:spChg>
        <pc:spChg chg="add">
          <ac:chgData name="Angela Diaz" userId="643111a9fdf49fc5" providerId="LiveId" clId="{0741C89E-67F5-4F48-B97F-AF725AE5EE77}" dt="2024-06-03T04:08:53.619" v="1364"/>
          <ac:spMkLst>
            <pc:docMk/>
            <pc:sldMk cId="3421425134" sldId="267"/>
            <ac:spMk id="9" creationId="{1C147A95-BC3F-8591-C1AB-7820B5F32D7B}"/>
          </ac:spMkLst>
        </pc:spChg>
        <pc:spChg chg="add">
          <ac:chgData name="Angela Diaz" userId="643111a9fdf49fc5" providerId="LiveId" clId="{0741C89E-67F5-4F48-B97F-AF725AE5EE77}" dt="2024-06-03T04:16:02.025" v="1591" actId="26606"/>
          <ac:spMkLst>
            <pc:docMk/>
            <pc:sldMk cId="3421425134" sldId="267"/>
            <ac:spMk id="16" creationId="{30C58FCB-AB15-8F2D-ECB3-614828E4362E}"/>
          </ac:spMkLst>
        </pc:spChg>
        <pc:spChg chg="add">
          <ac:chgData name="Angela Diaz" userId="643111a9fdf49fc5" providerId="LiveId" clId="{0741C89E-67F5-4F48-B97F-AF725AE5EE77}" dt="2024-06-03T04:16:02.025" v="1591" actId="26606"/>
          <ac:spMkLst>
            <pc:docMk/>
            <pc:sldMk cId="3421425134" sldId="267"/>
            <ac:spMk id="18" creationId="{CFF21A6D-AB49-973B-04F9-A42407FC23DB}"/>
          </ac:spMkLst>
        </pc:spChg>
        <pc:picChg chg="add mod ord">
          <ac:chgData name="Angela Diaz" userId="643111a9fdf49fc5" providerId="LiveId" clId="{0741C89E-67F5-4F48-B97F-AF725AE5EE77}" dt="2024-06-03T04:16:08.945" v="1595" actId="1076"/>
          <ac:picMkLst>
            <pc:docMk/>
            <pc:sldMk cId="3421425134" sldId="267"/>
            <ac:picMk id="11" creationId="{D7B2736B-29D3-813F-B92F-F926905C0F8B}"/>
          </ac:picMkLst>
        </pc:picChg>
      </pc:sldChg>
      <pc:sldChg chg="addSp delSp modSp new mod setBg">
        <pc:chgData name="Angela Diaz" userId="643111a9fdf49fc5" providerId="LiveId" clId="{0741C89E-67F5-4F48-B97F-AF725AE5EE77}" dt="2024-06-03T04:17:51.045" v="1759" actId="962"/>
        <pc:sldMkLst>
          <pc:docMk/>
          <pc:sldMk cId="4016253323" sldId="268"/>
        </pc:sldMkLst>
        <pc:spChg chg="mod">
          <ac:chgData name="Angela Diaz" userId="643111a9fdf49fc5" providerId="LiveId" clId="{0741C89E-67F5-4F48-B97F-AF725AE5EE77}" dt="2024-06-03T04:17:51.045" v="1759" actId="962"/>
          <ac:spMkLst>
            <pc:docMk/>
            <pc:sldMk cId="4016253323" sldId="268"/>
            <ac:spMk id="2" creationId="{7BC20012-2D4F-991B-6344-C6F3F4262448}"/>
          </ac:spMkLst>
        </pc:spChg>
        <pc:spChg chg="del">
          <ac:chgData name="Angela Diaz" userId="643111a9fdf49fc5" providerId="LiveId" clId="{0741C89E-67F5-4F48-B97F-AF725AE5EE77}" dt="2024-06-03T04:16:49.997" v="1627" actId="22"/>
          <ac:spMkLst>
            <pc:docMk/>
            <pc:sldMk cId="4016253323" sldId="268"/>
            <ac:spMk id="3" creationId="{DC5A6A34-C6DF-7D46-C559-9C1FD2C26405}"/>
          </ac:spMkLst>
        </pc:spChg>
        <pc:spChg chg="mod">
          <ac:chgData name="Angela Diaz" userId="643111a9fdf49fc5" providerId="LiveId" clId="{0741C89E-67F5-4F48-B97F-AF725AE5EE77}" dt="2024-06-03T04:17:48.302" v="1757" actId="26606"/>
          <ac:spMkLst>
            <pc:docMk/>
            <pc:sldMk cId="4016253323" sldId="268"/>
            <ac:spMk id="4" creationId="{E99E5ED6-6024-F3A7-7FC7-C57A39DEBABE}"/>
          </ac:spMkLst>
        </pc:spChg>
        <pc:spChg chg="del">
          <ac:chgData name="Angela Diaz" userId="643111a9fdf49fc5" providerId="LiveId" clId="{0741C89E-67F5-4F48-B97F-AF725AE5EE77}" dt="2024-06-03T04:16:32.985" v="1599" actId="478"/>
          <ac:spMkLst>
            <pc:docMk/>
            <pc:sldMk cId="4016253323" sldId="268"/>
            <ac:spMk id="5" creationId="{6F0B10C1-DE7D-C422-D274-78ECF915357D}"/>
          </ac:spMkLst>
        </pc:spChg>
        <pc:spChg chg="del">
          <ac:chgData name="Angela Diaz" userId="643111a9fdf49fc5" providerId="LiveId" clId="{0741C89E-67F5-4F48-B97F-AF725AE5EE77}" dt="2024-06-03T04:16:35.437" v="1600" actId="478"/>
          <ac:spMkLst>
            <pc:docMk/>
            <pc:sldMk cId="4016253323" sldId="268"/>
            <ac:spMk id="6" creationId="{C090D523-7689-8289-6552-AF4A682A64BC}"/>
          </ac:spMkLst>
        </pc:spChg>
        <pc:spChg chg="del">
          <ac:chgData name="Angela Diaz" userId="643111a9fdf49fc5" providerId="LiveId" clId="{0741C89E-67F5-4F48-B97F-AF725AE5EE77}" dt="2024-06-03T04:16:37.751" v="1601" actId="478"/>
          <ac:spMkLst>
            <pc:docMk/>
            <pc:sldMk cId="4016253323" sldId="268"/>
            <ac:spMk id="7" creationId="{72BEB5AD-71D4-B0E3-FA3B-405F73B6D332}"/>
          </ac:spMkLst>
        </pc:spChg>
        <pc:spChg chg="add">
          <ac:chgData name="Angela Diaz" userId="643111a9fdf49fc5" providerId="LiveId" clId="{0741C89E-67F5-4F48-B97F-AF725AE5EE77}" dt="2024-06-03T04:17:48.302" v="1757" actId="26606"/>
          <ac:spMkLst>
            <pc:docMk/>
            <pc:sldMk cId="4016253323" sldId="268"/>
            <ac:spMk id="14" creationId="{80E9F74D-F55F-F7B2-75C2-14DECC31E69C}"/>
          </ac:spMkLst>
        </pc:spChg>
        <pc:spChg chg="add">
          <ac:chgData name="Angela Diaz" userId="643111a9fdf49fc5" providerId="LiveId" clId="{0741C89E-67F5-4F48-B97F-AF725AE5EE77}" dt="2024-06-03T04:17:48.302" v="1757" actId="26606"/>
          <ac:spMkLst>
            <pc:docMk/>
            <pc:sldMk cId="4016253323" sldId="268"/>
            <ac:spMk id="16" creationId="{710A2054-FB7A-EA09-5DA6-8CFF315208C7}"/>
          </ac:spMkLst>
        </pc:spChg>
        <pc:picChg chg="add mod ord">
          <ac:chgData name="Angela Diaz" userId="643111a9fdf49fc5" providerId="LiveId" clId="{0741C89E-67F5-4F48-B97F-AF725AE5EE77}" dt="2024-06-03T04:17:51.045" v="1758" actId="27614"/>
          <ac:picMkLst>
            <pc:docMk/>
            <pc:sldMk cId="4016253323" sldId="268"/>
            <ac:picMk id="9" creationId="{6D00F286-1310-8157-11DE-49DE848B1B59}"/>
          </ac:picMkLst>
        </pc:picChg>
      </pc:sldChg>
      <pc:sldChg chg="addSp delSp modSp new mod setBg">
        <pc:chgData name="Angela Diaz" userId="643111a9fdf49fc5" providerId="LiveId" clId="{0741C89E-67F5-4F48-B97F-AF725AE5EE77}" dt="2024-06-03T04:26:57.187" v="2032" actId="1076"/>
        <pc:sldMkLst>
          <pc:docMk/>
          <pc:sldMk cId="3227315902" sldId="269"/>
        </pc:sldMkLst>
        <pc:spChg chg="mod">
          <ac:chgData name="Angela Diaz" userId="643111a9fdf49fc5" providerId="LiveId" clId="{0741C89E-67F5-4F48-B97F-AF725AE5EE77}" dt="2024-06-03T04:26:40.293" v="2027" actId="26606"/>
          <ac:spMkLst>
            <pc:docMk/>
            <pc:sldMk cId="3227315902" sldId="269"/>
            <ac:spMk id="2" creationId="{4DC297C8-CEC6-C03D-7AA7-60370E4E2B53}"/>
          </ac:spMkLst>
        </pc:spChg>
        <pc:spChg chg="del">
          <ac:chgData name="Angela Diaz" userId="643111a9fdf49fc5" providerId="LiveId" clId="{0741C89E-67F5-4F48-B97F-AF725AE5EE77}" dt="2024-06-03T04:21:43.149" v="1782" actId="22"/>
          <ac:spMkLst>
            <pc:docMk/>
            <pc:sldMk cId="3227315902" sldId="269"/>
            <ac:spMk id="3" creationId="{38539633-D51A-7B1F-0E79-7967087663F1}"/>
          </ac:spMkLst>
        </pc:spChg>
        <pc:spChg chg="mod">
          <ac:chgData name="Angela Diaz" userId="643111a9fdf49fc5" providerId="LiveId" clId="{0741C89E-67F5-4F48-B97F-AF725AE5EE77}" dt="2024-06-03T04:26:57.187" v="2032" actId="1076"/>
          <ac:spMkLst>
            <pc:docMk/>
            <pc:sldMk cId="3227315902" sldId="269"/>
            <ac:spMk id="4" creationId="{5EFD653C-A895-467B-FD0C-018A56052DA8}"/>
          </ac:spMkLst>
        </pc:spChg>
        <pc:spChg chg="del">
          <ac:chgData name="Angela Diaz" userId="643111a9fdf49fc5" providerId="LiveId" clId="{0741C89E-67F5-4F48-B97F-AF725AE5EE77}" dt="2024-06-03T04:21:20.541" v="1762" actId="478"/>
          <ac:spMkLst>
            <pc:docMk/>
            <pc:sldMk cId="3227315902" sldId="269"/>
            <ac:spMk id="5" creationId="{9BD882E5-52A3-7B6E-DDDC-A48A92D2DEA8}"/>
          </ac:spMkLst>
        </pc:spChg>
        <pc:spChg chg="del">
          <ac:chgData name="Angela Diaz" userId="643111a9fdf49fc5" providerId="LiveId" clId="{0741C89E-67F5-4F48-B97F-AF725AE5EE77}" dt="2024-06-03T04:21:23.075" v="1763" actId="478"/>
          <ac:spMkLst>
            <pc:docMk/>
            <pc:sldMk cId="3227315902" sldId="269"/>
            <ac:spMk id="6" creationId="{AB491335-5DD2-0C68-7F30-CCD5F827C3BB}"/>
          </ac:spMkLst>
        </pc:spChg>
        <pc:spChg chg="del">
          <ac:chgData name="Angela Diaz" userId="643111a9fdf49fc5" providerId="LiveId" clId="{0741C89E-67F5-4F48-B97F-AF725AE5EE77}" dt="2024-06-03T04:21:24.499" v="1764" actId="478"/>
          <ac:spMkLst>
            <pc:docMk/>
            <pc:sldMk cId="3227315902" sldId="269"/>
            <ac:spMk id="7" creationId="{7300E126-DFBD-F3BD-B784-58FEA8AAA714}"/>
          </ac:spMkLst>
        </pc:spChg>
        <pc:spChg chg="add">
          <ac:chgData name="Angela Diaz" userId="643111a9fdf49fc5" providerId="LiveId" clId="{0741C89E-67F5-4F48-B97F-AF725AE5EE77}" dt="2024-06-03T04:26:40.293" v="2027" actId="26606"/>
          <ac:spMkLst>
            <pc:docMk/>
            <pc:sldMk cId="3227315902" sldId="269"/>
            <ac:spMk id="16" creationId="{7A2BC11C-25CD-BA01-B738-D4A5DD658DFD}"/>
          </ac:spMkLst>
        </pc:spChg>
        <pc:spChg chg="add">
          <ac:chgData name="Angela Diaz" userId="643111a9fdf49fc5" providerId="LiveId" clId="{0741C89E-67F5-4F48-B97F-AF725AE5EE77}" dt="2024-06-03T04:26:40.293" v="2027" actId="26606"/>
          <ac:spMkLst>
            <pc:docMk/>
            <pc:sldMk cId="3227315902" sldId="269"/>
            <ac:spMk id="18" creationId="{7EDC370B-A1E5-1BCE-360E-25CD04D0F331}"/>
          </ac:spMkLst>
        </pc:spChg>
        <pc:picChg chg="add del">
          <ac:chgData name="Angela Diaz" userId="643111a9fdf49fc5" providerId="LiveId" clId="{0741C89E-67F5-4F48-B97F-AF725AE5EE77}" dt="2024-06-03T04:21:42.302" v="1781" actId="22"/>
          <ac:picMkLst>
            <pc:docMk/>
            <pc:sldMk cId="3227315902" sldId="269"/>
            <ac:picMk id="9" creationId="{8B6F527B-C0F9-8D58-BC0A-FA4A116C4AEF}"/>
          </ac:picMkLst>
        </pc:picChg>
        <pc:picChg chg="add mod ord">
          <ac:chgData name="Angela Diaz" userId="643111a9fdf49fc5" providerId="LiveId" clId="{0741C89E-67F5-4F48-B97F-AF725AE5EE77}" dt="2024-06-03T04:26:48.840" v="2030" actId="1076"/>
          <ac:picMkLst>
            <pc:docMk/>
            <pc:sldMk cId="3227315902" sldId="269"/>
            <ac:picMk id="11" creationId="{A3469D8C-767B-7A02-79C5-2EDECA7D207C}"/>
          </ac:picMkLst>
        </pc:picChg>
      </pc:sldChg>
      <pc:sldChg chg="new del">
        <pc:chgData name="Angela Diaz" userId="643111a9fdf49fc5" providerId="LiveId" clId="{0741C89E-67F5-4F48-B97F-AF725AE5EE77}" dt="2024-06-03T05:51:04.690" v="2043" actId="2696"/>
        <pc:sldMkLst>
          <pc:docMk/>
          <pc:sldMk cId="1678018414" sldId="270"/>
        </pc:sldMkLst>
      </pc:sldChg>
      <pc:sldChg chg="addSp delSp modSp new mod setBg modClrScheme chgLayout">
        <pc:chgData name="Angela Diaz" userId="643111a9fdf49fc5" providerId="LiveId" clId="{0741C89E-67F5-4F48-B97F-AF725AE5EE77}" dt="2024-06-03T06:04:40.791" v="2263" actId="1076"/>
        <pc:sldMkLst>
          <pc:docMk/>
          <pc:sldMk cId="2981716822" sldId="270"/>
        </pc:sldMkLst>
        <pc:spChg chg="mod ord">
          <ac:chgData name="Angela Diaz" userId="643111a9fdf49fc5" providerId="LiveId" clId="{0741C89E-67F5-4F48-B97F-AF725AE5EE77}" dt="2024-06-03T06:04:32.720" v="2260" actId="26606"/>
          <ac:spMkLst>
            <pc:docMk/>
            <pc:sldMk cId="2981716822" sldId="270"/>
            <ac:spMk id="2" creationId="{D0798F5A-C77E-19E8-6F9C-1916871E7800}"/>
          </ac:spMkLst>
        </pc:spChg>
        <pc:spChg chg="del mod ord">
          <ac:chgData name="Angela Diaz" userId="643111a9fdf49fc5" providerId="LiveId" clId="{0741C89E-67F5-4F48-B97F-AF725AE5EE77}" dt="2024-06-03T06:03:44.323" v="2159" actId="700"/>
          <ac:spMkLst>
            <pc:docMk/>
            <pc:sldMk cId="2981716822" sldId="270"/>
            <ac:spMk id="3" creationId="{5D8AA89F-BF66-8560-5DA8-C86D85EA95B7}"/>
          </ac:spMkLst>
        </pc:spChg>
        <pc:spChg chg="del">
          <ac:chgData name="Angela Diaz" userId="643111a9fdf49fc5" providerId="LiveId" clId="{0741C89E-67F5-4F48-B97F-AF725AE5EE77}" dt="2024-06-03T05:51:11.845" v="2045" actId="478"/>
          <ac:spMkLst>
            <pc:docMk/>
            <pc:sldMk cId="2981716822" sldId="270"/>
            <ac:spMk id="4" creationId="{DF442D12-E7A1-487B-D07F-A972408DD24B}"/>
          </ac:spMkLst>
        </pc:spChg>
        <pc:spChg chg="del">
          <ac:chgData name="Angela Diaz" userId="643111a9fdf49fc5" providerId="LiveId" clId="{0741C89E-67F5-4F48-B97F-AF725AE5EE77}" dt="2024-06-03T05:51:14.436" v="2046" actId="478"/>
          <ac:spMkLst>
            <pc:docMk/>
            <pc:sldMk cId="2981716822" sldId="270"/>
            <ac:spMk id="5" creationId="{302BEEA1-2085-09E2-91EA-9172A2AA617A}"/>
          </ac:spMkLst>
        </pc:spChg>
        <pc:spChg chg="del">
          <ac:chgData name="Angela Diaz" userId="643111a9fdf49fc5" providerId="LiveId" clId="{0741C89E-67F5-4F48-B97F-AF725AE5EE77}" dt="2024-06-03T05:51:16.284" v="2047" actId="478"/>
          <ac:spMkLst>
            <pc:docMk/>
            <pc:sldMk cId="2981716822" sldId="270"/>
            <ac:spMk id="6" creationId="{1DCF768B-A67E-5E03-CB8E-524274261B96}"/>
          </ac:spMkLst>
        </pc:spChg>
        <pc:spChg chg="add del mod ord">
          <ac:chgData name="Angela Diaz" userId="643111a9fdf49fc5" providerId="LiveId" clId="{0741C89E-67F5-4F48-B97F-AF725AE5EE77}" dt="2024-06-03T06:03:47.541" v="2160" actId="22"/>
          <ac:spMkLst>
            <pc:docMk/>
            <pc:sldMk cId="2981716822" sldId="270"/>
            <ac:spMk id="7" creationId="{3B0BFD3C-3229-03B7-41C5-94FD771D3919}"/>
          </ac:spMkLst>
        </pc:spChg>
        <pc:spChg chg="add mod ord">
          <ac:chgData name="Angela Diaz" userId="643111a9fdf49fc5" providerId="LiveId" clId="{0741C89E-67F5-4F48-B97F-AF725AE5EE77}" dt="2024-06-03T06:04:32.720" v="2260" actId="26606"/>
          <ac:spMkLst>
            <pc:docMk/>
            <pc:sldMk cId="2981716822" sldId="270"/>
            <ac:spMk id="8" creationId="{CA371A10-097C-7C05-3C0A-D057E3618438}"/>
          </ac:spMkLst>
        </pc:spChg>
        <pc:spChg chg="add">
          <ac:chgData name="Angela Diaz" userId="643111a9fdf49fc5" providerId="LiveId" clId="{0741C89E-67F5-4F48-B97F-AF725AE5EE77}" dt="2024-06-03T06:04:32.720" v="2260" actId="26606"/>
          <ac:spMkLst>
            <pc:docMk/>
            <pc:sldMk cId="2981716822" sldId="270"/>
            <ac:spMk id="15" creationId="{88CA9E9D-6A76-A56D-C4DE-0910EA872523}"/>
          </ac:spMkLst>
        </pc:spChg>
        <pc:spChg chg="add">
          <ac:chgData name="Angela Diaz" userId="643111a9fdf49fc5" providerId="LiveId" clId="{0741C89E-67F5-4F48-B97F-AF725AE5EE77}" dt="2024-06-03T06:04:32.720" v="2260" actId="26606"/>
          <ac:spMkLst>
            <pc:docMk/>
            <pc:sldMk cId="2981716822" sldId="270"/>
            <ac:spMk id="17" creationId="{DFB7E5ED-F72A-DBA0-549D-BABA6DACABFA}"/>
          </ac:spMkLst>
        </pc:spChg>
        <pc:picChg chg="add mod ord">
          <ac:chgData name="Angela Diaz" userId="643111a9fdf49fc5" providerId="LiveId" clId="{0741C89E-67F5-4F48-B97F-AF725AE5EE77}" dt="2024-06-03T06:04:40.791" v="2263" actId="1076"/>
          <ac:picMkLst>
            <pc:docMk/>
            <pc:sldMk cId="2981716822" sldId="270"/>
            <ac:picMk id="10" creationId="{ABEFE540-1250-F864-F18E-1B0AF9BC05C2}"/>
          </ac:picMkLst>
        </pc:picChg>
      </pc:sldChg>
      <pc:sldChg chg="delSp modSp new mod">
        <pc:chgData name="Angela Diaz" userId="643111a9fdf49fc5" providerId="LiveId" clId="{0741C89E-67F5-4F48-B97F-AF725AE5EE77}" dt="2024-06-03T05:51:59.188" v="2101" actId="20577"/>
        <pc:sldMkLst>
          <pc:docMk/>
          <pc:sldMk cId="2757428191" sldId="271"/>
        </pc:sldMkLst>
        <pc:spChg chg="mod">
          <ac:chgData name="Angela Diaz" userId="643111a9fdf49fc5" providerId="LiveId" clId="{0741C89E-67F5-4F48-B97F-AF725AE5EE77}" dt="2024-06-03T05:51:59.188" v="2101" actId="20577"/>
          <ac:spMkLst>
            <pc:docMk/>
            <pc:sldMk cId="2757428191" sldId="271"/>
            <ac:spMk id="2" creationId="{2EA798D1-48E3-BB70-F45D-ACB808168C2F}"/>
          </ac:spMkLst>
        </pc:spChg>
        <pc:spChg chg="del">
          <ac:chgData name="Angela Diaz" userId="643111a9fdf49fc5" providerId="LiveId" clId="{0741C89E-67F5-4F48-B97F-AF725AE5EE77}" dt="2024-06-03T05:51:44.739" v="2076" actId="478"/>
          <ac:spMkLst>
            <pc:docMk/>
            <pc:sldMk cId="2757428191" sldId="271"/>
            <ac:spMk id="4" creationId="{A154EA9B-F481-8779-5091-D58B0488D692}"/>
          </ac:spMkLst>
        </pc:spChg>
        <pc:spChg chg="del mod">
          <ac:chgData name="Angela Diaz" userId="643111a9fdf49fc5" providerId="LiveId" clId="{0741C89E-67F5-4F48-B97F-AF725AE5EE77}" dt="2024-06-03T05:51:48.252" v="2078" actId="478"/>
          <ac:spMkLst>
            <pc:docMk/>
            <pc:sldMk cId="2757428191" sldId="271"/>
            <ac:spMk id="5" creationId="{C316F153-1B05-84F4-4922-0D0052770985}"/>
          </ac:spMkLst>
        </pc:spChg>
        <pc:spChg chg="del">
          <ac:chgData name="Angela Diaz" userId="643111a9fdf49fc5" providerId="LiveId" clId="{0741C89E-67F5-4F48-B97F-AF725AE5EE77}" dt="2024-06-03T05:51:50.602" v="2079" actId="478"/>
          <ac:spMkLst>
            <pc:docMk/>
            <pc:sldMk cId="2757428191" sldId="271"/>
            <ac:spMk id="6" creationId="{9A24007B-DEF0-8416-F4CB-0B88E3EE105D}"/>
          </ac:spMkLst>
        </pc:spChg>
      </pc:sldChg>
      <pc:sldChg chg="delSp modSp new mod">
        <pc:chgData name="Angela Diaz" userId="643111a9fdf49fc5" providerId="LiveId" clId="{0741C89E-67F5-4F48-B97F-AF725AE5EE77}" dt="2024-06-03T05:53:06.980" v="2158" actId="20577"/>
        <pc:sldMkLst>
          <pc:docMk/>
          <pc:sldMk cId="4076602632" sldId="272"/>
        </pc:sldMkLst>
        <pc:spChg chg="mod">
          <ac:chgData name="Angela Diaz" userId="643111a9fdf49fc5" providerId="LiveId" clId="{0741C89E-67F5-4F48-B97F-AF725AE5EE77}" dt="2024-06-03T05:53:06.980" v="2158" actId="20577"/>
          <ac:spMkLst>
            <pc:docMk/>
            <pc:sldMk cId="4076602632" sldId="272"/>
            <ac:spMk id="2" creationId="{9CA7E9EA-C6E3-4DE1-3CD5-4D7B090BAC2C}"/>
          </ac:spMkLst>
        </pc:spChg>
        <pc:spChg chg="del">
          <ac:chgData name="Angela Diaz" userId="643111a9fdf49fc5" providerId="LiveId" clId="{0741C89E-67F5-4F48-B97F-AF725AE5EE77}" dt="2024-06-03T05:52:06.565" v="2103" actId="478"/>
          <ac:spMkLst>
            <pc:docMk/>
            <pc:sldMk cId="4076602632" sldId="272"/>
            <ac:spMk id="4" creationId="{0D53538A-DE83-E94F-1C9D-FD0271037035}"/>
          </ac:spMkLst>
        </pc:spChg>
        <pc:spChg chg="del">
          <ac:chgData name="Angela Diaz" userId="643111a9fdf49fc5" providerId="LiveId" clId="{0741C89E-67F5-4F48-B97F-AF725AE5EE77}" dt="2024-06-03T05:52:09.203" v="2104" actId="478"/>
          <ac:spMkLst>
            <pc:docMk/>
            <pc:sldMk cId="4076602632" sldId="272"/>
            <ac:spMk id="5" creationId="{46CD0930-BBDB-815D-861F-16ABA724E130}"/>
          </ac:spMkLst>
        </pc:spChg>
        <pc:spChg chg="del">
          <ac:chgData name="Angela Diaz" userId="643111a9fdf49fc5" providerId="LiveId" clId="{0741C89E-67F5-4F48-B97F-AF725AE5EE77}" dt="2024-06-03T05:52:11.593" v="2105" actId="478"/>
          <ac:spMkLst>
            <pc:docMk/>
            <pc:sldMk cId="4076602632" sldId="272"/>
            <ac:spMk id="6" creationId="{D3B80DE0-55C0-0DC0-7AAC-C5766D6DF7B5}"/>
          </ac:spMkLst>
        </pc:spChg>
      </pc:sldChg>
      <pc:sldChg chg="delSp modSp new mod">
        <pc:chgData name="Angela Diaz" userId="643111a9fdf49fc5" providerId="LiveId" clId="{0741C89E-67F5-4F48-B97F-AF725AE5EE77}" dt="2024-06-03T06:14:21.465" v="2276" actId="27636"/>
        <pc:sldMkLst>
          <pc:docMk/>
          <pc:sldMk cId="3368082227" sldId="273"/>
        </pc:sldMkLst>
        <pc:spChg chg="mod">
          <ac:chgData name="Angela Diaz" userId="643111a9fdf49fc5" providerId="LiveId" clId="{0741C89E-67F5-4F48-B97F-AF725AE5EE77}" dt="2024-06-03T05:52:38.130" v="2125" actId="20577"/>
          <ac:spMkLst>
            <pc:docMk/>
            <pc:sldMk cId="3368082227" sldId="273"/>
            <ac:spMk id="2" creationId="{C196D1EF-1F16-97D8-A189-B8DC9D115CCB}"/>
          </ac:spMkLst>
        </pc:spChg>
        <pc:spChg chg="mod">
          <ac:chgData name="Angela Diaz" userId="643111a9fdf49fc5" providerId="LiveId" clId="{0741C89E-67F5-4F48-B97F-AF725AE5EE77}" dt="2024-06-03T06:14:21.465" v="2276" actId="27636"/>
          <ac:spMkLst>
            <pc:docMk/>
            <pc:sldMk cId="3368082227" sldId="273"/>
            <ac:spMk id="3" creationId="{35393B64-383B-85E4-AB4F-FBAB281BE203}"/>
          </ac:spMkLst>
        </pc:spChg>
        <pc:spChg chg="del">
          <ac:chgData name="Angela Diaz" userId="643111a9fdf49fc5" providerId="LiveId" clId="{0741C89E-67F5-4F48-B97F-AF725AE5EE77}" dt="2024-06-03T05:52:28.441" v="2112" actId="478"/>
          <ac:spMkLst>
            <pc:docMk/>
            <pc:sldMk cId="3368082227" sldId="273"/>
            <ac:spMk id="4" creationId="{3A45A276-A4CD-9AC4-B9A9-F7FF1CA8E722}"/>
          </ac:spMkLst>
        </pc:spChg>
        <pc:spChg chg="del">
          <ac:chgData name="Angela Diaz" userId="643111a9fdf49fc5" providerId="LiveId" clId="{0741C89E-67F5-4F48-B97F-AF725AE5EE77}" dt="2024-06-03T05:52:31.685" v="2113" actId="478"/>
          <ac:spMkLst>
            <pc:docMk/>
            <pc:sldMk cId="3368082227" sldId="273"/>
            <ac:spMk id="5" creationId="{D5FA1A3C-D84C-E1C2-59B9-417A7B8FBEE1}"/>
          </ac:spMkLst>
        </pc:spChg>
        <pc:spChg chg="del">
          <ac:chgData name="Angela Diaz" userId="643111a9fdf49fc5" providerId="LiveId" clId="{0741C89E-67F5-4F48-B97F-AF725AE5EE77}" dt="2024-06-03T05:52:34.234" v="2114" actId="478"/>
          <ac:spMkLst>
            <pc:docMk/>
            <pc:sldMk cId="3368082227" sldId="273"/>
            <ac:spMk id="6" creationId="{18418657-A16E-F3E4-CE7D-3ED4C06644A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7BA11-F4F3-4A91-A1ED-DE46866802D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47D959-5260-4322-8995-6B97874DD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shape of the data is 2,167 rows and 8 columns. There are zero missing values.</a:t>
          </a:r>
        </a:p>
      </dgm:t>
    </dgm:pt>
    <dgm:pt modelId="{C3CEEC67-72DA-4667-8DBE-0962E79103D3}" type="parTrans" cxnId="{92461FCB-F383-4516-A4A3-18933606339F}">
      <dgm:prSet/>
      <dgm:spPr/>
      <dgm:t>
        <a:bodyPr/>
        <a:lstStyle/>
        <a:p>
          <a:endParaRPr lang="en-US"/>
        </a:p>
      </dgm:t>
    </dgm:pt>
    <dgm:pt modelId="{C775CE3E-C4C8-4B21-8D7E-1AC0CB42E7C5}" type="sibTrans" cxnId="{92461FCB-F383-4516-A4A3-1893360633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D2E67D-6860-46E5-BC29-B1E6AECAB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Page.Loads</a:t>
          </a:r>
          <a:r>
            <a:rPr lang="en-US" dirty="0"/>
            <a:t>, </a:t>
          </a:r>
          <a:r>
            <a:rPr lang="en-US" dirty="0" err="1"/>
            <a:t>Unique.Visits</a:t>
          </a:r>
          <a:r>
            <a:rPr lang="en-US" dirty="0"/>
            <a:t>, and </a:t>
          </a:r>
          <a:r>
            <a:rPr lang="en-US" dirty="0" err="1"/>
            <a:t>First.Time.Visits</a:t>
          </a:r>
          <a:r>
            <a:rPr lang="en-US" dirty="0"/>
            <a:t>  were converted to Float32. Date was converted to Datetime64.</a:t>
          </a:r>
        </a:p>
      </dgm:t>
    </dgm:pt>
    <dgm:pt modelId="{1148C717-2635-4CBD-83C6-2C0C6C6E66F6}" type="parTrans" cxnId="{7018883F-D7CE-4943-A760-12D0954E66DB}">
      <dgm:prSet/>
      <dgm:spPr/>
      <dgm:t>
        <a:bodyPr/>
        <a:lstStyle/>
        <a:p>
          <a:endParaRPr lang="en-US"/>
        </a:p>
      </dgm:t>
    </dgm:pt>
    <dgm:pt modelId="{E743114E-BE60-4724-98D6-F2050A9C1FAB}" type="sibTrans" cxnId="{7018883F-D7CE-4943-A760-12D0954E66D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0E763D1-9FBE-4F03-B4FB-7495354BC4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There are two integer variables and the six object variables. </a:t>
          </a:r>
        </a:p>
      </dgm:t>
    </dgm:pt>
    <dgm:pt modelId="{1A8CD89A-B174-438E-A4ED-1EAAF347ACEF}" type="parTrans" cxnId="{982A3D17-C591-4D75-8CE9-2006DEB7229C}">
      <dgm:prSet/>
      <dgm:spPr/>
      <dgm:t>
        <a:bodyPr/>
        <a:lstStyle/>
        <a:p>
          <a:endParaRPr lang="en-US"/>
        </a:p>
      </dgm:t>
    </dgm:pt>
    <dgm:pt modelId="{AB77DE5B-F345-4201-9DC1-C2D70443AEB3}" type="sibTrans" cxnId="{982A3D17-C591-4D75-8CE9-2006DEB722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F12FCC8-D625-45CD-ADAC-0F0C5A71C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Commas were removed from </a:t>
          </a:r>
          <a:r>
            <a:rPr lang="en-US" dirty="0" err="1"/>
            <a:t>Page.Loads</a:t>
          </a:r>
          <a:r>
            <a:rPr lang="en-US" dirty="0"/>
            <a:t>, </a:t>
          </a:r>
          <a:r>
            <a:rPr lang="en-US" dirty="0" err="1"/>
            <a:t>Unique.Visits</a:t>
          </a:r>
          <a:r>
            <a:rPr lang="en-US" dirty="0"/>
            <a:t>, and </a:t>
          </a:r>
          <a:r>
            <a:rPr lang="en-US" dirty="0" err="1"/>
            <a:t>First.Time.Visits</a:t>
          </a:r>
          <a:r>
            <a:rPr lang="en-US" dirty="0"/>
            <a:t> values.</a:t>
          </a:r>
        </a:p>
      </dgm:t>
    </dgm:pt>
    <dgm:pt modelId="{6F3ED330-DF9F-4F07-9FA3-88A0E550DC62}" type="parTrans" cxnId="{4F45EF76-51A2-47EF-91A8-FFE2069224F5}">
      <dgm:prSet/>
      <dgm:spPr/>
      <dgm:t>
        <a:bodyPr/>
        <a:lstStyle/>
        <a:p>
          <a:endParaRPr lang="en-US"/>
        </a:p>
      </dgm:t>
    </dgm:pt>
    <dgm:pt modelId="{D07F76BC-148B-4CD8-8DA9-F8917AE56A5C}" type="sibTrans" cxnId="{4F45EF76-51A2-47EF-91A8-FFE2069224F5}">
      <dgm:prSet/>
      <dgm:spPr/>
      <dgm:t>
        <a:bodyPr/>
        <a:lstStyle/>
        <a:p>
          <a:endParaRPr lang="en-US"/>
        </a:p>
      </dgm:t>
    </dgm:pt>
    <dgm:pt modelId="{9A5C040E-2E24-4D78-B814-B126DF5E201E}" type="pres">
      <dgm:prSet presAssocID="{BFD7BA11-F4F3-4A91-A1ED-DE46866802DA}" presName="root" presStyleCnt="0">
        <dgm:presLayoutVars>
          <dgm:dir/>
          <dgm:resizeHandles val="exact"/>
        </dgm:presLayoutVars>
      </dgm:prSet>
      <dgm:spPr/>
    </dgm:pt>
    <dgm:pt modelId="{DC601063-ABC0-4C3C-A5C9-34F66CBC96D1}" type="pres">
      <dgm:prSet presAssocID="{BFD7BA11-F4F3-4A91-A1ED-DE46866802DA}" presName="container" presStyleCnt="0">
        <dgm:presLayoutVars>
          <dgm:dir/>
          <dgm:resizeHandles val="exact"/>
        </dgm:presLayoutVars>
      </dgm:prSet>
      <dgm:spPr/>
    </dgm:pt>
    <dgm:pt modelId="{4E8DDB76-9E67-4CAF-9C6B-3560BEC38322}" type="pres">
      <dgm:prSet presAssocID="{EB47D959-5260-4322-8995-6B97874DD2B4}" presName="compNode" presStyleCnt="0"/>
      <dgm:spPr/>
    </dgm:pt>
    <dgm:pt modelId="{D514AB97-4D98-4315-BF0D-4628DABC5100}" type="pres">
      <dgm:prSet presAssocID="{EB47D959-5260-4322-8995-6B97874DD2B4}" presName="iconBgRect" presStyleLbl="bgShp" presStyleIdx="0" presStyleCnt="4"/>
      <dgm:spPr/>
    </dgm:pt>
    <dgm:pt modelId="{38132174-2B68-4217-9BD8-7511E3C790BB}" type="pres">
      <dgm:prSet presAssocID="{EB47D959-5260-4322-8995-6B97874DD2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03365FF-654C-4638-A4D1-08DD030B1E63}" type="pres">
      <dgm:prSet presAssocID="{EB47D959-5260-4322-8995-6B97874DD2B4}" presName="spaceRect" presStyleCnt="0"/>
      <dgm:spPr/>
    </dgm:pt>
    <dgm:pt modelId="{775A98E6-29C2-47AF-B787-F25E812DBE5C}" type="pres">
      <dgm:prSet presAssocID="{EB47D959-5260-4322-8995-6B97874DD2B4}" presName="textRect" presStyleLbl="revTx" presStyleIdx="0" presStyleCnt="4">
        <dgm:presLayoutVars>
          <dgm:chMax val="1"/>
          <dgm:chPref val="1"/>
        </dgm:presLayoutVars>
      </dgm:prSet>
      <dgm:spPr/>
    </dgm:pt>
    <dgm:pt modelId="{AE198185-FD42-48D6-A5B3-992F0584A386}" type="pres">
      <dgm:prSet presAssocID="{C775CE3E-C4C8-4B21-8D7E-1AC0CB42E7C5}" presName="sibTrans" presStyleLbl="sibTrans2D1" presStyleIdx="0" presStyleCnt="0"/>
      <dgm:spPr/>
    </dgm:pt>
    <dgm:pt modelId="{56515ACE-0B59-4835-AF1D-A6BDB01D890E}" type="pres">
      <dgm:prSet presAssocID="{68D2E67D-6860-46E5-BC29-B1E6AECABADD}" presName="compNode" presStyleCnt="0"/>
      <dgm:spPr/>
    </dgm:pt>
    <dgm:pt modelId="{CCC73EAD-4688-410E-A122-957BEA6FEA76}" type="pres">
      <dgm:prSet presAssocID="{68D2E67D-6860-46E5-BC29-B1E6AECABADD}" presName="iconBgRect" presStyleLbl="bgShp" presStyleIdx="1" presStyleCnt="4"/>
      <dgm:spPr/>
    </dgm:pt>
    <dgm:pt modelId="{EB9B1DAC-7E01-4825-A3D0-39917D2BB7DF}" type="pres">
      <dgm:prSet presAssocID="{68D2E67D-6860-46E5-BC29-B1E6AECABA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B6E273F6-00B6-4C80-90C5-12CBA3E35045}" type="pres">
      <dgm:prSet presAssocID="{68D2E67D-6860-46E5-BC29-B1E6AECABADD}" presName="spaceRect" presStyleCnt="0"/>
      <dgm:spPr/>
    </dgm:pt>
    <dgm:pt modelId="{2D41ECE0-BA54-43CA-916E-56EC13113A7C}" type="pres">
      <dgm:prSet presAssocID="{68D2E67D-6860-46E5-BC29-B1E6AECABADD}" presName="textRect" presStyleLbl="revTx" presStyleIdx="1" presStyleCnt="4">
        <dgm:presLayoutVars>
          <dgm:chMax val="1"/>
          <dgm:chPref val="1"/>
        </dgm:presLayoutVars>
      </dgm:prSet>
      <dgm:spPr/>
    </dgm:pt>
    <dgm:pt modelId="{06BB8853-AD14-47C3-8E50-3EAA7B0D4ED8}" type="pres">
      <dgm:prSet presAssocID="{E743114E-BE60-4724-98D6-F2050A9C1FAB}" presName="sibTrans" presStyleLbl="sibTrans2D1" presStyleIdx="0" presStyleCnt="0"/>
      <dgm:spPr/>
    </dgm:pt>
    <dgm:pt modelId="{E58F23BD-7F2A-42BB-A35B-BD2DA47BC14E}" type="pres">
      <dgm:prSet presAssocID="{B0E763D1-9FBE-4F03-B4FB-7495354BC4AD}" presName="compNode" presStyleCnt="0"/>
      <dgm:spPr/>
    </dgm:pt>
    <dgm:pt modelId="{E4C66774-FFFE-4828-B9B5-8AE48E2F1C86}" type="pres">
      <dgm:prSet presAssocID="{B0E763D1-9FBE-4F03-B4FB-7495354BC4AD}" presName="iconBgRect" presStyleLbl="bgShp" presStyleIdx="2" presStyleCnt="4"/>
      <dgm:spPr/>
    </dgm:pt>
    <dgm:pt modelId="{A06B05D3-93EB-47A3-9894-3757FBCC060A}" type="pres">
      <dgm:prSet presAssocID="{B0E763D1-9FBE-4F03-B4FB-7495354BC4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25555A-02B3-4A19-8F77-39FE852434FA}" type="pres">
      <dgm:prSet presAssocID="{B0E763D1-9FBE-4F03-B4FB-7495354BC4AD}" presName="spaceRect" presStyleCnt="0"/>
      <dgm:spPr/>
    </dgm:pt>
    <dgm:pt modelId="{36A3D9E4-16F7-430B-AF83-EE830DF482C7}" type="pres">
      <dgm:prSet presAssocID="{B0E763D1-9FBE-4F03-B4FB-7495354BC4AD}" presName="textRect" presStyleLbl="revTx" presStyleIdx="2" presStyleCnt="4">
        <dgm:presLayoutVars>
          <dgm:chMax val="1"/>
          <dgm:chPref val="1"/>
        </dgm:presLayoutVars>
      </dgm:prSet>
      <dgm:spPr/>
    </dgm:pt>
    <dgm:pt modelId="{74BB7334-4844-4D73-A48D-7357BB30E834}" type="pres">
      <dgm:prSet presAssocID="{AB77DE5B-F345-4201-9DC1-C2D70443AEB3}" presName="sibTrans" presStyleLbl="sibTrans2D1" presStyleIdx="0" presStyleCnt="0"/>
      <dgm:spPr/>
    </dgm:pt>
    <dgm:pt modelId="{7018E8A3-C8B3-4BBB-819D-BCB1FD12C668}" type="pres">
      <dgm:prSet presAssocID="{3F12FCC8-D625-45CD-ADAC-0F0C5A71C276}" presName="compNode" presStyleCnt="0"/>
      <dgm:spPr/>
    </dgm:pt>
    <dgm:pt modelId="{C6191DA6-10EE-426B-BB25-8D1E04B36E70}" type="pres">
      <dgm:prSet presAssocID="{3F12FCC8-D625-45CD-ADAC-0F0C5A71C276}" presName="iconBgRect" presStyleLbl="bgShp" presStyleIdx="3" presStyleCnt="4"/>
      <dgm:spPr/>
    </dgm:pt>
    <dgm:pt modelId="{AE58A766-BCE4-4993-BD2D-5019F8CB47C7}" type="pres">
      <dgm:prSet presAssocID="{3F12FCC8-D625-45CD-ADAC-0F0C5A71C2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445A734A-B463-458E-BFB7-58F11C8A68F1}" type="pres">
      <dgm:prSet presAssocID="{3F12FCC8-D625-45CD-ADAC-0F0C5A71C276}" presName="spaceRect" presStyleCnt="0"/>
      <dgm:spPr/>
    </dgm:pt>
    <dgm:pt modelId="{96314BE7-C9C4-42DF-9DF7-B3D23D262C2E}" type="pres">
      <dgm:prSet presAssocID="{3F12FCC8-D625-45CD-ADAC-0F0C5A71C2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2A3D17-C591-4D75-8CE9-2006DEB7229C}" srcId="{BFD7BA11-F4F3-4A91-A1ED-DE46866802DA}" destId="{B0E763D1-9FBE-4F03-B4FB-7495354BC4AD}" srcOrd="2" destOrd="0" parTransId="{1A8CD89A-B174-438E-A4ED-1EAAF347ACEF}" sibTransId="{AB77DE5B-F345-4201-9DC1-C2D70443AEB3}"/>
    <dgm:cxn modelId="{CA820B37-66C8-4972-A717-7424D75BC3F1}" type="presOf" srcId="{BFD7BA11-F4F3-4A91-A1ED-DE46866802DA}" destId="{9A5C040E-2E24-4D78-B814-B126DF5E201E}" srcOrd="0" destOrd="0" presId="urn:microsoft.com/office/officeart/2018/2/layout/IconCircleList"/>
    <dgm:cxn modelId="{7018883F-D7CE-4943-A760-12D0954E66DB}" srcId="{BFD7BA11-F4F3-4A91-A1ED-DE46866802DA}" destId="{68D2E67D-6860-46E5-BC29-B1E6AECABADD}" srcOrd="1" destOrd="0" parTransId="{1148C717-2635-4CBD-83C6-2C0C6C6E66F6}" sibTransId="{E743114E-BE60-4724-98D6-F2050A9C1FAB}"/>
    <dgm:cxn modelId="{7CBEBA69-DB67-44BE-BBA7-A6318F97C82B}" type="presOf" srcId="{EB47D959-5260-4322-8995-6B97874DD2B4}" destId="{775A98E6-29C2-47AF-B787-F25E812DBE5C}" srcOrd="0" destOrd="0" presId="urn:microsoft.com/office/officeart/2018/2/layout/IconCircleList"/>
    <dgm:cxn modelId="{C02CE050-64CF-4F55-ABB8-6C3ADAF25A11}" type="presOf" srcId="{AB77DE5B-F345-4201-9DC1-C2D70443AEB3}" destId="{74BB7334-4844-4D73-A48D-7357BB30E834}" srcOrd="0" destOrd="0" presId="urn:microsoft.com/office/officeart/2018/2/layout/IconCircleList"/>
    <dgm:cxn modelId="{599A7F75-BFF3-44B8-B3CB-C05586D4AED2}" type="presOf" srcId="{68D2E67D-6860-46E5-BC29-B1E6AECABADD}" destId="{2D41ECE0-BA54-43CA-916E-56EC13113A7C}" srcOrd="0" destOrd="0" presId="urn:microsoft.com/office/officeart/2018/2/layout/IconCircleList"/>
    <dgm:cxn modelId="{4F45EF76-51A2-47EF-91A8-FFE2069224F5}" srcId="{BFD7BA11-F4F3-4A91-A1ED-DE46866802DA}" destId="{3F12FCC8-D625-45CD-ADAC-0F0C5A71C276}" srcOrd="3" destOrd="0" parTransId="{6F3ED330-DF9F-4F07-9FA3-88A0E550DC62}" sibTransId="{D07F76BC-148B-4CD8-8DA9-F8917AE56A5C}"/>
    <dgm:cxn modelId="{57DB02AD-EBDD-4883-96CB-8718260A8648}" type="presOf" srcId="{B0E763D1-9FBE-4F03-B4FB-7495354BC4AD}" destId="{36A3D9E4-16F7-430B-AF83-EE830DF482C7}" srcOrd="0" destOrd="0" presId="urn:microsoft.com/office/officeart/2018/2/layout/IconCircleList"/>
    <dgm:cxn modelId="{92461FCB-F383-4516-A4A3-18933606339F}" srcId="{BFD7BA11-F4F3-4A91-A1ED-DE46866802DA}" destId="{EB47D959-5260-4322-8995-6B97874DD2B4}" srcOrd="0" destOrd="0" parTransId="{C3CEEC67-72DA-4667-8DBE-0962E79103D3}" sibTransId="{C775CE3E-C4C8-4B21-8D7E-1AC0CB42E7C5}"/>
    <dgm:cxn modelId="{AC3F2DDC-6095-4494-B039-A67EC8FDAC3F}" type="presOf" srcId="{E743114E-BE60-4724-98D6-F2050A9C1FAB}" destId="{06BB8853-AD14-47C3-8E50-3EAA7B0D4ED8}" srcOrd="0" destOrd="0" presId="urn:microsoft.com/office/officeart/2018/2/layout/IconCircleList"/>
    <dgm:cxn modelId="{EAB450FD-ED38-4DC2-A678-5BEC8B9DD1DC}" type="presOf" srcId="{C775CE3E-C4C8-4B21-8D7E-1AC0CB42E7C5}" destId="{AE198185-FD42-48D6-A5B3-992F0584A386}" srcOrd="0" destOrd="0" presId="urn:microsoft.com/office/officeart/2018/2/layout/IconCircleList"/>
    <dgm:cxn modelId="{528427FF-45BC-44BD-8065-25C01B465B7C}" type="presOf" srcId="{3F12FCC8-D625-45CD-ADAC-0F0C5A71C276}" destId="{96314BE7-C9C4-42DF-9DF7-B3D23D262C2E}" srcOrd="0" destOrd="0" presId="urn:microsoft.com/office/officeart/2018/2/layout/IconCircleList"/>
    <dgm:cxn modelId="{881A30D3-8D26-4CF5-B673-1D26C0B44541}" type="presParOf" srcId="{9A5C040E-2E24-4D78-B814-B126DF5E201E}" destId="{DC601063-ABC0-4C3C-A5C9-34F66CBC96D1}" srcOrd="0" destOrd="0" presId="urn:microsoft.com/office/officeart/2018/2/layout/IconCircleList"/>
    <dgm:cxn modelId="{9A1E5E6C-0FFB-47C6-A123-D3E8B8061E3D}" type="presParOf" srcId="{DC601063-ABC0-4C3C-A5C9-34F66CBC96D1}" destId="{4E8DDB76-9E67-4CAF-9C6B-3560BEC38322}" srcOrd="0" destOrd="0" presId="urn:microsoft.com/office/officeart/2018/2/layout/IconCircleList"/>
    <dgm:cxn modelId="{7CE256C3-5481-4236-9381-C35B306B3848}" type="presParOf" srcId="{4E8DDB76-9E67-4CAF-9C6B-3560BEC38322}" destId="{D514AB97-4D98-4315-BF0D-4628DABC5100}" srcOrd="0" destOrd="0" presId="urn:microsoft.com/office/officeart/2018/2/layout/IconCircleList"/>
    <dgm:cxn modelId="{19F0AFEB-7FB5-4171-A9FB-2F29301BD799}" type="presParOf" srcId="{4E8DDB76-9E67-4CAF-9C6B-3560BEC38322}" destId="{38132174-2B68-4217-9BD8-7511E3C790BB}" srcOrd="1" destOrd="0" presId="urn:microsoft.com/office/officeart/2018/2/layout/IconCircleList"/>
    <dgm:cxn modelId="{C93E8733-957A-4F39-8353-39B97E3239AD}" type="presParOf" srcId="{4E8DDB76-9E67-4CAF-9C6B-3560BEC38322}" destId="{803365FF-654C-4638-A4D1-08DD030B1E63}" srcOrd="2" destOrd="0" presId="urn:microsoft.com/office/officeart/2018/2/layout/IconCircleList"/>
    <dgm:cxn modelId="{B3E21AE7-90F1-4052-96DF-60E6C13BE685}" type="presParOf" srcId="{4E8DDB76-9E67-4CAF-9C6B-3560BEC38322}" destId="{775A98E6-29C2-47AF-B787-F25E812DBE5C}" srcOrd="3" destOrd="0" presId="urn:microsoft.com/office/officeart/2018/2/layout/IconCircleList"/>
    <dgm:cxn modelId="{6697D382-C9F4-4115-B4CE-792772FB05D5}" type="presParOf" srcId="{DC601063-ABC0-4C3C-A5C9-34F66CBC96D1}" destId="{AE198185-FD42-48D6-A5B3-992F0584A386}" srcOrd="1" destOrd="0" presId="urn:microsoft.com/office/officeart/2018/2/layout/IconCircleList"/>
    <dgm:cxn modelId="{A831DFD6-1596-48D0-8798-1E690168CFB9}" type="presParOf" srcId="{DC601063-ABC0-4C3C-A5C9-34F66CBC96D1}" destId="{56515ACE-0B59-4835-AF1D-A6BDB01D890E}" srcOrd="2" destOrd="0" presId="urn:microsoft.com/office/officeart/2018/2/layout/IconCircleList"/>
    <dgm:cxn modelId="{C8909F82-83AB-46B7-8398-8767882EA39E}" type="presParOf" srcId="{56515ACE-0B59-4835-AF1D-A6BDB01D890E}" destId="{CCC73EAD-4688-410E-A122-957BEA6FEA76}" srcOrd="0" destOrd="0" presId="urn:microsoft.com/office/officeart/2018/2/layout/IconCircleList"/>
    <dgm:cxn modelId="{73D067F9-94EE-4535-94E2-421DD9E5570A}" type="presParOf" srcId="{56515ACE-0B59-4835-AF1D-A6BDB01D890E}" destId="{EB9B1DAC-7E01-4825-A3D0-39917D2BB7DF}" srcOrd="1" destOrd="0" presId="urn:microsoft.com/office/officeart/2018/2/layout/IconCircleList"/>
    <dgm:cxn modelId="{685F3209-167D-4D55-A2EE-7A19FFCBB1E0}" type="presParOf" srcId="{56515ACE-0B59-4835-AF1D-A6BDB01D890E}" destId="{B6E273F6-00B6-4C80-90C5-12CBA3E35045}" srcOrd="2" destOrd="0" presId="urn:microsoft.com/office/officeart/2018/2/layout/IconCircleList"/>
    <dgm:cxn modelId="{D99D7EA2-2F6B-43E4-A8EE-FF3AEF4C189D}" type="presParOf" srcId="{56515ACE-0B59-4835-AF1D-A6BDB01D890E}" destId="{2D41ECE0-BA54-43CA-916E-56EC13113A7C}" srcOrd="3" destOrd="0" presId="urn:microsoft.com/office/officeart/2018/2/layout/IconCircleList"/>
    <dgm:cxn modelId="{BDD9E5FD-9461-4FFF-83E9-B7B746A380E9}" type="presParOf" srcId="{DC601063-ABC0-4C3C-A5C9-34F66CBC96D1}" destId="{06BB8853-AD14-47C3-8E50-3EAA7B0D4ED8}" srcOrd="3" destOrd="0" presId="urn:microsoft.com/office/officeart/2018/2/layout/IconCircleList"/>
    <dgm:cxn modelId="{59AB7FDF-8FB4-4F9B-B58B-172AB6A818AB}" type="presParOf" srcId="{DC601063-ABC0-4C3C-A5C9-34F66CBC96D1}" destId="{E58F23BD-7F2A-42BB-A35B-BD2DA47BC14E}" srcOrd="4" destOrd="0" presId="urn:microsoft.com/office/officeart/2018/2/layout/IconCircleList"/>
    <dgm:cxn modelId="{792F6866-76CD-4F3A-A1E9-BA9A98BB13F0}" type="presParOf" srcId="{E58F23BD-7F2A-42BB-A35B-BD2DA47BC14E}" destId="{E4C66774-FFFE-4828-B9B5-8AE48E2F1C86}" srcOrd="0" destOrd="0" presId="urn:microsoft.com/office/officeart/2018/2/layout/IconCircleList"/>
    <dgm:cxn modelId="{6D695882-6D3B-4430-807B-9F1F8B9E51CE}" type="presParOf" srcId="{E58F23BD-7F2A-42BB-A35B-BD2DA47BC14E}" destId="{A06B05D3-93EB-47A3-9894-3757FBCC060A}" srcOrd="1" destOrd="0" presId="urn:microsoft.com/office/officeart/2018/2/layout/IconCircleList"/>
    <dgm:cxn modelId="{F5C672B8-53D8-452C-8D44-9E496399B921}" type="presParOf" srcId="{E58F23BD-7F2A-42BB-A35B-BD2DA47BC14E}" destId="{C225555A-02B3-4A19-8F77-39FE852434FA}" srcOrd="2" destOrd="0" presId="urn:microsoft.com/office/officeart/2018/2/layout/IconCircleList"/>
    <dgm:cxn modelId="{5CC779E4-9B20-4230-A3D3-59F6E00C0393}" type="presParOf" srcId="{E58F23BD-7F2A-42BB-A35B-BD2DA47BC14E}" destId="{36A3D9E4-16F7-430B-AF83-EE830DF482C7}" srcOrd="3" destOrd="0" presId="urn:microsoft.com/office/officeart/2018/2/layout/IconCircleList"/>
    <dgm:cxn modelId="{C44D8225-8699-4A2A-88B4-F3BE99C9F746}" type="presParOf" srcId="{DC601063-ABC0-4C3C-A5C9-34F66CBC96D1}" destId="{74BB7334-4844-4D73-A48D-7357BB30E834}" srcOrd="5" destOrd="0" presId="urn:microsoft.com/office/officeart/2018/2/layout/IconCircleList"/>
    <dgm:cxn modelId="{6E84ADCA-5F91-4FDE-9C41-B06AB6A96935}" type="presParOf" srcId="{DC601063-ABC0-4C3C-A5C9-34F66CBC96D1}" destId="{7018E8A3-C8B3-4BBB-819D-BCB1FD12C668}" srcOrd="6" destOrd="0" presId="urn:microsoft.com/office/officeart/2018/2/layout/IconCircleList"/>
    <dgm:cxn modelId="{36EDE8E7-9A21-46B1-80C3-A05C2E9B216F}" type="presParOf" srcId="{7018E8A3-C8B3-4BBB-819D-BCB1FD12C668}" destId="{C6191DA6-10EE-426B-BB25-8D1E04B36E70}" srcOrd="0" destOrd="0" presId="urn:microsoft.com/office/officeart/2018/2/layout/IconCircleList"/>
    <dgm:cxn modelId="{7A83383C-812F-4B8C-8532-0FDACFE30355}" type="presParOf" srcId="{7018E8A3-C8B3-4BBB-819D-BCB1FD12C668}" destId="{AE58A766-BCE4-4993-BD2D-5019F8CB47C7}" srcOrd="1" destOrd="0" presId="urn:microsoft.com/office/officeart/2018/2/layout/IconCircleList"/>
    <dgm:cxn modelId="{86B96552-AE76-4EB5-A162-B3D53ED1FEAA}" type="presParOf" srcId="{7018E8A3-C8B3-4BBB-819D-BCB1FD12C668}" destId="{445A734A-B463-458E-BFB7-58F11C8A68F1}" srcOrd="2" destOrd="0" presId="urn:microsoft.com/office/officeart/2018/2/layout/IconCircleList"/>
    <dgm:cxn modelId="{02E3025F-835B-45F3-9112-5309324EB62D}" type="presParOf" srcId="{7018E8A3-C8B3-4BBB-819D-BCB1FD12C668}" destId="{96314BE7-C9C4-42DF-9DF7-B3D23D262C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4AB97-4D98-4315-BF0D-4628DABC5100}">
      <dsp:nvSpPr>
        <dsp:cNvPr id="0" name=""/>
        <dsp:cNvSpPr/>
      </dsp:nvSpPr>
      <dsp:spPr>
        <a:xfrm>
          <a:off x="41967" y="122516"/>
          <a:ext cx="1483608" cy="14836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32174-2B68-4217-9BD8-7511E3C790BB}">
      <dsp:nvSpPr>
        <dsp:cNvPr id="0" name=""/>
        <dsp:cNvSpPr/>
      </dsp:nvSpPr>
      <dsp:spPr>
        <a:xfrm>
          <a:off x="353525" y="434074"/>
          <a:ext cx="860492" cy="860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A98E6-29C2-47AF-B787-F25E812DBE5C}">
      <dsp:nvSpPr>
        <dsp:cNvPr id="0" name=""/>
        <dsp:cNvSpPr/>
      </dsp:nvSpPr>
      <dsp:spPr>
        <a:xfrm>
          <a:off x="1843491" y="122516"/>
          <a:ext cx="3497076" cy="148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shape of the data is 2,167 rows and 8 columns. There are zero missing values.</a:t>
          </a:r>
        </a:p>
      </dsp:txBody>
      <dsp:txXfrm>
        <a:off x="1843491" y="122516"/>
        <a:ext cx="3497076" cy="1483608"/>
      </dsp:txXfrm>
    </dsp:sp>
    <dsp:sp modelId="{CCC73EAD-4688-410E-A122-957BEA6FEA76}">
      <dsp:nvSpPr>
        <dsp:cNvPr id="0" name=""/>
        <dsp:cNvSpPr/>
      </dsp:nvSpPr>
      <dsp:spPr>
        <a:xfrm>
          <a:off x="5949907" y="122516"/>
          <a:ext cx="1483608" cy="14836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B1DAC-7E01-4825-A3D0-39917D2BB7DF}">
      <dsp:nvSpPr>
        <dsp:cNvPr id="0" name=""/>
        <dsp:cNvSpPr/>
      </dsp:nvSpPr>
      <dsp:spPr>
        <a:xfrm>
          <a:off x="6261465" y="434074"/>
          <a:ext cx="860492" cy="860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1ECE0-BA54-43CA-916E-56EC13113A7C}">
      <dsp:nvSpPr>
        <dsp:cNvPr id="0" name=""/>
        <dsp:cNvSpPr/>
      </dsp:nvSpPr>
      <dsp:spPr>
        <a:xfrm>
          <a:off x="7751431" y="122516"/>
          <a:ext cx="3497076" cy="148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Page.Loads</a:t>
          </a:r>
          <a:r>
            <a:rPr lang="en-US" sz="1900" kern="1200" dirty="0"/>
            <a:t>, </a:t>
          </a:r>
          <a:r>
            <a:rPr lang="en-US" sz="1900" kern="1200" dirty="0" err="1"/>
            <a:t>Unique.Visits</a:t>
          </a:r>
          <a:r>
            <a:rPr lang="en-US" sz="1900" kern="1200" dirty="0"/>
            <a:t>, and </a:t>
          </a:r>
          <a:r>
            <a:rPr lang="en-US" sz="1900" kern="1200" dirty="0" err="1"/>
            <a:t>First.Time.Visits</a:t>
          </a:r>
          <a:r>
            <a:rPr lang="en-US" sz="1900" kern="1200" dirty="0"/>
            <a:t>  were converted to Float32. Date was converted to Datetime64.</a:t>
          </a:r>
        </a:p>
      </dsp:txBody>
      <dsp:txXfrm>
        <a:off x="7751431" y="122516"/>
        <a:ext cx="3497076" cy="1483608"/>
      </dsp:txXfrm>
    </dsp:sp>
    <dsp:sp modelId="{E4C66774-FFFE-4828-B9B5-8AE48E2F1C86}">
      <dsp:nvSpPr>
        <dsp:cNvPr id="0" name=""/>
        <dsp:cNvSpPr/>
      </dsp:nvSpPr>
      <dsp:spPr>
        <a:xfrm>
          <a:off x="41967" y="2264055"/>
          <a:ext cx="1483608" cy="14836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6B05D3-93EB-47A3-9894-3757FBCC060A}">
      <dsp:nvSpPr>
        <dsp:cNvPr id="0" name=""/>
        <dsp:cNvSpPr/>
      </dsp:nvSpPr>
      <dsp:spPr>
        <a:xfrm>
          <a:off x="353525" y="2575613"/>
          <a:ext cx="860492" cy="860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3D9E4-16F7-430B-AF83-EE830DF482C7}">
      <dsp:nvSpPr>
        <dsp:cNvPr id="0" name=""/>
        <dsp:cNvSpPr/>
      </dsp:nvSpPr>
      <dsp:spPr>
        <a:xfrm>
          <a:off x="1843491" y="2264055"/>
          <a:ext cx="3497076" cy="148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There are two integer variables and the six object variables. </a:t>
          </a:r>
        </a:p>
      </dsp:txBody>
      <dsp:txXfrm>
        <a:off x="1843491" y="2264055"/>
        <a:ext cx="3497076" cy="1483608"/>
      </dsp:txXfrm>
    </dsp:sp>
    <dsp:sp modelId="{C6191DA6-10EE-426B-BB25-8D1E04B36E70}">
      <dsp:nvSpPr>
        <dsp:cNvPr id="0" name=""/>
        <dsp:cNvSpPr/>
      </dsp:nvSpPr>
      <dsp:spPr>
        <a:xfrm>
          <a:off x="5949907" y="2264055"/>
          <a:ext cx="1483608" cy="14836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58A766-BCE4-4993-BD2D-5019F8CB47C7}">
      <dsp:nvSpPr>
        <dsp:cNvPr id="0" name=""/>
        <dsp:cNvSpPr/>
      </dsp:nvSpPr>
      <dsp:spPr>
        <a:xfrm>
          <a:off x="6261465" y="2575613"/>
          <a:ext cx="860492" cy="8604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314BE7-C9C4-42DF-9DF7-B3D23D262C2E}">
      <dsp:nvSpPr>
        <dsp:cNvPr id="0" name=""/>
        <dsp:cNvSpPr/>
      </dsp:nvSpPr>
      <dsp:spPr>
        <a:xfrm>
          <a:off x="7751431" y="2264055"/>
          <a:ext cx="3497076" cy="14836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Commas were removed from </a:t>
          </a:r>
          <a:r>
            <a:rPr lang="en-US" sz="1900" kern="1200" dirty="0" err="1"/>
            <a:t>Page.Loads</a:t>
          </a:r>
          <a:r>
            <a:rPr lang="en-US" sz="1900" kern="1200" dirty="0"/>
            <a:t>, </a:t>
          </a:r>
          <a:r>
            <a:rPr lang="en-US" sz="1900" kern="1200" dirty="0" err="1"/>
            <a:t>Unique.Visits</a:t>
          </a:r>
          <a:r>
            <a:rPr lang="en-US" sz="1900" kern="1200" dirty="0"/>
            <a:t>, and </a:t>
          </a:r>
          <a:r>
            <a:rPr lang="en-US" sz="1900" kern="1200" dirty="0" err="1"/>
            <a:t>First.Time.Visits</a:t>
          </a:r>
          <a:r>
            <a:rPr lang="en-US" sz="1900" kern="1200" dirty="0"/>
            <a:t> values.</a:t>
          </a:r>
        </a:p>
      </dsp:txBody>
      <dsp:txXfrm>
        <a:off x="7751431" y="2264055"/>
        <a:ext cx="3497076" cy="1483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46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7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3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7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8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51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1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6/2/2024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29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0798-F447-D4C0-DB6A-5F8BBEBEA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pPr algn="ctr"/>
            <a:r>
              <a:rPr lang="en-US" sz="4800" dirty="0"/>
              <a:t>Daily Website Visitors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B98951-136C-888C-1625-8DF030F96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>
            <a:normAutofit/>
          </a:bodyPr>
          <a:lstStyle/>
          <a:p>
            <a:r>
              <a:rPr lang="en-US"/>
              <a:t>Angela Diaz</a:t>
            </a:r>
          </a:p>
          <a:p>
            <a:r>
              <a:rPr lang="en-US" err="1"/>
              <a:t>Github</a:t>
            </a:r>
            <a:r>
              <a:rPr lang="en-US"/>
              <a:t>: </a:t>
            </a:r>
          </a:p>
          <a:p>
            <a:r>
              <a:rPr lang="en-US"/>
              <a:t>ANA500 Deep Learning Project</a:t>
            </a:r>
          </a:p>
        </p:txBody>
      </p:sp>
      <p:pic>
        <p:nvPicPr>
          <p:cNvPr id="18" name="Picture 17" descr="A colorful city with a bright light&#10;&#10;Description automatically generated">
            <a:extLst>
              <a:ext uri="{FF2B5EF4-FFF2-40B4-BE49-F238E27FC236}">
                <a16:creationId xmlns:a16="http://schemas.microsoft.com/office/drawing/2014/main" id="{FFC929BF-38CC-B30C-13F1-9325E8E8B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21" r="5466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4892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5E5E1-632C-EF3B-2F36-61CFE63C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First.Time.Visits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55484-CB7E-8D38-97EA-23DD34A4C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89" y="2915080"/>
            <a:ext cx="4847193" cy="28729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First.Time.Visits</a:t>
            </a:r>
            <a:r>
              <a:rPr lang="en-US" dirty="0"/>
              <a:t> has a normal distribution. </a:t>
            </a:r>
          </a:p>
          <a:p>
            <a:r>
              <a:rPr lang="en-US" dirty="0"/>
              <a:t>The values range from 522 to 4,616.</a:t>
            </a:r>
          </a:p>
          <a:p>
            <a:r>
              <a:rPr lang="en-US" dirty="0"/>
              <a:t>The highest count is about 2,400 first time visitors.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10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7B2736B-29D3-813F-B92F-F926905C0F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828587" y="1682366"/>
            <a:ext cx="5055024" cy="386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2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C20012-2D4F-991B-6344-C6F3F426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Returning.Visits</a:t>
            </a:r>
            <a:endParaRPr lang="en-US" sz="4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E5ED6-6024-F3A7-7FC7-C57A39DE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19" y="2805545"/>
            <a:ext cx="4256263" cy="33194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Returning.Visits</a:t>
            </a:r>
            <a:r>
              <a:rPr lang="en-US" dirty="0"/>
              <a:t> has a normal distribution. </a:t>
            </a:r>
          </a:p>
          <a:p>
            <a:r>
              <a:rPr lang="en-US" dirty="0"/>
              <a:t>The values range from 133 to 1,036. </a:t>
            </a:r>
          </a:p>
          <a:p>
            <a:r>
              <a:rPr lang="en-US" dirty="0"/>
              <a:t>The highest count of returning visits is 509.</a:t>
            </a:r>
          </a:p>
        </p:txBody>
      </p:sp>
      <p:pic>
        <p:nvPicPr>
          <p:cNvPr id="9" name="Content Placeholder 8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6D00F286-1310-8157-11DE-49DE848B1B5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9846" y="1290562"/>
            <a:ext cx="5467230" cy="429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53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2BC11C-25CD-BA01-B738-D4A5DD65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C297C8-CEC6-C03D-7AA7-60370E4E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625880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653C-A895-467B-FD0C-018A5605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81" y="2892735"/>
            <a:ext cx="5487896" cy="26959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Date is a datetime variable. </a:t>
            </a:r>
          </a:p>
          <a:p>
            <a:r>
              <a:rPr lang="en-US" dirty="0"/>
              <a:t>The dates range from September 14, 2014 to August 19, 2020. </a:t>
            </a:r>
          </a:p>
          <a:p>
            <a:r>
              <a:rPr lang="en-US" dirty="0"/>
              <a:t>Date has an even distribution.</a:t>
            </a:r>
          </a:p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DC370B-A1E5-1BCE-360E-25CD04D0F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7140" y="0"/>
            <a:ext cx="5054860" cy="6858000"/>
          </a:xfrm>
          <a:custGeom>
            <a:avLst/>
            <a:gdLst>
              <a:gd name="connsiteX0" fmla="*/ 677913 w 5054860"/>
              <a:gd name="connsiteY0" fmla="*/ 0 h 6858000"/>
              <a:gd name="connsiteX1" fmla="*/ 5054860 w 5054860"/>
              <a:gd name="connsiteY1" fmla="*/ 0 h 6858000"/>
              <a:gd name="connsiteX2" fmla="*/ 5054860 w 5054860"/>
              <a:gd name="connsiteY2" fmla="*/ 6858000 h 6858000"/>
              <a:gd name="connsiteX3" fmla="*/ 677913 w 5054860"/>
              <a:gd name="connsiteY3" fmla="*/ 6858000 h 6858000"/>
              <a:gd name="connsiteX4" fmla="*/ 0 w 5054860"/>
              <a:gd name="connsiteY4" fmla="*/ 6180087 h 6858000"/>
              <a:gd name="connsiteX5" fmla="*/ 0 w 5054860"/>
              <a:gd name="connsiteY5" fmla="*/ 677913 h 6858000"/>
              <a:gd name="connsiteX6" fmla="*/ 677913 w 505486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4860" h="6858000">
                <a:moveTo>
                  <a:pt x="677913" y="0"/>
                </a:moveTo>
                <a:lnTo>
                  <a:pt x="5054860" y="0"/>
                </a:lnTo>
                <a:lnTo>
                  <a:pt x="505486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10" descr="A graph with pink lines&#10;&#10;Description automatically generated">
            <a:extLst>
              <a:ext uri="{FF2B5EF4-FFF2-40B4-BE49-F238E27FC236}">
                <a16:creationId xmlns:a16="http://schemas.microsoft.com/office/drawing/2014/main" id="{A3469D8C-767B-7A02-79C5-2EDECA7D20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13930" y="1935215"/>
            <a:ext cx="4169681" cy="327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98F5A-C77E-19E8-6F9C-1916871E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RNN - LSTM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371A10-097C-7C05-3C0A-D057E361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9819" y="2493818"/>
            <a:ext cx="5126181" cy="368530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Model has a total of 32,462 parameters</a:t>
            </a:r>
          </a:p>
          <a:p>
            <a:r>
              <a:rPr lang="en-US">
                <a:solidFill>
                  <a:schemeClr val="bg1"/>
                </a:solidFill>
              </a:rPr>
              <a:t>All of the parameters are also trainable.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BEFE540-1250-F864-F18E-1B0AF9BC05C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1224" y="2963573"/>
            <a:ext cx="4933422" cy="2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1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98D1-48E3-BB70-F45D-ACB80816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Report: RNN -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C8D4-79C9-DBF1-6500-3CB94183D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8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E9EA-C6E3-4DE1-3CD5-4D7B090B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Act: Daily Website Visitors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933-092C-F0B3-C816-03720BDE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02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D1EF-1F16-97D8-A189-B8DC9D11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93B64-383B-85E4-AB4F-FBAB281B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dirty="0">
                <a:effectLst/>
              </a:rPr>
              <a:t>Nau, B. (2020, August 20). </a:t>
            </a:r>
            <a:r>
              <a:rPr lang="en-US" sz="1200" i="1" dirty="0">
                <a:effectLst/>
              </a:rPr>
              <a:t>Daily website visitors (time series regression)</a:t>
            </a:r>
            <a:r>
              <a:rPr lang="en-US" sz="1200" dirty="0">
                <a:effectLst/>
              </a:rPr>
              <a:t>. Kaggle. https://www.kaggle.com/datasets/bobnau/daily-website-visitors </a:t>
            </a:r>
          </a:p>
          <a:p>
            <a:r>
              <a:rPr lang="en-US" sz="1200" dirty="0">
                <a:effectLst/>
              </a:rPr>
              <a:t>Karthik </a:t>
            </a:r>
            <a:r>
              <a:rPr lang="en-US" sz="1200" dirty="0" err="1">
                <a:effectLst/>
              </a:rPr>
              <a:t>BhojarajKarthik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Bhojaraj</a:t>
            </a:r>
            <a:r>
              <a:rPr lang="en-US" sz="1200" dirty="0">
                <a:effectLst/>
              </a:rPr>
              <a:t>                      14511 gold badge11 silver badge66 bronze badges, cs95cs95                      395k102102 gold badges727727 silver badges778778 bronze badges, </a:t>
            </a:r>
            <a:r>
              <a:rPr lang="en-US" sz="1200" dirty="0" err="1">
                <a:effectLst/>
              </a:rPr>
              <a:t>Ameya</a:t>
            </a:r>
            <a:r>
              <a:rPr lang="en-US" sz="1200" dirty="0">
                <a:effectLst/>
              </a:rPr>
              <a:t> </a:t>
            </a:r>
            <a:r>
              <a:rPr lang="en-US" sz="1200" dirty="0" err="1">
                <a:effectLst/>
              </a:rPr>
              <a:t>MaratheAmeya</a:t>
            </a:r>
            <a:r>
              <a:rPr lang="en-US" sz="1200" dirty="0">
                <a:effectLst/>
              </a:rPr>
              <a:t> Marathe                      17111 silver badge33 bronze badges, </a:t>
            </a:r>
            <a:r>
              <a:rPr lang="en-US" sz="1200" dirty="0" err="1">
                <a:effectLst/>
              </a:rPr>
              <a:t>sameer_nubiasameer_nubia</a:t>
            </a:r>
            <a:r>
              <a:rPr lang="en-US" sz="1200" dirty="0">
                <a:effectLst/>
              </a:rPr>
              <a:t>                      75588 silver badges1010 bronze badges, Gaurav Singh Rathore Gaurav Singh Rathore                      1122 bronze badges, </a:t>
            </a:r>
            <a:r>
              <a:rPr lang="en-US" sz="1200" dirty="0" err="1">
                <a:effectLst/>
              </a:rPr>
              <a:t>NabreezyNabreezy</a:t>
            </a:r>
            <a:r>
              <a:rPr lang="en-US" sz="1200" dirty="0">
                <a:effectLst/>
              </a:rPr>
              <a:t>                      4111 gold badge11 silver badge44 bronze badges, &amp; </a:t>
            </a:r>
            <a:r>
              <a:rPr lang="en-US" sz="1200" dirty="0" err="1">
                <a:effectLst/>
              </a:rPr>
              <a:t>codexaxorcodexaxor</a:t>
            </a:r>
            <a:r>
              <a:rPr lang="en-US" sz="1200" dirty="0">
                <a:effectLst/>
              </a:rPr>
              <a:t>                      9722 silver badges55 bronze badges. (1963, June 1). </a:t>
            </a:r>
            <a:r>
              <a:rPr lang="en-US" sz="1200" i="1" dirty="0">
                <a:effectLst/>
              </a:rPr>
              <a:t>How can I fix “</a:t>
            </a:r>
            <a:r>
              <a:rPr lang="en-US" sz="1200" i="1" dirty="0" err="1">
                <a:effectLst/>
              </a:rPr>
              <a:t>valueerror</a:t>
            </a:r>
            <a:r>
              <a:rPr lang="en-US" sz="1200" i="1" dirty="0">
                <a:effectLst/>
              </a:rPr>
              <a:t>: Expected 2D array, got 1D array instead” in scikit-learn/python?</a:t>
            </a:r>
            <a:r>
              <a:rPr lang="en-US" sz="1200" dirty="0">
                <a:effectLst/>
              </a:rPr>
              <a:t> Stack Overflow. https://stackoverflow.com/questions/46638641/how-can-i-fix-valueerror-expected-2d-array-got-1d-array-instead-in-scikit-le </a:t>
            </a:r>
          </a:p>
          <a:p>
            <a:r>
              <a:rPr lang="en-US" sz="1200" dirty="0">
                <a:effectLst/>
              </a:rPr>
              <a:t>Awan, A. A. (2022, March 16). </a:t>
            </a:r>
            <a:r>
              <a:rPr lang="en-US" sz="1200" i="1" dirty="0">
                <a:effectLst/>
              </a:rPr>
              <a:t>Recurrent neural network tutorial (RNN)</a:t>
            </a:r>
            <a:r>
              <a:rPr lang="en-US" sz="1200" dirty="0">
                <a:effectLst/>
              </a:rPr>
              <a:t>. </a:t>
            </a:r>
            <a:r>
              <a:rPr lang="en-US" sz="1200" dirty="0" err="1">
                <a:effectLst/>
              </a:rPr>
              <a:t>DataCamp</a:t>
            </a:r>
            <a:r>
              <a:rPr lang="en-US" sz="1200" dirty="0">
                <a:effectLst/>
              </a:rPr>
              <a:t>. https://www.datacamp.com/tutorial/tutorial-for-recurrent-neural-network </a:t>
            </a:r>
          </a:p>
          <a:p>
            <a:r>
              <a:rPr lang="en-US" sz="1200" dirty="0">
                <a:effectLst/>
              </a:rPr>
              <a:t>Person. (2021, August 9). </a:t>
            </a:r>
            <a:r>
              <a:rPr lang="en-US" sz="1200" i="1" dirty="0">
                <a:effectLst/>
              </a:rPr>
              <a:t>Failed to convert a NumPy array to a tensor</a:t>
            </a:r>
            <a:r>
              <a:rPr lang="en-US" sz="1200" dirty="0">
                <a:effectLst/>
              </a:rPr>
              <a:t>. TensorFlow Forum. https://discuss.tensorflow.org/t/failed-to-convert-a-numpy-array-to-a-tensor/3595 </a:t>
            </a:r>
          </a:p>
          <a:p>
            <a:r>
              <a:rPr lang="en-US" sz="1200" dirty="0" err="1">
                <a:effectLst/>
              </a:rPr>
              <a:t>LukasLukas</a:t>
            </a:r>
            <a:r>
              <a:rPr lang="en-US" sz="1200" dirty="0">
                <a:effectLst/>
              </a:rPr>
              <a:t>                      14111 gold badge11 silver badge44 bronze badges, &amp; </a:t>
            </a:r>
            <a:r>
              <a:rPr lang="en-US" sz="1200" dirty="0" err="1">
                <a:effectLst/>
              </a:rPr>
              <a:t>sameersameer</a:t>
            </a:r>
            <a:r>
              <a:rPr lang="en-US" sz="1200" dirty="0">
                <a:effectLst/>
              </a:rPr>
              <a:t>                      1. (1966, July 1). </a:t>
            </a:r>
            <a:r>
              <a:rPr lang="en-US" sz="1200" i="1" dirty="0" err="1">
                <a:effectLst/>
              </a:rPr>
              <a:t>Valueerror</a:t>
            </a:r>
            <a:r>
              <a:rPr lang="en-US" sz="1200" i="1" dirty="0">
                <a:effectLst/>
              </a:rPr>
              <a:t>: Input 0 of layer sequential is incompatible with the layer: Expected </a:t>
            </a:r>
            <a:r>
              <a:rPr lang="en-US" sz="1200" i="1" dirty="0" err="1">
                <a:effectLst/>
              </a:rPr>
              <a:t>ndim</a:t>
            </a:r>
            <a:r>
              <a:rPr lang="en-US" sz="1200" i="1" dirty="0">
                <a:effectLst/>
              </a:rPr>
              <a:t>=3, found </a:t>
            </a:r>
            <a:r>
              <a:rPr lang="en-US" sz="1200" i="1" dirty="0" err="1">
                <a:effectLst/>
              </a:rPr>
              <a:t>ndim</a:t>
            </a:r>
            <a:r>
              <a:rPr lang="en-US" sz="1200" i="1" dirty="0">
                <a:effectLst/>
              </a:rPr>
              <a:t>=4. full shape received: [none, 25, 25, 1]</a:t>
            </a:r>
            <a:r>
              <a:rPr lang="en-US" sz="1200" dirty="0">
                <a:effectLst/>
              </a:rPr>
              <a:t>. Data Science Stack Exchange. </a:t>
            </a:r>
            <a:r>
              <a:rPr lang="en-US" sz="1200">
                <a:effectLst/>
              </a:rPr>
              <a:t>https://datascience.stackexchange.com/questions/85608/valueerror-input-0-of-layer-sequential-is-incompatible-with-the-layer-expected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808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80FCB87-A9C2-6E51-36D5-4E44C40F5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34EB6-A682-4166-FEFC-2FB59F11B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6" y="5574719"/>
            <a:ext cx="10860407" cy="8343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This project will use Recurrent Neural Networks to forecast daily website visitor traffic.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5EC668-E747-D464-223E-1129F9A6D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0320"/>
            <a:ext cx="12192001" cy="5153821"/>
          </a:xfrm>
          <a:custGeom>
            <a:avLst/>
            <a:gdLst>
              <a:gd name="connsiteX0" fmla="*/ 0 w 12192001"/>
              <a:gd name="connsiteY0" fmla="*/ 0 h 5153821"/>
              <a:gd name="connsiteX1" fmla="*/ 12192001 w 12192001"/>
              <a:gd name="connsiteY1" fmla="*/ 0 h 5153821"/>
              <a:gd name="connsiteX2" fmla="*/ 12192001 w 12192001"/>
              <a:gd name="connsiteY2" fmla="*/ 4475908 h 5153821"/>
              <a:gd name="connsiteX3" fmla="*/ 11514088 w 12192001"/>
              <a:gd name="connsiteY3" fmla="*/ 5153821 h 5153821"/>
              <a:gd name="connsiteX4" fmla="*/ 677913 w 12192001"/>
              <a:gd name="connsiteY4" fmla="*/ 5153821 h 5153821"/>
              <a:gd name="connsiteX5" fmla="*/ 0 w 12192001"/>
              <a:gd name="connsiteY5" fmla="*/ 4475908 h 515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 descr="A 3D pattern of ring shapes connected by lines">
            <a:extLst>
              <a:ext uri="{FF2B5EF4-FFF2-40B4-BE49-F238E27FC236}">
                <a16:creationId xmlns:a16="http://schemas.microsoft.com/office/drawing/2014/main" id="{DB1BE04C-B075-FB98-4C4C-397A4F4F7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4178" b="20672"/>
          <a:stretch/>
        </p:blipFill>
        <p:spPr>
          <a:xfrm>
            <a:off x="20" y="-6220"/>
            <a:ext cx="12191981" cy="5153821"/>
          </a:xfrm>
          <a:custGeom>
            <a:avLst/>
            <a:gdLst/>
            <a:ahLst/>
            <a:cxnLst/>
            <a:rect l="l" t="t" r="r" b="b"/>
            <a:pathLst>
              <a:path w="12192001" h="5153821">
                <a:moveTo>
                  <a:pt x="0" y="0"/>
                </a:moveTo>
                <a:lnTo>
                  <a:pt x="12192001" y="0"/>
                </a:lnTo>
                <a:lnTo>
                  <a:pt x="12192001" y="4475908"/>
                </a:lnTo>
                <a:cubicBezTo>
                  <a:pt x="12192001" y="4850309"/>
                  <a:pt x="11888489" y="5153821"/>
                  <a:pt x="11514088" y="5153821"/>
                </a:cubicBezTo>
                <a:lnTo>
                  <a:pt x="677913" y="5153821"/>
                </a:lnTo>
                <a:cubicBezTo>
                  <a:pt x="303512" y="5153821"/>
                  <a:pt x="0" y="4850309"/>
                  <a:pt x="0" y="4475908"/>
                </a:cubicBezTo>
                <a:close/>
              </a:path>
            </a:pathLst>
          </a:cu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405C7D4-8BA0-9624-E75F-D48B6B84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613" y="736400"/>
            <a:ext cx="7806912" cy="3316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200" dirty="0">
                <a:solidFill>
                  <a:srgbClr val="FFFFFF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779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61B21B-C704-8330-6871-65617F45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2D96B-B669-D871-44AD-DEBF92F82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252" y="752668"/>
            <a:ext cx="4793148" cy="2671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Hypothesis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7E423-6EC0-3D3A-4391-CF75DF4EC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54" y="3424336"/>
            <a:ext cx="4272643" cy="1868014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>
              <a:buNone/>
            </a:pPr>
            <a:r>
              <a:rPr lang="en-US" sz="2400" dirty="0"/>
              <a:t>The number of website visitors will have higher traffic on weekdays compared to weekends.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0DA1E2-5E6E-CE76-A451-E40CFA5E0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9274" y="838201"/>
            <a:ext cx="5244527" cy="5181600"/>
          </a:xfrm>
          <a:custGeom>
            <a:avLst/>
            <a:gdLst>
              <a:gd name="connsiteX0" fmla="*/ 525103 w 5244527"/>
              <a:gd name="connsiteY0" fmla="*/ 0 h 5181600"/>
              <a:gd name="connsiteX1" fmla="*/ 4719424 w 5244527"/>
              <a:gd name="connsiteY1" fmla="*/ 0 h 5181600"/>
              <a:gd name="connsiteX2" fmla="*/ 5244527 w 5244527"/>
              <a:gd name="connsiteY2" fmla="*/ 525103 h 5181600"/>
              <a:gd name="connsiteX3" fmla="*/ 5244527 w 5244527"/>
              <a:gd name="connsiteY3" fmla="*/ 4656497 h 5181600"/>
              <a:gd name="connsiteX4" fmla="*/ 4719424 w 5244527"/>
              <a:gd name="connsiteY4" fmla="*/ 5181600 h 5181600"/>
              <a:gd name="connsiteX5" fmla="*/ 525103 w 5244527"/>
              <a:gd name="connsiteY5" fmla="*/ 5181600 h 5181600"/>
              <a:gd name="connsiteX6" fmla="*/ 0 w 5244527"/>
              <a:gd name="connsiteY6" fmla="*/ 4656497 h 5181600"/>
              <a:gd name="connsiteX7" fmla="*/ 0 w 5244527"/>
              <a:gd name="connsiteY7" fmla="*/ 525103 h 5181600"/>
              <a:gd name="connsiteX8" fmla="*/ 525103 w 5244527"/>
              <a:gd name="connsiteY8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527" h="5181600">
                <a:moveTo>
                  <a:pt x="525103" y="0"/>
                </a:moveTo>
                <a:lnTo>
                  <a:pt x="4719424" y="0"/>
                </a:lnTo>
                <a:cubicBezTo>
                  <a:pt x="5009430" y="0"/>
                  <a:pt x="5244527" y="235097"/>
                  <a:pt x="5244527" y="525103"/>
                </a:cubicBezTo>
                <a:lnTo>
                  <a:pt x="5244527" y="4656497"/>
                </a:lnTo>
                <a:cubicBezTo>
                  <a:pt x="5244527" y="4946503"/>
                  <a:pt x="5009430" y="5181600"/>
                  <a:pt x="4719424" y="5181600"/>
                </a:cubicBezTo>
                <a:lnTo>
                  <a:pt x="525103" y="5181600"/>
                </a:lnTo>
                <a:cubicBezTo>
                  <a:pt x="235097" y="5181600"/>
                  <a:pt x="0" y="4946503"/>
                  <a:pt x="0" y="4656497"/>
                </a:cubicBezTo>
                <a:lnTo>
                  <a:pt x="0" y="525103"/>
                </a:lnTo>
                <a:cubicBezTo>
                  <a:pt x="0" y="235097"/>
                  <a:pt x="235097" y="0"/>
                  <a:pt x="5251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742E883B-FF15-92DA-CBEC-52478C4FB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4511" y="1528618"/>
            <a:ext cx="3808492" cy="38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6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8CA9E9D-6A76-A56D-C4DE-0910EA872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FB7E5ED-F72A-DBA0-549D-BABA6DAC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40660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685800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2406593 h 6858000"/>
              <a:gd name="connsiteX3" fmla="*/ 12178573 w 12192000"/>
              <a:gd name="connsiteY3" fmla="*/ 2273403 h 6858000"/>
              <a:gd name="connsiteX4" fmla="*/ 11531070 w 12192000"/>
              <a:gd name="connsiteY4" fmla="*/ 1745673 h 6858000"/>
              <a:gd name="connsiteX5" fmla="*/ 660932 w 12192000"/>
              <a:gd name="connsiteY5" fmla="*/ 1745673 h 6858000"/>
              <a:gd name="connsiteX6" fmla="*/ 1 w 12192000"/>
              <a:gd name="connsiteY6" fmla="*/ 2406604 h 6858000"/>
              <a:gd name="connsiteX7" fmla="*/ 1 w 12192000"/>
              <a:gd name="connsiteY7" fmla="*/ 6858000 h 6858000"/>
              <a:gd name="connsiteX8" fmla="*/ 0 w 12192000"/>
              <a:gd name="connsiteY8" fmla="*/ 0 h 6858000"/>
              <a:gd name="connsiteX0" fmla="*/ 0 w 12192000"/>
              <a:gd name="connsiteY0" fmla="*/ 0 h 2406604"/>
              <a:gd name="connsiteX1" fmla="*/ 12192000 w 12192000"/>
              <a:gd name="connsiteY1" fmla="*/ 0 h 2406604"/>
              <a:gd name="connsiteX2" fmla="*/ 12192000 w 12192000"/>
              <a:gd name="connsiteY2" fmla="*/ 2406593 h 2406604"/>
              <a:gd name="connsiteX3" fmla="*/ 12178573 w 12192000"/>
              <a:gd name="connsiteY3" fmla="*/ 2273403 h 2406604"/>
              <a:gd name="connsiteX4" fmla="*/ 11531070 w 12192000"/>
              <a:gd name="connsiteY4" fmla="*/ 1745673 h 2406604"/>
              <a:gd name="connsiteX5" fmla="*/ 660932 w 12192000"/>
              <a:gd name="connsiteY5" fmla="*/ 1745673 h 2406604"/>
              <a:gd name="connsiteX6" fmla="*/ 1 w 12192000"/>
              <a:gd name="connsiteY6" fmla="*/ 2406604 h 2406604"/>
              <a:gd name="connsiteX7" fmla="*/ 0 w 12192000"/>
              <a:gd name="connsiteY7" fmla="*/ 0 h 240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2406604">
                <a:moveTo>
                  <a:pt x="0" y="0"/>
                </a:moveTo>
                <a:lnTo>
                  <a:pt x="12192000" y="0"/>
                </a:lnTo>
                <a:lnTo>
                  <a:pt x="12192000" y="2406593"/>
                </a:lnTo>
                <a:lnTo>
                  <a:pt x="12178573" y="2273403"/>
                </a:lnTo>
                <a:cubicBezTo>
                  <a:pt x="12116944" y="1972228"/>
                  <a:pt x="11850464" y="1745673"/>
                  <a:pt x="11531070" y="1745673"/>
                </a:cubicBezTo>
                <a:lnTo>
                  <a:pt x="660932" y="1745673"/>
                </a:lnTo>
                <a:cubicBezTo>
                  <a:pt x="295910" y="1745673"/>
                  <a:pt x="1" y="2041582"/>
                  <a:pt x="1" y="2406604"/>
                </a:cubicBezTo>
                <a:cubicBezTo>
                  <a:pt x="1" y="1604403"/>
                  <a:pt x="0" y="802201"/>
                  <a:pt x="0" y="0"/>
                </a:cubicBezTo>
                <a:close/>
              </a:path>
            </a:pathLst>
          </a:cu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A02E-9904-14F3-13BE-994BA3CA6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818" y="264120"/>
            <a:ext cx="9095508" cy="1343007"/>
          </a:xfrm>
        </p:spPr>
        <p:txBody>
          <a:bodyPr anchor="ctr">
            <a:normAutofit/>
          </a:bodyPr>
          <a:lstStyle/>
          <a:p>
            <a:r>
              <a:rPr lang="en-US" dirty="0"/>
              <a:t>Acquire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4E0C-6287-BDF0-38C5-AF8C1DD07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819" y="2493818"/>
            <a:ext cx="5126181" cy="368530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The dataset is composed of the website visitor traffic on statforecasting.com for the duration of 5 years. 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The data time frame ranges from September 14, 2014 to August 19, 2020.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The purpose of this dataset is to develop a forecast model for unique website visitors. 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bg1"/>
                </a:solidFill>
              </a:rPr>
              <a:t>Website visit forecasting will aid businesses to tailor its services to best serve its customers.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494980E6-4420-B486-5B73-4A66F1777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548" y="2607522"/>
            <a:ext cx="3397361" cy="339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3077-D597-9A52-F14D-D128FAE9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67" y="248942"/>
            <a:ext cx="9956747" cy="1438780"/>
          </a:xfrm>
        </p:spPr>
        <p:txBody>
          <a:bodyPr/>
          <a:lstStyle/>
          <a:p>
            <a:r>
              <a:rPr lang="en-US" dirty="0"/>
              <a:t>Prepare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CB76D4F-508F-04A1-4FFE-6DA5A760F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652521"/>
              </p:ext>
            </p:extLst>
          </p:nvPr>
        </p:nvGraphicFramePr>
        <p:xfrm>
          <a:off x="335467" y="2306781"/>
          <a:ext cx="11290476" cy="38701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318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F0885-EA24-7460-C405-7EA73C9F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Day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26602-A2A4-0CE4-27B9-ED15C0D75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27" y="2569464"/>
            <a:ext cx="4847193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Day is a categorical variable.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Day holds values for all 7 days of the week; Sunday, Monday, Tuesday, Wednesday, Thursday, Friday and Saturday.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The count for each of the days is a little over 300 visitors each.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The counts for each day are evenly distributed.</a:t>
            </a:r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Content Placeholder 14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3082C6A-3EEF-C303-871C-D89FE644A20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97799" y="1678663"/>
            <a:ext cx="5162859" cy="39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4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97E70-0D89-3AC4-02EC-D0B18532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Day.Of.Week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AC960F-6E84-81BA-1DC3-C26F2956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19" y="2805545"/>
            <a:ext cx="4256263" cy="331941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 err="1"/>
              <a:t>Day.Of.Week</a:t>
            </a:r>
            <a:r>
              <a:rPr lang="en-US" sz="1900" dirty="0"/>
              <a:t> is an integer variable. </a:t>
            </a:r>
          </a:p>
          <a:p>
            <a:pPr>
              <a:lnSpc>
                <a:spcPct val="110000"/>
              </a:lnSpc>
            </a:pPr>
            <a:r>
              <a:rPr lang="en-US" sz="1900" dirty="0" err="1"/>
              <a:t>Day.Of.Week</a:t>
            </a:r>
            <a:r>
              <a:rPr lang="en-US" sz="1900" dirty="0"/>
              <a:t> holds values for each numerical representation of the day of the week.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 week starts with Sunday which is represented as 1.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 histogram is an even distribution. </a:t>
            </a:r>
          </a:p>
        </p:txBody>
      </p:sp>
      <p:pic>
        <p:nvPicPr>
          <p:cNvPr id="10" name="Content Placeholder 9" descr="A graph of a number of days&#10;&#10;Description automatically generated">
            <a:extLst>
              <a:ext uri="{FF2B5EF4-FFF2-40B4-BE49-F238E27FC236}">
                <a16:creationId xmlns:a16="http://schemas.microsoft.com/office/drawing/2014/main" id="{F2B6AD08-0A82-E11E-EDEC-100726176F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9846" y="1229056"/>
            <a:ext cx="5467230" cy="441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5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066AD-36E8-3B8C-4C47-3BC3ED979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Page.Loads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B44F10C-F8DF-B70A-8520-50E24DC88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627" y="2569464"/>
            <a:ext cx="4847193" cy="3555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Page.Loads</a:t>
            </a:r>
            <a:r>
              <a:rPr lang="en-US" dirty="0"/>
              <a:t> has a Normal Distribution.</a:t>
            </a:r>
          </a:p>
          <a:p>
            <a:r>
              <a:rPr lang="en-US" dirty="0"/>
              <a:t>The Values range from 1,002 to 7.984.</a:t>
            </a:r>
          </a:p>
          <a:p>
            <a:r>
              <a:rPr lang="en-US" dirty="0"/>
              <a:t>The highest count of visitors is 160 which correlates to about 4,000 page loads.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EF0877-8223-F674-884D-0DFAF89F21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7795" y="1479815"/>
            <a:ext cx="5257717" cy="40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1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BC966-0408-1153-0F8C-010E16FA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Analyze: Unique.Visits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9274D2-3422-694C-211C-D6EC2B0FB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19" y="2805545"/>
            <a:ext cx="4256263" cy="33194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Unique.Visits</a:t>
            </a:r>
            <a:r>
              <a:rPr lang="en-US" dirty="0"/>
              <a:t> has a normal distribution. </a:t>
            </a:r>
          </a:p>
          <a:p>
            <a:r>
              <a:rPr lang="en-US" dirty="0"/>
              <a:t>The values range from 667 to 5,541.</a:t>
            </a:r>
          </a:p>
          <a:p>
            <a:r>
              <a:rPr lang="en-US" dirty="0"/>
              <a:t>The highest count of visitors is 160 which accounts for about 2,900 unique visits.</a:t>
            </a:r>
          </a:p>
        </p:txBody>
      </p:sp>
      <p:pic>
        <p:nvPicPr>
          <p:cNvPr id="17" name="Content Placeholder 16" descr="A graph of unique visits&#10;&#10;Description automatically generated">
            <a:extLst>
              <a:ext uri="{FF2B5EF4-FFF2-40B4-BE49-F238E27FC236}">
                <a16:creationId xmlns:a16="http://schemas.microsoft.com/office/drawing/2014/main" id="{283BDA5C-6C67-A997-E2E4-1676768DAE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79846" y="1393072"/>
            <a:ext cx="5467230" cy="408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93318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B30"/>
      </a:dk2>
      <a:lt2>
        <a:srgbClr val="F1F3F0"/>
      </a:lt2>
      <a:accent1>
        <a:srgbClr val="CF29E7"/>
      </a:accent1>
      <a:accent2>
        <a:srgbClr val="7420D7"/>
      </a:accent2>
      <a:accent3>
        <a:srgbClr val="332BE7"/>
      </a:accent3>
      <a:accent4>
        <a:srgbClr val="175ED5"/>
      </a:accent4>
      <a:accent5>
        <a:srgbClr val="28BAE1"/>
      </a:accent5>
      <a:accent6>
        <a:srgbClr val="15C29F"/>
      </a:accent6>
      <a:hlink>
        <a:srgbClr val="3F8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778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Neue Haas Grotesk Text Pro</vt:lpstr>
      <vt:lpstr>DylanVTI</vt:lpstr>
      <vt:lpstr>Daily Website Visitors</vt:lpstr>
      <vt:lpstr>Problem Statement</vt:lpstr>
      <vt:lpstr>Hypothesis Formulation</vt:lpstr>
      <vt:lpstr>Acquire</vt:lpstr>
      <vt:lpstr>Prepare</vt:lpstr>
      <vt:lpstr>Analyze: Day</vt:lpstr>
      <vt:lpstr>Analyze: Day.Of.Week</vt:lpstr>
      <vt:lpstr>Analyze: Page.Loads</vt:lpstr>
      <vt:lpstr>Analyze: Unique.Visits</vt:lpstr>
      <vt:lpstr>Analyze: First.Time.Visits</vt:lpstr>
      <vt:lpstr>Analyze: Returning.Visits</vt:lpstr>
      <vt:lpstr>Analyze: Date</vt:lpstr>
      <vt:lpstr>Analyze: RNN - LSTM</vt:lpstr>
      <vt:lpstr>Report: RNN - LSTM</vt:lpstr>
      <vt:lpstr>Act: Daily Website Visitors 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Website Visitors</dc:title>
  <dc:creator>Angela Diaz</dc:creator>
  <cp:lastModifiedBy>Angela Diaz</cp:lastModifiedBy>
  <cp:revision>1</cp:revision>
  <dcterms:created xsi:type="dcterms:W3CDTF">2024-06-03T02:07:25Z</dcterms:created>
  <dcterms:modified xsi:type="dcterms:W3CDTF">2024-06-03T06:14:30Z</dcterms:modified>
</cp:coreProperties>
</file>