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Lst>
  <p:notesMasterIdLst>
    <p:notesMasterId r:id="rId14"/>
  </p:notesMasterIdLst>
  <p:sldIdLst>
    <p:sldId id="259" r:id="rId2"/>
    <p:sldId id="272" r:id="rId3"/>
    <p:sldId id="261" r:id="rId4"/>
    <p:sldId id="262" r:id="rId5"/>
    <p:sldId id="263" r:id="rId6"/>
    <p:sldId id="264" r:id="rId7"/>
    <p:sldId id="266" r:id="rId8"/>
    <p:sldId id="271" r:id="rId9"/>
    <p:sldId id="267" r:id="rId10"/>
    <p:sldId id="268" r:id="rId11"/>
    <p:sldId id="269" r:id="rId12"/>
    <p:sldId id="270" r:id="rId13"/>
  </p:sldIdLst>
  <p:sldSz cx="9144000" cy="6858000" type="screen4x3"/>
  <p:notesSz cx="6858000" cy="9144000"/>
  <p:defaultTextStyle>
    <a:defPPr>
      <a:defRPr lang="pt-BR"/>
    </a:defPPr>
    <a:lvl1pPr marL="0" algn="l" defTabSz="914400" rtl="0" eaLnBrk="1" latinLnBrk="0" hangingPunct="1">
      <a:defRPr lang="pt-BR" sz="1800" kern="1200">
        <a:solidFill>
          <a:schemeClr val="tx1"/>
        </a:solidFill>
        <a:latin typeface="+mn-lt"/>
        <a:ea typeface="+mn-ea"/>
        <a:cs typeface="+mn-cs"/>
      </a:defRPr>
    </a:lvl1pPr>
    <a:lvl2pPr marL="457200" algn="l" defTabSz="914400" rtl="0" eaLnBrk="1" latinLnBrk="0" hangingPunct="1">
      <a:defRPr lang="pt-BR" sz="1800" kern="1200">
        <a:solidFill>
          <a:schemeClr val="tx1"/>
        </a:solidFill>
        <a:latin typeface="+mn-lt"/>
        <a:ea typeface="+mn-ea"/>
        <a:cs typeface="+mn-cs"/>
      </a:defRPr>
    </a:lvl2pPr>
    <a:lvl3pPr marL="914400" algn="l" defTabSz="914400" rtl="0" eaLnBrk="1" latinLnBrk="0" hangingPunct="1">
      <a:defRPr lang="pt-BR" sz="1800" kern="1200">
        <a:solidFill>
          <a:schemeClr val="tx1"/>
        </a:solidFill>
        <a:latin typeface="+mn-lt"/>
        <a:ea typeface="+mn-ea"/>
        <a:cs typeface="+mn-cs"/>
      </a:defRPr>
    </a:lvl3pPr>
    <a:lvl4pPr marL="1371600" algn="l" defTabSz="914400" rtl="0" eaLnBrk="1" latinLnBrk="0" hangingPunct="1">
      <a:defRPr lang="pt-BR" sz="1800" kern="1200">
        <a:solidFill>
          <a:schemeClr val="tx1"/>
        </a:solidFill>
        <a:latin typeface="+mn-lt"/>
        <a:ea typeface="+mn-ea"/>
        <a:cs typeface="+mn-cs"/>
      </a:defRPr>
    </a:lvl4pPr>
    <a:lvl5pPr marL="1828800" algn="l" defTabSz="914400" rtl="0" eaLnBrk="1" latinLnBrk="0" hangingPunct="1">
      <a:defRPr lang="pt-BR" sz="1800" kern="1200">
        <a:solidFill>
          <a:schemeClr val="tx1"/>
        </a:solidFill>
        <a:latin typeface="+mn-lt"/>
        <a:ea typeface="+mn-ea"/>
        <a:cs typeface="+mn-cs"/>
      </a:defRPr>
    </a:lvl5pPr>
    <a:lvl6pPr marL="2286000" algn="l" defTabSz="914400" rtl="0" eaLnBrk="1" latinLnBrk="0" hangingPunct="1">
      <a:defRPr lang="pt-BR" sz="1800" kern="1200">
        <a:solidFill>
          <a:schemeClr val="tx1"/>
        </a:solidFill>
        <a:latin typeface="+mn-lt"/>
        <a:ea typeface="+mn-ea"/>
        <a:cs typeface="+mn-cs"/>
      </a:defRPr>
    </a:lvl6pPr>
    <a:lvl7pPr marL="2743200" algn="l" defTabSz="914400" rtl="0" eaLnBrk="1" latinLnBrk="0" hangingPunct="1">
      <a:defRPr lang="pt-BR" sz="1800" kern="1200">
        <a:solidFill>
          <a:schemeClr val="tx1"/>
        </a:solidFill>
        <a:latin typeface="+mn-lt"/>
        <a:ea typeface="+mn-ea"/>
        <a:cs typeface="+mn-cs"/>
      </a:defRPr>
    </a:lvl7pPr>
    <a:lvl8pPr marL="3200400" algn="l" defTabSz="914400" rtl="0" eaLnBrk="1" latinLnBrk="0" hangingPunct="1">
      <a:defRPr lang="pt-BR" sz="1800" kern="1200">
        <a:solidFill>
          <a:schemeClr val="tx1"/>
        </a:solidFill>
        <a:latin typeface="+mn-lt"/>
        <a:ea typeface="+mn-ea"/>
        <a:cs typeface="+mn-cs"/>
      </a:defRPr>
    </a:lvl8pPr>
    <a:lvl9pPr marL="3657600" algn="l" defTabSz="914400" rtl="0" eaLnBrk="1" latinLnBrk="0" hangingPunct="1">
      <a:defRPr lang="pt-B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992832F5-EA01-48E5-B403-87E193F50680}">
          <p14:sldIdLst>
            <p14:sldId id="259"/>
          </p14:sldIdLst>
        </p14:section>
        <p14:section name="Visão Geral do Projeto" id="{087866C3-7028-482C-8D34-6BF5363FBD75}">
          <p14:sldIdLst>
            <p14:sldId id="272"/>
            <p14:sldId id="261"/>
          </p14:sldIdLst>
        </p14:section>
        <p14:section name="Atualização de Status" id="{521DEF98-8796-4632-831A-16252E9A6054}">
          <p14:sldIdLst>
            <p14:sldId id="262"/>
            <p14:sldId id="263"/>
          </p14:sldIdLst>
        </p14:section>
        <p14:section name="Linha do Tempo" id="{CF24EBA6-C924-424D-AC31-A4B9992A87E0}">
          <p14:sldIdLst>
            <p14:sldId id="264"/>
            <p14:sldId id="266"/>
            <p14:sldId id="271"/>
          </p14:sldIdLst>
        </p14:section>
        <p14:section name="Próximas Etapas e Itens de Ação" id="{C24C98EC-938D-4034-8DB8-5E8DBF16E3CB}">
          <p14:sldIdLst>
            <p14:sldId id="267"/>
            <p14:sldId id="268"/>
          </p14:sldIdLst>
        </p14:section>
        <p14:section name="Apêndice" id="{E35CCD6A-2288-476E-BC93-C75323AE1F32}">
          <p14:sldIdLst>
            <p14:sldId id="269"/>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35" autoAdjust="0"/>
    <p:restoredTop sz="88187" autoAdjust="0"/>
  </p:normalViewPr>
  <p:slideViewPr>
    <p:cSldViewPr>
      <p:cViewPr varScale="1">
        <p:scale>
          <a:sx n="65" d="100"/>
          <a:sy n="65" d="100"/>
        </p:scale>
        <p:origin x="-1302" y="-96"/>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5C831A-CCF5-4391-A2BE-9DF065D37587}" type="doc">
      <dgm:prSet loTypeId="urn:microsoft.com/office/officeart/2005/8/layout/arrow2" loCatId="process" qsTypeId="urn:microsoft.com/office/officeart/2005/8/quickstyle/3d5" qsCatId="3D" csTypeId="urn:microsoft.com/office/officeart/2005/8/colors/colorful3" csCatId="colorful" phldr="1"/>
      <dgm:spPr/>
    </dgm:pt>
    <dgm:pt modelId="{1E3A074B-8EC3-4AC7-ADB8-C53A583CA2D1}">
      <dgm:prSet phldrT="[Text]" custT="1"/>
      <dgm:spPr/>
      <dgm:t>
        <a:bodyPr/>
        <a:lstStyle/>
        <a:p>
          <a:r>
            <a:rPr lang="pt-BR" sz="2000"/>
            <a:t>Etapa 1</a:t>
          </a:r>
        </a:p>
      </dgm:t>
    </dgm:pt>
    <dgm:pt modelId="{C3E70DF8-D297-401F-A070-1295F4388B0B}" type="parTrans" cxnId="{8C1AFE23-B091-4CE6-8284-0511812F213B}">
      <dgm:prSet/>
      <dgm:spPr/>
      <dgm:t>
        <a:bodyPr/>
        <a:lstStyle/>
        <a:p>
          <a:endParaRPr lang="pt-BR" sz="2400"/>
        </a:p>
      </dgm:t>
    </dgm:pt>
    <dgm:pt modelId="{13D421C7-F834-4141-85ED-0207D610A128}" type="sibTrans" cxnId="{8C1AFE23-B091-4CE6-8284-0511812F213B}">
      <dgm:prSet/>
      <dgm:spPr/>
      <dgm:t>
        <a:bodyPr/>
        <a:lstStyle/>
        <a:p>
          <a:endParaRPr lang="pt-BR" sz="2400"/>
        </a:p>
      </dgm:t>
    </dgm:pt>
    <dgm:pt modelId="{C7CCB8C4-BA8F-435B-96D2-651E5BBEE204}">
      <dgm:prSet phldrT="[Text]" custT="1"/>
      <dgm:spPr/>
      <dgm:t>
        <a:bodyPr/>
        <a:lstStyle/>
        <a:p>
          <a:r>
            <a:rPr lang="pt-BR" sz="2000"/>
            <a:t>Etapa 2</a:t>
          </a:r>
        </a:p>
      </dgm:t>
    </dgm:pt>
    <dgm:pt modelId="{AD18367E-C5DB-45A4-A27B-B15954C86D0F}" type="parTrans" cxnId="{679C1D1A-14EB-43D6-A6EB-15DB434BD9E3}">
      <dgm:prSet/>
      <dgm:spPr/>
      <dgm:t>
        <a:bodyPr/>
        <a:lstStyle/>
        <a:p>
          <a:endParaRPr lang="pt-BR" sz="2400"/>
        </a:p>
      </dgm:t>
    </dgm:pt>
    <dgm:pt modelId="{7D6A4EA2-7BAB-433A-B969-4D95C96F0274}" type="sibTrans" cxnId="{679C1D1A-14EB-43D6-A6EB-15DB434BD9E3}">
      <dgm:prSet/>
      <dgm:spPr/>
      <dgm:t>
        <a:bodyPr/>
        <a:lstStyle/>
        <a:p>
          <a:endParaRPr lang="pt-BR" sz="2400"/>
        </a:p>
      </dgm:t>
    </dgm:pt>
    <dgm:pt modelId="{A75DE5EA-0E88-4A1C-B1EA-B4EE477D7AA1}">
      <dgm:prSet phldrT="[Text]" custT="1"/>
      <dgm:spPr/>
      <dgm:t>
        <a:bodyPr/>
        <a:lstStyle/>
        <a:p>
          <a:r>
            <a:rPr lang="pt-BR" sz="2000"/>
            <a:t>Etapa 3</a:t>
          </a:r>
        </a:p>
      </dgm:t>
    </dgm:pt>
    <dgm:pt modelId="{48157EE2-9BD9-48FE-A422-276C84F2470D}" type="parTrans" cxnId="{D09152C8-0058-4F02-AE9F-59A443534AE8}">
      <dgm:prSet/>
      <dgm:spPr/>
      <dgm:t>
        <a:bodyPr/>
        <a:lstStyle/>
        <a:p>
          <a:endParaRPr lang="pt-BR" sz="2400"/>
        </a:p>
      </dgm:t>
    </dgm:pt>
    <dgm:pt modelId="{03226FF3-250B-4000-A0B5-00FF0F1D75A5}" type="sibTrans" cxnId="{D09152C8-0058-4F02-AE9F-59A443534AE8}">
      <dgm:prSet/>
      <dgm:spPr/>
      <dgm:t>
        <a:bodyPr/>
        <a:lstStyle/>
        <a:p>
          <a:endParaRPr lang="pt-BR" sz="2400"/>
        </a:p>
      </dgm:t>
    </dgm:pt>
    <dgm:pt modelId="{A39C9339-F7BC-4A9F-AF8A-3B9741B27413}">
      <dgm:prSet phldrT="[Text]" custT="1"/>
      <dgm:spPr/>
      <dgm:t>
        <a:bodyPr/>
        <a:lstStyle/>
        <a:p>
          <a:r>
            <a:rPr lang="pt-BR" sz="2000"/>
            <a:t>Data 1</a:t>
          </a:r>
        </a:p>
      </dgm:t>
    </dgm:pt>
    <dgm:pt modelId="{26699644-3B9B-4794-926C-D854282146D8}" type="parTrans" cxnId="{BF777ED0-A485-405A-BFCD-E378EF965464}">
      <dgm:prSet/>
      <dgm:spPr/>
      <dgm:t>
        <a:bodyPr/>
        <a:lstStyle/>
        <a:p>
          <a:endParaRPr lang="pt-BR" sz="2400"/>
        </a:p>
      </dgm:t>
    </dgm:pt>
    <dgm:pt modelId="{3E2FBE5E-2D29-4C39-97D1-424264F1308F}" type="sibTrans" cxnId="{BF777ED0-A485-405A-BFCD-E378EF965464}">
      <dgm:prSet/>
      <dgm:spPr/>
      <dgm:t>
        <a:bodyPr/>
        <a:lstStyle/>
        <a:p>
          <a:endParaRPr lang="pt-BR" sz="2400"/>
        </a:p>
      </dgm:t>
    </dgm:pt>
    <dgm:pt modelId="{5175B6B0-3CA6-4535-A09B-108E0999A356}">
      <dgm:prSet phldrT="[Text]" custT="1"/>
      <dgm:spPr/>
      <dgm:t>
        <a:bodyPr/>
        <a:lstStyle/>
        <a:p>
          <a:r>
            <a:rPr lang="pt-BR" sz="2000"/>
            <a:t>Data 2</a:t>
          </a:r>
        </a:p>
      </dgm:t>
    </dgm:pt>
    <dgm:pt modelId="{ECD96492-1092-4631-A208-D9A5DA08372E}" type="parTrans" cxnId="{345AD6EC-90F1-4BA3-A053-C21366541189}">
      <dgm:prSet/>
      <dgm:spPr/>
      <dgm:t>
        <a:bodyPr/>
        <a:lstStyle/>
        <a:p>
          <a:endParaRPr lang="pt-BR" sz="2400"/>
        </a:p>
      </dgm:t>
    </dgm:pt>
    <dgm:pt modelId="{F900535F-E882-46D4-B632-4B8ACBE851E4}" type="sibTrans" cxnId="{345AD6EC-90F1-4BA3-A053-C21366541189}">
      <dgm:prSet/>
      <dgm:spPr/>
      <dgm:t>
        <a:bodyPr/>
        <a:lstStyle/>
        <a:p>
          <a:endParaRPr lang="pt-BR" sz="2400"/>
        </a:p>
      </dgm:t>
    </dgm:pt>
    <dgm:pt modelId="{1982B446-3706-4711-A6F1-3DC4DFE59A3A}">
      <dgm:prSet phldrT="[Text]" custT="1"/>
      <dgm:spPr/>
      <dgm:t>
        <a:bodyPr/>
        <a:lstStyle/>
        <a:p>
          <a:r>
            <a:rPr lang="pt-BR" sz="2000"/>
            <a:t>Etapa 4</a:t>
          </a:r>
        </a:p>
      </dgm:t>
    </dgm:pt>
    <dgm:pt modelId="{33D0F32B-ABD3-423A-818A-28D89377B172}" type="parTrans" cxnId="{7DD07C3D-EA79-49EE-93EE-865A49AB8425}">
      <dgm:prSet/>
      <dgm:spPr/>
      <dgm:t>
        <a:bodyPr/>
        <a:lstStyle/>
        <a:p>
          <a:endParaRPr lang="pt-BR"/>
        </a:p>
      </dgm:t>
    </dgm:pt>
    <dgm:pt modelId="{6C0374E5-7FC4-4DEF-BC17-94C58A35DE3F}" type="sibTrans" cxnId="{7DD07C3D-EA79-49EE-93EE-865A49AB8425}">
      <dgm:prSet/>
      <dgm:spPr/>
      <dgm:t>
        <a:bodyPr/>
        <a:lstStyle/>
        <a:p>
          <a:endParaRPr lang="pt-BR"/>
        </a:p>
      </dgm:t>
    </dgm:pt>
    <dgm:pt modelId="{BAD6DE81-DE4F-40EF-8526-A8F127A4BE33}">
      <dgm:prSet phldrT="[Text]" custT="1"/>
      <dgm:spPr/>
      <dgm:t>
        <a:bodyPr/>
        <a:lstStyle/>
        <a:p>
          <a:r>
            <a:rPr lang="pt-BR" sz="2000"/>
            <a:t>Data 4</a:t>
          </a:r>
        </a:p>
      </dgm:t>
    </dgm:pt>
    <dgm:pt modelId="{3224C504-155F-4C9F-93C7-83D8D4CEC1B4}" type="parTrans" cxnId="{293E3154-15DE-4C13-93DE-664CEAB9F0AF}">
      <dgm:prSet/>
      <dgm:spPr/>
      <dgm:t>
        <a:bodyPr/>
        <a:lstStyle/>
        <a:p>
          <a:endParaRPr lang="pt-BR"/>
        </a:p>
      </dgm:t>
    </dgm:pt>
    <dgm:pt modelId="{6252B9CC-7427-40BA-B706-E629F53D4B22}" type="sibTrans" cxnId="{293E3154-15DE-4C13-93DE-664CEAB9F0AF}">
      <dgm:prSet/>
      <dgm:spPr/>
      <dgm:t>
        <a:bodyPr/>
        <a:lstStyle/>
        <a:p>
          <a:endParaRPr lang="pt-BR"/>
        </a:p>
      </dgm:t>
    </dgm:pt>
    <dgm:pt modelId="{9898FE38-DE6C-46BA-8D32-D767674AD978}">
      <dgm:prSet phldrT="[Text]" custT="1"/>
      <dgm:spPr/>
      <dgm:t>
        <a:bodyPr/>
        <a:lstStyle/>
        <a:p>
          <a:r>
            <a:rPr lang="pt-BR" sz="2000"/>
            <a:t>Data 3</a:t>
          </a:r>
        </a:p>
      </dgm:t>
    </dgm:pt>
    <dgm:pt modelId="{6500A968-9A0E-4ACA-91E4-A3C5FA03BCC8}" type="parTrans" cxnId="{277398F3-A9DD-4822-A4A0-9408AA94EB41}">
      <dgm:prSet/>
      <dgm:spPr/>
      <dgm:t>
        <a:bodyPr/>
        <a:lstStyle/>
        <a:p>
          <a:endParaRPr lang="pt-BR"/>
        </a:p>
      </dgm:t>
    </dgm:pt>
    <dgm:pt modelId="{15E99FBC-5B51-4114-8E0B-C26E50C78603}" type="sibTrans" cxnId="{277398F3-A9DD-4822-A4A0-9408AA94EB41}">
      <dgm:prSet/>
      <dgm:spPr/>
      <dgm:t>
        <a:bodyPr/>
        <a:lstStyle/>
        <a:p>
          <a:endParaRPr lang="pt-BR"/>
        </a:p>
      </dgm:t>
    </dgm:pt>
    <dgm:pt modelId="{E220828C-C958-4FCF-B52F-02D7F5D17607}" type="pres">
      <dgm:prSet presAssocID="{455C831A-CCF5-4391-A2BE-9DF065D37587}" presName="arrowDiagram" presStyleCnt="0">
        <dgm:presLayoutVars>
          <dgm:chMax val="5"/>
          <dgm:dir/>
          <dgm:resizeHandles val="exact"/>
        </dgm:presLayoutVars>
      </dgm:prSet>
      <dgm:spPr/>
    </dgm:pt>
    <dgm:pt modelId="{82ED47FD-CD8E-4EC8-A7E3-BF3AC4BC5C1A}" type="pres">
      <dgm:prSet presAssocID="{455C831A-CCF5-4391-A2BE-9DF065D37587}" presName="arrow" presStyleLbl="bgShp" presStyleIdx="0" presStyleCnt="1" custScaleX="86792" custScaleY="86038"/>
      <dgm:spPr/>
    </dgm:pt>
    <dgm:pt modelId="{4566E19C-2577-409E-A34A-BB8B091D39D1}" type="pres">
      <dgm:prSet presAssocID="{455C831A-CCF5-4391-A2BE-9DF065D37587}" presName="arrowDiagram4" presStyleCnt="0"/>
      <dgm:spPr/>
    </dgm:pt>
    <dgm:pt modelId="{A94E7C76-C16F-47F1-B4F1-C2CF2270A7E9}" type="pres">
      <dgm:prSet presAssocID="{1E3A074B-8EC3-4AC7-ADB8-C53A583CA2D1}" presName="bullet4a" presStyleLbl="node1" presStyleIdx="0" presStyleCnt="4" custLinFactX="129" custLinFactNeighborX="100000" custLinFactNeighborY="9679"/>
      <dgm:spPr/>
    </dgm:pt>
    <dgm:pt modelId="{48F9B62B-8095-40B1-882D-7B164B0C8B69}" type="pres">
      <dgm:prSet presAssocID="{1E3A074B-8EC3-4AC7-ADB8-C53A583CA2D1}" presName="textBox4a" presStyleLbl="revTx" presStyleIdx="0" presStyleCnt="4" custScaleX="120677" custLinFactNeighborX="14676" custLinFactNeighborY="29729">
        <dgm:presLayoutVars>
          <dgm:bulletEnabled val="1"/>
        </dgm:presLayoutVars>
      </dgm:prSet>
      <dgm:spPr/>
      <dgm:t>
        <a:bodyPr/>
        <a:lstStyle/>
        <a:p>
          <a:endParaRPr lang="pt-BR"/>
        </a:p>
      </dgm:t>
    </dgm:pt>
    <dgm:pt modelId="{0CFC4447-43F4-414D-A014-8F5BDE3BC5FF}" type="pres">
      <dgm:prSet presAssocID="{C7CCB8C4-BA8F-435B-96D2-651E5BBEE204}" presName="bullet4b" presStyleLbl="node1" presStyleIdx="1" presStyleCnt="4" custLinFactNeighborX="-8158" custLinFactNeighborY="50683"/>
      <dgm:spPr/>
    </dgm:pt>
    <dgm:pt modelId="{389CF004-91C6-4868-93F7-537D5C97980B}" type="pres">
      <dgm:prSet presAssocID="{C7CCB8C4-BA8F-435B-96D2-651E5BBEE204}" presName="textBox4b" presStyleLbl="revTx" presStyleIdx="1" presStyleCnt="4" custScaleY="81565" custLinFactNeighborX="-9999" custLinFactNeighborY="18094">
        <dgm:presLayoutVars>
          <dgm:bulletEnabled val="1"/>
        </dgm:presLayoutVars>
      </dgm:prSet>
      <dgm:spPr/>
      <dgm:t>
        <a:bodyPr/>
        <a:lstStyle/>
        <a:p>
          <a:endParaRPr lang="pt-BR"/>
        </a:p>
      </dgm:t>
    </dgm:pt>
    <dgm:pt modelId="{8D49C94D-D2A4-4464-8383-D3C12F8B2538}" type="pres">
      <dgm:prSet presAssocID="{A75DE5EA-0E88-4A1C-B1EA-B4EE477D7AA1}" presName="bullet4c" presStyleLbl="node1" presStyleIdx="2" presStyleCnt="4" custLinFactNeighborX="-59466" custLinFactNeighborY="50213"/>
      <dgm:spPr/>
    </dgm:pt>
    <dgm:pt modelId="{5E71A06C-9747-4CAE-BA21-E9C2A4D6678D}" type="pres">
      <dgm:prSet presAssocID="{A75DE5EA-0E88-4A1C-B1EA-B4EE477D7AA1}" presName="textBox4c" presStyleLbl="revTx" presStyleIdx="2" presStyleCnt="4" custScaleY="60921" custLinFactNeighborX="-27627" custLinFactNeighborY="4121">
        <dgm:presLayoutVars>
          <dgm:bulletEnabled val="1"/>
        </dgm:presLayoutVars>
      </dgm:prSet>
      <dgm:spPr/>
      <dgm:t>
        <a:bodyPr/>
        <a:lstStyle/>
        <a:p>
          <a:endParaRPr lang="pt-BR"/>
        </a:p>
      </dgm:t>
    </dgm:pt>
    <dgm:pt modelId="{A9227355-A6E4-4C01-AB6A-08B68C0ABB91}" type="pres">
      <dgm:prSet presAssocID="{1982B446-3706-4711-A6F1-3DC4DFE59A3A}" presName="bullet4d" presStyleLbl="node1" presStyleIdx="3" presStyleCnt="4" custLinFactNeighborX="-57095" custLinFactNeighborY="36725"/>
      <dgm:spPr/>
    </dgm:pt>
    <dgm:pt modelId="{DB2CD8C7-A5B3-49A1-81CC-0EEDDDF3DB4E}" type="pres">
      <dgm:prSet presAssocID="{1982B446-3706-4711-A6F1-3DC4DFE59A3A}" presName="textBox4d" presStyleLbl="revTx" presStyleIdx="3" presStyleCnt="4" custScaleY="64549" custLinFactNeighborX="-31716" custLinFactNeighborY="3724">
        <dgm:presLayoutVars>
          <dgm:bulletEnabled val="1"/>
        </dgm:presLayoutVars>
      </dgm:prSet>
      <dgm:spPr/>
      <dgm:t>
        <a:bodyPr/>
        <a:lstStyle/>
        <a:p>
          <a:endParaRPr lang="pt-BR"/>
        </a:p>
      </dgm:t>
    </dgm:pt>
  </dgm:ptLst>
  <dgm:cxnLst>
    <dgm:cxn modelId="{277398F3-A9DD-4822-A4A0-9408AA94EB41}" srcId="{A75DE5EA-0E88-4A1C-B1EA-B4EE477D7AA1}" destId="{9898FE38-DE6C-46BA-8D32-D767674AD978}" srcOrd="0" destOrd="0" parTransId="{6500A968-9A0E-4ACA-91E4-A3C5FA03BCC8}" sibTransId="{15E99FBC-5B51-4114-8E0B-C26E50C78603}"/>
    <dgm:cxn modelId="{2583541F-F162-483D-B9B2-385C14B7D6E2}" type="presOf" srcId="{9898FE38-DE6C-46BA-8D32-D767674AD978}" destId="{5E71A06C-9747-4CAE-BA21-E9C2A4D6678D}" srcOrd="0" destOrd="1" presId="urn:microsoft.com/office/officeart/2005/8/layout/arrow2"/>
    <dgm:cxn modelId="{39ECB7E7-30E3-4A3C-AAF0-553A3160CF23}" type="presOf" srcId="{455C831A-CCF5-4391-A2BE-9DF065D37587}" destId="{E220828C-C958-4FCF-B52F-02D7F5D17607}" srcOrd="0" destOrd="0" presId="urn:microsoft.com/office/officeart/2005/8/layout/arrow2"/>
    <dgm:cxn modelId="{345AD6EC-90F1-4BA3-A053-C21366541189}" srcId="{C7CCB8C4-BA8F-435B-96D2-651E5BBEE204}" destId="{5175B6B0-3CA6-4535-A09B-108E0999A356}" srcOrd="0" destOrd="0" parTransId="{ECD96492-1092-4631-A208-D9A5DA08372E}" sibTransId="{F900535F-E882-46D4-B632-4B8ACBE851E4}"/>
    <dgm:cxn modelId="{8C1AFE23-B091-4CE6-8284-0511812F213B}" srcId="{455C831A-CCF5-4391-A2BE-9DF065D37587}" destId="{1E3A074B-8EC3-4AC7-ADB8-C53A583CA2D1}" srcOrd="0" destOrd="0" parTransId="{C3E70DF8-D297-401F-A070-1295F4388B0B}" sibTransId="{13D421C7-F834-4141-85ED-0207D610A128}"/>
    <dgm:cxn modelId="{FC06516A-52A5-4D36-B302-CBA7ED53FA18}" type="presOf" srcId="{C7CCB8C4-BA8F-435B-96D2-651E5BBEE204}" destId="{389CF004-91C6-4868-93F7-537D5C97980B}" srcOrd="0" destOrd="0" presId="urn:microsoft.com/office/officeart/2005/8/layout/arrow2"/>
    <dgm:cxn modelId="{6686FD9E-DB1E-41A9-BB5F-188F3F8748F3}" type="presOf" srcId="{A39C9339-F7BC-4A9F-AF8A-3B9741B27413}" destId="{48F9B62B-8095-40B1-882D-7B164B0C8B69}" srcOrd="0" destOrd="1" presId="urn:microsoft.com/office/officeart/2005/8/layout/arrow2"/>
    <dgm:cxn modelId="{FF43409D-6490-4DAC-9843-57BD11235D92}" type="presOf" srcId="{1E3A074B-8EC3-4AC7-ADB8-C53A583CA2D1}" destId="{48F9B62B-8095-40B1-882D-7B164B0C8B69}" srcOrd="0" destOrd="0" presId="urn:microsoft.com/office/officeart/2005/8/layout/arrow2"/>
    <dgm:cxn modelId="{3C905DEF-E67D-4C40-B05D-4060669E3B98}" type="presOf" srcId="{A75DE5EA-0E88-4A1C-B1EA-B4EE477D7AA1}" destId="{5E71A06C-9747-4CAE-BA21-E9C2A4D6678D}" srcOrd="0" destOrd="0" presId="urn:microsoft.com/office/officeart/2005/8/layout/arrow2"/>
    <dgm:cxn modelId="{BF777ED0-A485-405A-BFCD-E378EF965464}" srcId="{1E3A074B-8EC3-4AC7-ADB8-C53A583CA2D1}" destId="{A39C9339-F7BC-4A9F-AF8A-3B9741B27413}" srcOrd="0" destOrd="0" parTransId="{26699644-3B9B-4794-926C-D854282146D8}" sibTransId="{3E2FBE5E-2D29-4C39-97D1-424264F1308F}"/>
    <dgm:cxn modelId="{679C1D1A-14EB-43D6-A6EB-15DB434BD9E3}" srcId="{455C831A-CCF5-4391-A2BE-9DF065D37587}" destId="{C7CCB8C4-BA8F-435B-96D2-651E5BBEE204}" srcOrd="1" destOrd="0" parTransId="{AD18367E-C5DB-45A4-A27B-B15954C86D0F}" sibTransId="{7D6A4EA2-7BAB-433A-B969-4D95C96F0274}"/>
    <dgm:cxn modelId="{D09152C8-0058-4F02-AE9F-59A443534AE8}" srcId="{455C831A-CCF5-4391-A2BE-9DF065D37587}" destId="{A75DE5EA-0E88-4A1C-B1EA-B4EE477D7AA1}" srcOrd="2" destOrd="0" parTransId="{48157EE2-9BD9-48FE-A422-276C84F2470D}" sibTransId="{03226FF3-250B-4000-A0B5-00FF0F1D75A5}"/>
    <dgm:cxn modelId="{FE1744AC-C004-4578-94B6-93CA8D33C9E8}" type="presOf" srcId="{1982B446-3706-4711-A6F1-3DC4DFE59A3A}" destId="{DB2CD8C7-A5B3-49A1-81CC-0EEDDDF3DB4E}" srcOrd="0" destOrd="0" presId="urn:microsoft.com/office/officeart/2005/8/layout/arrow2"/>
    <dgm:cxn modelId="{7DD07C3D-EA79-49EE-93EE-865A49AB8425}" srcId="{455C831A-CCF5-4391-A2BE-9DF065D37587}" destId="{1982B446-3706-4711-A6F1-3DC4DFE59A3A}" srcOrd="3" destOrd="0" parTransId="{33D0F32B-ABD3-423A-818A-28D89377B172}" sibTransId="{6C0374E5-7FC4-4DEF-BC17-94C58A35DE3F}"/>
    <dgm:cxn modelId="{FDF899A6-3BC3-4400-9E4F-5AFB1A844A3B}" type="presOf" srcId="{BAD6DE81-DE4F-40EF-8526-A8F127A4BE33}" destId="{DB2CD8C7-A5B3-49A1-81CC-0EEDDDF3DB4E}" srcOrd="0" destOrd="1" presId="urn:microsoft.com/office/officeart/2005/8/layout/arrow2"/>
    <dgm:cxn modelId="{293E3154-15DE-4C13-93DE-664CEAB9F0AF}" srcId="{1982B446-3706-4711-A6F1-3DC4DFE59A3A}" destId="{BAD6DE81-DE4F-40EF-8526-A8F127A4BE33}" srcOrd="0" destOrd="0" parTransId="{3224C504-155F-4C9F-93C7-83D8D4CEC1B4}" sibTransId="{6252B9CC-7427-40BA-B706-E629F53D4B22}"/>
    <dgm:cxn modelId="{F0DD8F9B-E674-4A01-8891-20D1632F36B0}" type="presOf" srcId="{5175B6B0-3CA6-4535-A09B-108E0999A356}" destId="{389CF004-91C6-4868-93F7-537D5C97980B}" srcOrd="0" destOrd="1" presId="urn:microsoft.com/office/officeart/2005/8/layout/arrow2"/>
    <dgm:cxn modelId="{CDB3CFA4-6064-4BD5-9F4C-2C85AFCC5E37}" type="presParOf" srcId="{E220828C-C958-4FCF-B52F-02D7F5D17607}" destId="{82ED47FD-CD8E-4EC8-A7E3-BF3AC4BC5C1A}" srcOrd="0" destOrd="0" presId="urn:microsoft.com/office/officeart/2005/8/layout/arrow2"/>
    <dgm:cxn modelId="{019C372E-51B0-4A64-8D12-B92827204091}" type="presParOf" srcId="{E220828C-C958-4FCF-B52F-02D7F5D17607}" destId="{4566E19C-2577-409E-A34A-BB8B091D39D1}" srcOrd="1" destOrd="0" presId="urn:microsoft.com/office/officeart/2005/8/layout/arrow2"/>
    <dgm:cxn modelId="{F63AFE94-9D44-4F29-B597-D95FB9299962}" type="presParOf" srcId="{4566E19C-2577-409E-A34A-BB8B091D39D1}" destId="{A94E7C76-C16F-47F1-B4F1-C2CF2270A7E9}" srcOrd="0" destOrd="0" presId="urn:microsoft.com/office/officeart/2005/8/layout/arrow2"/>
    <dgm:cxn modelId="{BA13245D-CFE8-45D3-9491-2DAB17EF0D6E}" type="presParOf" srcId="{4566E19C-2577-409E-A34A-BB8B091D39D1}" destId="{48F9B62B-8095-40B1-882D-7B164B0C8B69}" srcOrd="1" destOrd="0" presId="urn:microsoft.com/office/officeart/2005/8/layout/arrow2"/>
    <dgm:cxn modelId="{DB1146F8-D39D-414A-9CF9-6A190489E3D5}" type="presParOf" srcId="{4566E19C-2577-409E-A34A-BB8B091D39D1}" destId="{0CFC4447-43F4-414D-A014-8F5BDE3BC5FF}" srcOrd="2" destOrd="0" presId="urn:microsoft.com/office/officeart/2005/8/layout/arrow2"/>
    <dgm:cxn modelId="{4EAE93DF-D1D8-439F-A7A4-04F4ADC77F35}" type="presParOf" srcId="{4566E19C-2577-409E-A34A-BB8B091D39D1}" destId="{389CF004-91C6-4868-93F7-537D5C97980B}" srcOrd="3" destOrd="0" presId="urn:microsoft.com/office/officeart/2005/8/layout/arrow2"/>
    <dgm:cxn modelId="{DF36619F-1E30-48CA-99BE-7AE13179E737}" type="presParOf" srcId="{4566E19C-2577-409E-A34A-BB8B091D39D1}" destId="{8D49C94D-D2A4-4464-8383-D3C12F8B2538}" srcOrd="4" destOrd="0" presId="urn:microsoft.com/office/officeart/2005/8/layout/arrow2"/>
    <dgm:cxn modelId="{2273E46E-B1C6-4185-AEA7-543C97CE2939}" type="presParOf" srcId="{4566E19C-2577-409E-A34A-BB8B091D39D1}" destId="{5E71A06C-9747-4CAE-BA21-E9C2A4D6678D}" srcOrd="5" destOrd="0" presId="urn:microsoft.com/office/officeart/2005/8/layout/arrow2"/>
    <dgm:cxn modelId="{D524FB1C-816C-4B96-A0A1-480BF199AA9B}" type="presParOf" srcId="{4566E19C-2577-409E-A34A-BB8B091D39D1}" destId="{A9227355-A6E4-4C01-AB6A-08B68C0ABB91}" srcOrd="6" destOrd="0" presId="urn:microsoft.com/office/officeart/2005/8/layout/arrow2"/>
    <dgm:cxn modelId="{FD2DA74F-B5FE-44FB-8CF1-2D7D93C839E9}" type="presParOf" srcId="{4566E19C-2577-409E-A34A-BB8B091D39D1}" destId="{DB2CD8C7-A5B3-49A1-81CC-0EEDDDF3DB4E}" srcOrd="7" destOrd="0" presId="urn:microsoft.com/office/officeart/2005/8/layout/arrow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BD982B-F274-4BA3-8F19-028AA15117A4}" type="doc">
      <dgm:prSet loTypeId="urn:microsoft.com/office/officeart/2005/8/layout/chevron1" loCatId="process" qsTypeId="urn:microsoft.com/office/officeart/2005/8/quickstyle/3d1" qsCatId="3D" csTypeId="urn:microsoft.com/office/officeart/2005/8/colors/colorful3" csCatId="colorful" phldr="1"/>
      <dgm:spPr/>
      <dgm:t>
        <a:bodyPr/>
        <a:lstStyle/>
        <a:p>
          <a:endParaRPr lang="pt-BR"/>
        </a:p>
      </dgm:t>
    </dgm:pt>
    <dgm:pt modelId="{7BF07599-40A3-43F8-B74C-B9C9D197B9C8}">
      <dgm:prSet phldrT="[Text]" custT="1"/>
      <dgm:spPr/>
      <dgm:t>
        <a:bodyPr/>
        <a:lstStyle/>
        <a:p>
          <a:r>
            <a:rPr lang="pt-BR" sz="2800"/>
            <a:t>Data 1</a:t>
          </a:r>
          <a:endParaRPr lang="pt-BR" sz="2800">
            <a:latin typeface="Times New Roman" pitchFamily="18" charset="0"/>
            <a:cs typeface="Times New Roman" pitchFamily="18" charset="0"/>
          </a:endParaRPr>
        </a:p>
      </dgm:t>
    </dgm:pt>
    <dgm:pt modelId="{05A33227-C3A2-40A7-900E-1D070E545DAC}" type="parTrans" cxnId="{B0DAC2FD-EDA1-441B-A845-0C1964D6B924}">
      <dgm:prSet/>
      <dgm:spPr/>
      <dgm:t>
        <a:bodyPr/>
        <a:lstStyle/>
        <a:p>
          <a:endParaRPr lang="pt-BR" sz="2800"/>
        </a:p>
      </dgm:t>
    </dgm:pt>
    <dgm:pt modelId="{347A4B58-92E3-49B2-BBF5-15BF5A0F478B}" type="sibTrans" cxnId="{B0DAC2FD-EDA1-441B-A845-0C1964D6B924}">
      <dgm:prSet/>
      <dgm:spPr/>
      <dgm:t>
        <a:bodyPr/>
        <a:lstStyle/>
        <a:p>
          <a:endParaRPr lang="pt-BR" sz="2800"/>
        </a:p>
      </dgm:t>
    </dgm:pt>
    <dgm:pt modelId="{964A18CD-1B5D-4A7E-B182-2927E17348E0}">
      <dgm:prSet phldrT="[Text]" custT="1"/>
      <dgm:spPr/>
      <dgm:t>
        <a:bodyPr/>
        <a:lstStyle/>
        <a:p>
          <a:r>
            <a:rPr lang="pt-BR" sz="2800"/>
            <a:t>Data 2</a:t>
          </a:r>
          <a:endParaRPr lang="pt-BR" sz="2800">
            <a:latin typeface="Times New Roman" pitchFamily="18" charset="0"/>
            <a:cs typeface="Times New Roman" pitchFamily="18" charset="0"/>
          </a:endParaRPr>
        </a:p>
      </dgm:t>
    </dgm:pt>
    <dgm:pt modelId="{90C13AAE-4246-46D9-9B6E-D27D7FCA92D1}" type="parTrans" cxnId="{57D1E1FE-AB13-4507-B39B-15BDE576AB21}">
      <dgm:prSet/>
      <dgm:spPr/>
      <dgm:t>
        <a:bodyPr/>
        <a:lstStyle/>
        <a:p>
          <a:endParaRPr lang="pt-BR" sz="2800"/>
        </a:p>
      </dgm:t>
    </dgm:pt>
    <dgm:pt modelId="{63F601AF-EA35-4E0A-A9D9-C60ACFB6BC55}" type="sibTrans" cxnId="{57D1E1FE-AB13-4507-B39B-15BDE576AB21}">
      <dgm:prSet/>
      <dgm:spPr/>
      <dgm:t>
        <a:bodyPr/>
        <a:lstStyle/>
        <a:p>
          <a:endParaRPr lang="pt-BR" sz="2800"/>
        </a:p>
      </dgm:t>
    </dgm:pt>
    <dgm:pt modelId="{25761703-EE26-4CA8-B049-3F157889CE06}">
      <dgm:prSet phldrT="[Text]" custT="1"/>
      <dgm:spPr/>
      <dgm:t>
        <a:bodyPr/>
        <a:lstStyle/>
        <a:p>
          <a:r>
            <a:rPr lang="pt-BR" sz="2800"/>
            <a:t>Data 3</a:t>
          </a:r>
          <a:endParaRPr lang="pt-BR" sz="2800">
            <a:latin typeface="Times New Roman" pitchFamily="18" charset="0"/>
            <a:cs typeface="Times New Roman" pitchFamily="18" charset="0"/>
          </a:endParaRPr>
        </a:p>
      </dgm:t>
    </dgm:pt>
    <dgm:pt modelId="{5EE1D751-E7E3-4E30-AC49-4C8227478F52}" type="parTrans" cxnId="{B4023F34-1758-4145-893F-044E6D16D52E}">
      <dgm:prSet/>
      <dgm:spPr/>
      <dgm:t>
        <a:bodyPr/>
        <a:lstStyle/>
        <a:p>
          <a:endParaRPr lang="pt-BR" sz="2800"/>
        </a:p>
      </dgm:t>
    </dgm:pt>
    <dgm:pt modelId="{B74F6A51-714F-4AA7-B42B-E7F20847B954}" type="sibTrans" cxnId="{B4023F34-1758-4145-893F-044E6D16D52E}">
      <dgm:prSet/>
      <dgm:spPr/>
      <dgm:t>
        <a:bodyPr/>
        <a:lstStyle/>
        <a:p>
          <a:endParaRPr lang="pt-BR" sz="2800"/>
        </a:p>
      </dgm:t>
    </dgm:pt>
    <dgm:pt modelId="{E731978B-F94B-47D7-AFDE-5668EE8523C9}">
      <dgm:prSet custT="1"/>
      <dgm:spPr/>
      <dgm:t>
        <a:bodyPr/>
        <a:lstStyle/>
        <a:p>
          <a:r>
            <a:rPr lang="pt-BR" sz="2800"/>
            <a:t>Data 4</a:t>
          </a:r>
          <a:endParaRPr lang="pt-BR" sz="2800">
            <a:latin typeface="Times New Roman" pitchFamily="18" charset="0"/>
            <a:cs typeface="Times New Roman" pitchFamily="18" charset="0"/>
          </a:endParaRPr>
        </a:p>
      </dgm:t>
    </dgm:pt>
    <dgm:pt modelId="{347D0D83-196D-4ACE-95D8-CD164212347B}" type="parTrans" cxnId="{4F7CA4AE-94FE-4378-A583-281ED01F3A26}">
      <dgm:prSet/>
      <dgm:spPr/>
      <dgm:t>
        <a:bodyPr/>
        <a:lstStyle/>
        <a:p>
          <a:endParaRPr lang="pt-BR" sz="2800"/>
        </a:p>
      </dgm:t>
    </dgm:pt>
    <dgm:pt modelId="{EE1B103E-6B40-4F05-8FE6-0D6F6D6931A3}" type="sibTrans" cxnId="{4F7CA4AE-94FE-4378-A583-281ED01F3A26}">
      <dgm:prSet/>
      <dgm:spPr/>
      <dgm:t>
        <a:bodyPr/>
        <a:lstStyle/>
        <a:p>
          <a:endParaRPr lang="pt-BR" sz="2800"/>
        </a:p>
      </dgm:t>
    </dgm:pt>
    <dgm:pt modelId="{83BF0D0E-CEE2-4D71-A59A-24428141268C}" type="pres">
      <dgm:prSet presAssocID="{8BBD982B-F274-4BA3-8F19-028AA15117A4}" presName="Name0" presStyleCnt="0">
        <dgm:presLayoutVars>
          <dgm:dir/>
          <dgm:animLvl val="lvl"/>
          <dgm:resizeHandles val="exact"/>
        </dgm:presLayoutVars>
      </dgm:prSet>
      <dgm:spPr/>
      <dgm:t>
        <a:bodyPr/>
        <a:lstStyle/>
        <a:p>
          <a:endParaRPr lang="pt-BR"/>
        </a:p>
      </dgm:t>
    </dgm:pt>
    <dgm:pt modelId="{372AB35D-7F85-4F08-9397-AA61FB00442A}" type="pres">
      <dgm:prSet presAssocID="{7BF07599-40A3-43F8-B74C-B9C9D197B9C8}" presName="parTxOnly" presStyleLbl="node1" presStyleIdx="0" presStyleCnt="4" custLinFactNeighborX="-21721">
        <dgm:presLayoutVars>
          <dgm:chMax val="0"/>
          <dgm:chPref val="0"/>
          <dgm:bulletEnabled val="1"/>
        </dgm:presLayoutVars>
      </dgm:prSet>
      <dgm:spPr/>
      <dgm:t>
        <a:bodyPr/>
        <a:lstStyle/>
        <a:p>
          <a:endParaRPr lang="pt-BR"/>
        </a:p>
      </dgm:t>
    </dgm:pt>
    <dgm:pt modelId="{1F777585-BE73-4FF0-B2F3-AF881F23F55D}" type="pres">
      <dgm:prSet presAssocID="{347A4B58-92E3-49B2-BBF5-15BF5A0F478B}" presName="parTxOnlySpace" presStyleCnt="0"/>
      <dgm:spPr/>
      <dgm:t>
        <a:bodyPr/>
        <a:lstStyle/>
        <a:p>
          <a:endParaRPr lang="pt-BR"/>
        </a:p>
      </dgm:t>
    </dgm:pt>
    <dgm:pt modelId="{43FF70E3-3B35-4DF9-A907-606680DFC178}" type="pres">
      <dgm:prSet presAssocID="{964A18CD-1B5D-4A7E-B182-2927E17348E0}" presName="parTxOnly" presStyleLbl="node1" presStyleIdx="1" presStyleCnt="4">
        <dgm:presLayoutVars>
          <dgm:chMax val="0"/>
          <dgm:chPref val="0"/>
          <dgm:bulletEnabled val="1"/>
        </dgm:presLayoutVars>
      </dgm:prSet>
      <dgm:spPr/>
      <dgm:t>
        <a:bodyPr/>
        <a:lstStyle/>
        <a:p>
          <a:endParaRPr lang="pt-BR"/>
        </a:p>
      </dgm:t>
    </dgm:pt>
    <dgm:pt modelId="{9A80ACDF-AC15-4B39-99F9-7A6A02E1B5CD}" type="pres">
      <dgm:prSet presAssocID="{63F601AF-EA35-4E0A-A9D9-C60ACFB6BC55}" presName="parTxOnlySpace" presStyleCnt="0"/>
      <dgm:spPr/>
      <dgm:t>
        <a:bodyPr/>
        <a:lstStyle/>
        <a:p>
          <a:endParaRPr lang="pt-BR"/>
        </a:p>
      </dgm:t>
    </dgm:pt>
    <dgm:pt modelId="{40E75915-E9B1-4ABD-839B-3CFD5E25D23D}" type="pres">
      <dgm:prSet presAssocID="{25761703-EE26-4CA8-B049-3F157889CE06}" presName="parTxOnly" presStyleLbl="node1" presStyleIdx="2" presStyleCnt="4">
        <dgm:presLayoutVars>
          <dgm:chMax val="0"/>
          <dgm:chPref val="0"/>
          <dgm:bulletEnabled val="1"/>
        </dgm:presLayoutVars>
      </dgm:prSet>
      <dgm:spPr/>
      <dgm:t>
        <a:bodyPr/>
        <a:lstStyle/>
        <a:p>
          <a:endParaRPr lang="pt-BR"/>
        </a:p>
      </dgm:t>
    </dgm:pt>
    <dgm:pt modelId="{3AD7AFE4-5A8A-4232-8024-F2443FC198F5}" type="pres">
      <dgm:prSet presAssocID="{B74F6A51-714F-4AA7-B42B-E7F20847B954}" presName="parTxOnlySpace" presStyleCnt="0"/>
      <dgm:spPr/>
      <dgm:t>
        <a:bodyPr/>
        <a:lstStyle/>
        <a:p>
          <a:endParaRPr lang="pt-BR"/>
        </a:p>
      </dgm:t>
    </dgm:pt>
    <dgm:pt modelId="{D3FAEA15-74EA-44F0-B324-8062485B62BB}" type="pres">
      <dgm:prSet presAssocID="{E731978B-F94B-47D7-AFDE-5668EE8523C9}" presName="parTxOnly" presStyleLbl="node1" presStyleIdx="3" presStyleCnt="4">
        <dgm:presLayoutVars>
          <dgm:chMax val="0"/>
          <dgm:chPref val="0"/>
          <dgm:bulletEnabled val="1"/>
        </dgm:presLayoutVars>
      </dgm:prSet>
      <dgm:spPr/>
      <dgm:t>
        <a:bodyPr/>
        <a:lstStyle/>
        <a:p>
          <a:endParaRPr lang="pt-BR"/>
        </a:p>
      </dgm:t>
    </dgm:pt>
  </dgm:ptLst>
  <dgm:cxnLst>
    <dgm:cxn modelId="{FA14256C-D0C1-4AE8-86E1-FCDD98CAED57}" type="presOf" srcId="{7BF07599-40A3-43F8-B74C-B9C9D197B9C8}" destId="{372AB35D-7F85-4F08-9397-AA61FB00442A}" srcOrd="0" destOrd="0" presId="urn:microsoft.com/office/officeart/2005/8/layout/chevron1"/>
    <dgm:cxn modelId="{4F7CA4AE-94FE-4378-A583-281ED01F3A26}" srcId="{8BBD982B-F274-4BA3-8F19-028AA15117A4}" destId="{E731978B-F94B-47D7-AFDE-5668EE8523C9}" srcOrd="3" destOrd="0" parTransId="{347D0D83-196D-4ACE-95D8-CD164212347B}" sibTransId="{EE1B103E-6B40-4F05-8FE6-0D6F6D6931A3}"/>
    <dgm:cxn modelId="{57D1E1FE-AB13-4507-B39B-15BDE576AB21}" srcId="{8BBD982B-F274-4BA3-8F19-028AA15117A4}" destId="{964A18CD-1B5D-4A7E-B182-2927E17348E0}" srcOrd="1" destOrd="0" parTransId="{90C13AAE-4246-46D9-9B6E-D27D7FCA92D1}" sibTransId="{63F601AF-EA35-4E0A-A9D9-C60ACFB6BC55}"/>
    <dgm:cxn modelId="{DC056326-DA74-4287-8DA6-B9ACBF790071}" type="presOf" srcId="{E731978B-F94B-47D7-AFDE-5668EE8523C9}" destId="{D3FAEA15-74EA-44F0-B324-8062485B62BB}" srcOrd="0" destOrd="0" presId="urn:microsoft.com/office/officeart/2005/8/layout/chevron1"/>
    <dgm:cxn modelId="{61E93191-42D8-4310-AABD-F14895C93665}" type="presOf" srcId="{25761703-EE26-4CA8-B049-3F157889CE06}" destId="{40E75915-E9B1-4ABD-839B-3CFD5E25D23D}" srcOrd="0" destOrd="0" presId="urn:microsoft.com/office/officeart/2005/8/layout/chevron1"/>
    <dgm:cxn modelId="{B0DAC2FD-EDA1-441B-A845-0C1964D6B924}" srcId="{8BBD982B-F274-4BA3-8F19-028AA15117A4}" destId="{7BF07599-40A3-43F8-B74C-B9C9D197B9C8}" srcOrd="0" destOrd="0" parTransId="{05A33227-C3A2-40A7-900E-1D070E545DAC}" sibTransId="{347A4B58-92E3-49B2-BBF5-15BF5A0F478B}"/>
    <dgm:cxn modelId="{5BD3BC0C-F340-45F1-84AE-4BCFD4CE153D}" type="presOf" srcId="{964A18CD-1B5D-4A7E-B182-2927E17348E0}" destId="{43FF70E3-3B35-4DF9-A907-606680DFC178}" srcOrd="0" destOrd="0" presId="urn:microsoft.com/office/officeart/2005/8/layout/chevron1"/>
    <dgm:cxn modelId="{682E7548-4AF8-4921-B629-7B3FC43AEF53}" type="presOf" srcId="{8BBD982B-F274-4BA3-8F19-028AA15117A4}" destId="{83BF0D0E-CEE2-4D71-A59A-24428141268C}" srcOrd="0" destOrd="0" presId="urn:microsoft.com/office/officeart/2005/8/layout/chevron1"/>
    <dgm:cxn modelId="{B4023F34-1758-4145-893F-044E6D16D52E}" srcId="{8BBD982B-F274-4BA3-8F19-028AA15117A4}" destId="{25761703-EE26-4CA8-B049-3F157889CE06}" srcOrd="2" destOrd="0" parTransId="{5EE1D751-E7E3-4E30-AC49-4C8227478F52}" sibTransId="{B74F6A51-714F-4AA7-B42B-E7F20847B954}"/>
    <dgm:cxn modelId="{280D22C6-B6D2-4FD3-9121-2EFE14CE7E5B}" type="presParOf" srcId="{83BF0D0E-CEE2-4D71-A59A-24428141268C}" destId="{372AB35D-7F85-4F08-9397-AA61FB00442A}" srcOrd="0" destOrd="0" presId="urn:microsoft.com/office/officeart/2005/8/layout/chevron1"/>
    <dgm:cxn modelId="{83DC8695-2CAB-4356-AF12-3890FCC37D91}" type="presParOf" srcId="{83BF0D0E-CEE2-4D71-A59A-24428141268C}" destId="{1F777585-BE73-4FF0-B2F3-AF881F23F55D}" srcOrd="1" destOrd="0" presId="urn:microsoft.com/office/officeart/2005/8/layout/chevron1"/>
    <dgm:cxn modelId="{E1FB86A3-FC17-4D1C-A8E8-927A844C29BA}" type="presParOf" srcId="{83BF0D0E-CEE2-4D71-A59A-24428141268C}" destId="{43FF70E3-3B35-4DF9-A907-606680DFC178}" srcOrd="2" destOrd="0" presId="urn:microsoft.com/office/officeart/2005/8/layout/chevron1"/>
    <dgm:cxn modelId="{F99CD650-CFFC-4CDB-996A-F855E8179997}" type="presParOf" srcId="{83BF0D0E-CEE2-4D71-A59A-24428141268C}" destId="{9A80ACDF-AC15-4B39-99F9-7A6A02E1B5CD}" srcOrd="3" destOrd="0" presId="urn:microsoft.com/office/officeart/2005/8/layout/chevron1"/>
    <dgm:cxn modelId="{C6FA9EBA-14A9-48E5-B9BB-DA02EF6648A3}" type="presParOf" srcId="{83BF0D0E-CEE2-4D71-A59A-24428141268C}" destId="{40E75915-E9B1-4ABD-839B-3CFD5E25D23D}" srcOrd="4" destOrd="0" presId="urn:microsoft.com/office/officeart/2005/8/layout/chevron1"/>
    <dgm:cxn modelId="{AE8E3189-1669-4505-AC2F-437FB7BD0243}" type="presParOf" srcId="{83BF0D0E-CEE2-4D71-A59A-24428141268C}" destId="{3AD7AFE4-5A8A-4232-8024-F2443FC198F5}" srcOrd="5" destOrd="0" presId="urn:microsoft.com/office/officeart/2005/8/layout/chevron1"/>
    <dgm:cxn modelId="{0FAD4CD9-20C3-45A0-9911-6E5A4EDE3749}" type="presParOf" srcId="{83BF0D0E-CEE2-4D71-A59A-24428141268C}" destId="{D3FAEA15-74EA-44F0-B324-8062485B62BB}"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BD982B-F274-4BA3-8F19-028AA15117A4}" type="doc">
      <dgm:prSet loTypeId="urn:microsoft.com/office/officeart/2005/8/layout/hProcess11" loCatId="process" qsTypeId="urn:microsoft.com/office/officeart/2005/8/quickstyle/3d1" qsCatId="3D" csTypeId="urn:microsoft.com/office/officeart/2005/8/colors/colorful3" csCatId="colorful" phldr="1"/>
      <dgm:spPr/>
      <dgm:t>
        <a:bodyPr/>
        <a:lstStyle/>
        <a:p>
          <a:endParaRPr lang="pt-BR"/>
        </a:p>
      </dgm:t>
    </dgm:pt>
    <dgm:pt modelId="{7BF07599-40A3-43F8-B74C-B9C9D197B9C8}">
      <dgm:prSet phldrT="[Text]" custT="1"/>
      <dgm:spPr/>
      <dgm:t>
        <a:bodyPr/>
        <a:lstStyle/>
        <a:p>
          <a:r>
            <a:rPr lang="pt-BR" sz="2800"/>
            <a:t>Data </a:t>
          </a:r>
          <a:r>
            <a:rPr lang="pt-BR" sz="2800">
              <a:latin typeface="Times New Roman" pitchFamily="18" charset="0"/>
              <a:cs typeface="Times New Roman" pitchFamily="18" charset="0"/>
            </a:rPr>
            <a:t>1</a:t>
          </a:r>
        </a:p>
      </dgm:t>
    </dgm:pt>
    <dgm:pt modelId="{05A33227-C3A2-40A7-900E-1D070E545DAC}" type="parTrans" cxnId="{B0DAC2FD-EDA1-441B-A845-0C1964D6B924}">
      <dgm:prSet/>
      <dgm:spPr/>
      <dgm:t>
        <a:bodyPr/>
        <a:lstStyle/>
        <a:p>
          <a:endParaRPr lang="pt-BR" sz="2800"/>
        </a:p>
      </dgm:t>
    </dgm:pt>
    <dgm:pt modelId="{347A4B58-92E3-49B2-BBF5-15BF5A0F478B}" type="sibTrans" cxnId="{B0DAC2FD-EDA1-441B-A845-0C1964D6B924}">
      <dgm:prSet/>
      <dgm:spPr/>
      <dgm:t>
        <a:bodyPr/>
        <a:lstStyle/>
        <a:p>
          <a:endParaRPr lang="pt-BR" sz="2800"/>
        </a:p>
      </dgm:t>
    </dgm:pt>
    <dgm:pt modelId="{964A18CD-1B5D-4A7E-B182-2927E17348E0}">
      <dgm:prSet phldrT="[Text]" custT="1"/>
      <dgm:spPr/>
      <dgm:t>
        <a:bodyPr/>
        <a:lstStyle/>
        <a:p>
          <a:r>
            <a:rPr lang="pt-BR" sz="2800"/>
            <a:t>Data </a:t>
          </a:r>
          <a:r>
            <a:rPr lang="pt-BR" sz="2800">
              <a:latin typeface="Times New Roman" pitchFamily="18" charset="0"/>
              <a:cs typeface="Times New Roman" pitchFamily="18" charset="0"/>
            </a:rPr>
            <a:t>2</a:t>
          </a:r>
        </a:p>
      </dgm:t>
    </dgm:pt>
    <dgm:pt modelId="{90C13AAE-4246-46D9-9B6E-D27D7FCA92D1}" type="parTrans" cxnId="{57D1E1FE-AB13-4507-B39B-15BDE576AB21}">
      <dgm:prSet/>
      <dgm:spPr/>
      <dgm:t>
        <a:bodyPr/>
        <a:lstStyle/>
        <a:p>
          <a:endParaRPr lang="pt-BR" sz="2800"/>
        </a:p>
      </dgm:t>
    </dgm:pt>
    <dgm:pt modelId="{63F601AF-EA35-4E0A-A9D9-C60ACFB6BC55}" type="sibTrans" cxnId="{57D1E1FE-AB13-4507-B39B-15BDE576AB21}">
      <dgm:prSet/>
      <dgm:spPr/>
      <dgm:t>
        <a:bodyPr/>
        <a:lstStyle/>
        <a:p>
          <a:endParaRPr lang="pt-BR" sz="2800"/>
        </a:p>
      </dgm:t>
    </dgm:pt>
    <dgm:pt modelId="{25761703-EE26-4CA8-B049-3F157889CE06}">
      <dgm:prSet phldrT="[Text]" custT="1"/>
      <dgm:spPr/>
      <dgm:t>
        <a:bodyPr/>
        <a:lstStyle/>
        <a:p>
          <a:r>
            <a:rPr lang="pt-BR" sz="2800"/>
            <a:t>Data </a:t>
          </a:r>
          <a:r>
            <a:rPr lang="pt-BR" sz="2800">
              <a:latin typeface="Times New Roman" pitchFamily="18" charset="0"/>
              <a:cs typeface="Times New Roman" pitchFamily="18" charset="0"/>
            </a:rPr>
            <a:t>3</a:t>
          </a:r>
        </a:p>
      </dgm:t>
    </dgm:pt>
    <dgm:pt modelId="{5EE1D751-E7E3-4E30-AC49-4C8227478F52}" type="parTrans" cxnId="{B4023F34-1758-4145-893F-044E6D16D52E}">
      <dgm:prSet/>
      <dgm:spPr/>
      <dgm:t>
        <a:bodyPr/>
        <a:lstStyle/>
        <a:p>
          <a:endParaRPr lang="pt-BR" sz="2800"/>
        </a:p>
      </dgm:t>
    </dgm:pt>
    <dgm:pt modelId="{B74F6A51-714F-4AA7-B42B-E7F20847B954}" type="sibTrans" cxnId="{B4023F34-1758-4145-893F-044E6D16D52E}">
      <dgm:prSet/>
      <dgm:spPr/>
      <dgm:t>
        <a:bodyPr/>
        <a:lstStyle/>
        <a:p>
          <a:endParaRPr lang="pt-BR" sz="2800"/>
        </a:p>
      </dgm:t>
    </dgm:pt>
    <dgm:pt modelId="{E731978B-F94B-47D7-AFDE-5668EE8523C9}">
      <dgm:prSet custT="1"/>
      <dgm:spPr/>
      <dgm:t>
        <a:bodyPr/>
        <a:lstStyle/>
        <a:p>
          <a:r>
            <a:rPr lang="pt-BR" sz="2800"/>
            <a:t>Data </a:t>
          </a:r>
          <a:r>
            <a:rPr lang="pt-BR" sz="2800">
              <a:latin typeface="Times New Roman" pitchFamily="18" charset="0"/>
              <a:cs typeface="Times New Roman" pitchFamily="18" charset="0"/>
            </a:rPr>
            <a:t>4</a:t>
          </a:r>
        </a:p>
      </dgm:t>
    </dgm:pt>
    <dgm:pt modelId="{347D0D83-196D-4ACE-95D8-CD164212347B}" type="parTrans" cxnId="{4F7CA4AE-94FE-4378-A583-281ED01F3A26}">
      <dgm:prSet/>
      <dgm:spPr/>
      <dgm:t>
        <a:bodyPr/>
        <a:lstStyle/>
        <a:p>
          <a:endParaRPr lang="pt-BR" sz="2800"/>
        </a:p>
      </dgm:t>
    </dgm:pt>
    <dgm:pt modelId="{EE1B103E-6B40-4F05-8FE6-0D6F6D6931A3}" type="sibTrans" cxnId="{4F7CA4AE-94FE-4378-A583-281ED01F3A26}">
      <dgm:prSet/>
      <dgm:spPr/>
      <dgm:t>
        <a:bodyPr/>
        <a:lstStyle/>
        <a:p>
          <a:endParaRPr lang="pt-BR" sz="2800"/>
        </a:p>
      </dgm:t>
    </dgm:pt>
    <dgm:pt modelId="{EEF78DF5-8555-476E-9DA5-D85EF5BED6E8}" type="pres">
      <dgm:prSet presAssocID="{8BBD982B-F274-4BA3-8F19-028AA15117A4}" presName="Name0" presStyleCnt="0">
        <dgm:presLayoutVars>
          <dgm:dir/>
          <dgm:resizeHandles val="exact"/>
        </dgm:presLayoutVars>
      </dgm:prSet>
      <dgm:spPr/>
      <dgm:t>
        <a:bodyPr/>
        <a:lstStyle/>
        <a:p>
          <a:endParaRPr lang="pt-BR"/>
        </a:p>
      </dgm:t>
    </dgm:pt>
    <dgm:pt modelId="{026FE858-264F-439B-A7F3-F2D942865AB2}" type="pres">
      <dgm:prSet presAssocID="{8BBD982B-F274-4BA3-8F19-028AA15117A4}" presName="arrow" presStyleLbl="bgShp" presStyleIdx="0" presStyleCnt="1"/>
      <dgm:spPr/>
      <dgm:t>
        <a:bodyPr/>
        <a:lstStyle/>
        <a:p>
          <a:endParaRPr lang="pt-BR"/>
        </a:p>
      </dgm:t>
    </dgm:pt>
    <dgm:pt modelId="{87E660A6-41AE-47B5-B5DB-2BCA0E69D34C}" type="pres">
      <dgm:prSet presAssocID="{8BBD982B-F274-4BA3-8F19-028AA15117A4}" presName="points" presStyleCnt="0"/>
      <dgm:spPr/>
      <dgm:t>
        <a:bodyPr/>
        <a:lstStyle/>
        <a:p>
          <a:endParaRPr lang="pt-BR"/>
        </a:p>
      </dgm:t>
    </dgm:pt>
    <dgm:pt modelId="{37CB465F-30A1-4518-9EE2-375040D01803}" type="pres">
      <dgm:prSet presAssocID="{7BF07599-40A3-43F8-B74C-B9C9D197B9C8}" presName="compositeA" presStyleCnt="0"/>
      <dgm:spPr/>
      <dgm:t>
        <a:bodyPr/>
        <a:lstStyle/>
        <a:p>
          <a:endParaRPr lang="pt-BR"/>
        </a:p>
      </dgm:t>
    </dgm:pt>
    <dgm:pt modelId="{AA799FD6-0207-48F1-ADAD-3355FC46945A}" type="pres">
      <dgm:prSet presAssocID="{7BF07599-40A3-43F8-B74C-B9C9D197B9C8}" presName="textA" presStyleLbl="revTx" presStyleIdx="0" presStyleCnt="4">
        <dgm:presLayoutVars>
          <dgm:bulletEnabled val="1"/>
        </dgm:presLayoutVars>
      </dgm:prSet>
      <dgm:spPr/>
      <dgm:t>
        <a:bodyPr/>
        <a:lstStyle/>
        <a:p>
          <a:endParaRPr lang="pt-BR"/>
        </a:p>
      </dgm:t>
    </dgm:pt>
    <dgm:pt modelId="{40536B13-5617-411F-BE63-A67F88290066}" type="pres">
      <dgm:prSet presAssocID="{7BF07599-40A3-43F8-B74C-B9C9D197B9C8}" presName="circleA" presStyleLbl="node1" presStyleIdx="0" presStyleCnt="4"/>
      <dgm:spPr/>
      <dgm:t>
        <a:bodyPr/>
        <a:lstStyle/>
        <a:p>
          <a:endParaRPr lang="pt-BR"/>
        </a:p>
      </dgm:t>
    </dgm:pt>
    <dgm:pt modelId="{0CC89B04-9CEF-4869-B0CA-58C2AD8B8485}" type="pres">
      <dgm:prSet presAssocID="{7BF07599-40A3-43F8-B74C-B9C9D197B9C8}" presName="spaceA" presStyleCnt="0"/>
      <dgm:spPr/>
      <dgm:t>
        <a:bodyPr/>
        <a:lstStyle/>
        <a:p>
          <a:endParaRPr lang="pt-BR"/>
        </a:p>
      </dgm:t>
    </dgm:pt>
    <dgm:pt modelId="{D085B67C-45D3-460A-9664-56A29A600847}" type="pres">
      <dgm:prSet presAssocID="{347A4B58-92E3-49B2-BBF5-15BF5A0F478B}" presName="space" presStyleCnt="0"/>
      <dgm:spPr/>
      <dgm:t>
        <a:bodyPr/>
        <a:lstStyle/>
        <a:p>
          <a:endParaRPr lang="pt-BR"/>
        </a:p>
      </dgm:t>
    </dgm:pt>
    <dgm:pt modelId="{09DFFEDB-7062-4AE6-A12C-C10D24F8F5AA}" type="pres">
      <dgm:prSet presAssocID="{964A18CD-1B5D-4A7E-B182-2927E17348E0}" presName="compositeB" presStyleCnt="0"/>
      <dgm:spPr/>
      <dgm:t>
        <a:bodyPr/>
        <a:lstStyle/>
        <a:p>
          <a:endParaRPr lang="pt-BR"/>
        </a:p>
      </dgm:t>
    </dgm:pt>
    <dgm:pt modelId="{6C4584D8-4BEC-45D8-BF53-95F5FB761D06}" type="pres">
      <dgm:prSet presAssocID="{964A18CD-1B5D-4A7E-B182-2927E17348E0}" presName="textB" presStyleLbl="revTx" presStyleIdx="1" presStyleCnt="4">
        <dgm:presLayoutVars>
          <dgm:bulletEnabled val="1"/>
        </dgm:presLayoutVars>
      </dgm:prSet>
      <dgm:spPr/>
      <dgm:t>
        <a:bodyPr/>
        <a:lstStyle/>
        <a:p>
          <a:endParaRPr lang="pt-BR"/>
        </a:p>
      </dgm:t>
    </dgm:pt>
    <dgm:pt modelId="{C572D6EF-B61D-42B7-AE89-70B64669FED2}" type="pres">
      <dgm:prSet presAssocID="{964A18CD-1B5D-4A7E-B182-2927E17348E0}" presName="circleB" presStyleLbl="node1" presStyleIdx="1" presStyleCnt="4"/>
      <dgm:spPr/>
      <dgm:t>
        <a:bodyPr/>
        <a:lstStyle/>
        <a:p>
          <a:endParaRPr lang="pt-BR"/>
        </a:p>
      </dgm:t>
    </dgm:pt>
    <dgm:pt modelId="{B28D9186-FA55-40ED-80AF-72E3004B87AE}" type="pres">
      <dgm:prSet presAssocID="{964A18CD-1B5D-4A7E-B182-2927E17348E0}" presName="spaceB" presStyleCnt="0"/>
      <dgm:spPr/>
      <dgm:t>
        <a:bodyPr/>
        <a:lstStyle/>
        <a:p>
          <a:endParaRPr lang="pt-BR"/>
        </a:p>
      </dgm:t>
    </dgm:pt>
    <dgm:pt modelId="{50243AC6-D906-4840-AD97-5C1D75B769B9}" type="pres">
      <dgm:prSet presAssocID="{63F601AF-EA35-4E0A-A9D9-C60ACFB6BC55}" presName="space" presStyleCnt="0"/>
      <dgm:spPr/>
      <dgm:t>
        <a:bodyPr/>
        <a:lstStyle/>
        <a:p>
          <a:endParaRPr lang="pt-BR"/>
        </a:p>
      </dgm:t>
    </dgm:pt>
    <dgm:pt modelId="{35371866-428A-4E11-B6FC-0182E3D73103}" type="pres">
      <dgm:prSet presAssocID="{25761703-EE26-4CA8-B049-3F157889CE06}" presName="compositeA" presStyleCnt="0"/>
      <dgm:spPr/>
      <dgm:t>
        <a:bodyPr/>
        <a:lstStyle/>
        <a:p>
          <a:endParaRPr lang="pt-BR"/>
        </a:p>
      </dgm:t>
    </dgm:pt>
    <dgm:pt modelId="{5E3B8E9D-BC81-4E4F-9ACC-A20F37470DE3}" type="pres">
      <dgm:prSet presAssocID="{25761703-EE26-4CA8-B049-3F157889CE06}" presName="textA" presStyleLbl="revTx" presStyleIdx="2" presStyleCnt="4">
        <dgm:presLayoutVars>
          <dgm:bulletEnabled val="1"/>
        </dgm:presLayoutVars>
      </dgm:prSet>
      <dgm:spPr/>
      <dgm:t>
        <a:bodyPr/>
        <a:lstStyle/>
        <a:p>
          <a:endParaRPr lang="pt-BR"/>
        </a:p>
      </dgm:t>
    </dgm:pt>
    <dgm:pt modelId="{F134D718-41DE-4EC6-89B3-1BC0F2118D8D}" type="pres">
      <dgm:prSet presAssocID="{25761703-EE26-4CA8-B049-3F157889CE06}" presName="circleA" presStyleLbl="node1" presStyleIdx="2" presStyleCnt="4"/>
      <dgm:spPr/>
      <dgm:t>
        <a:bodyPr/>
        <a:lstStyle/>
        <a:p>
          <a:endParaRPr lang="pt-BR"/>
        </a:p>
      </dgm:t>
    </dgm:pt>
    <dgm:pt modelId="{C092028C-1B4F-45E2-AB17-28912BEB14C5}" type="pres">
      <dgm:prSet presAssocID="{25761703-EE26-4CA8-B049-3F157889CE06}" presName="spaceA" presStyleCnt="0"/>
      <dgm:spPr/>
      <dgm:t>
        <a:bodyPr/>
        <a:lstStyle/>
        <a:p>
          <a:endParaRPr lang="pt-BR"/>
        </a:p>
      </dgm:t>
    </dgm:pt>
    <dgm:pt modelId="{1E2E6F51-926B-4F03-9367-6D351E425C88}" type="pres">
      <dgm:prSet presAssocID="{B74F6A51-714F-4AA7-B42B-E7F20847B954}" presName="space" presStyleCnt="0"/>
      <dgm:spPr/>
      <dgm:t>
        <a:bodyPr/>
        <a:lstStyle/>
        <a:p>
          <a:endParaRPr lang="pt-BR"/>
        </a:p>
      </dgm:t>
    </dgm:pt>
    <dgm:pt modelId="{CD509ED5-03A1-4B9C-B534-6F814AA44F4D}" type="pres">
      <dgm:prSet presAssocID="{E731978B-F94B-47D7-AFDE-5668EE8523C9}" presName="compositeB" presStyleCnt="0"/>
      <dgm:spPr/>
      <dgm:t>
        <a:bodyPr/>
        <a:lstStyle/>
        <a:p>
          <a:endParaRPr lang="pt-BR"/>
        </a:p>
      </dgm:t>
    </dgm:pt>
    <dgm:pt modelId="{CC9E38FE-BB68-46C2-BB82-E10F260603D4}" type="pres">
      <dgm:prSet presAssocID="{E731978B-F94B-47D7-AFDE-5668EE8523C9}" presName="textB" presStyleLbl="revTx" presStyleIdx="3" presStyleCnt="4">
        <dgm:presLayoutVars>
          <dgm:bulletEnabled val="1"/>
        </dgm:presLayoutVars>
      </dgm:prSet>
      <dgm:spPr/>
      <dgm:t>
        <a:bodyPr/>
        <a:lstStyle/>
        <a:p>
          <a:endParaRPr lang="pt-BR"/>
        </a:p>
      </dgm:t>
    </dgm:pt>
    <dgm:pt modelId="{0E7EB6B7-19A7-4A3E-B4B9-2E001F38EFC6}" type="pres">
      <dgm:prSet presAssocID="{E731978B-F94B-47D7-AFDE-5668EE8523C9}" presName="circleB" presStyleLbl="node1" presStyleIdx="3" presStyleCnt="4"/>
      <dgm:spPr/>
      <dgm:t>
        <a:bodyPr/>
        <a:lstStyle/>
        <a:p>
          <a:endParaRPr lang="pt-BR"/>
        </a:p>
      </dgm:t>
    </dgm:pt>
    <dgm:pt modelId="{75FA7B76-ECBC-491B-BF17-1B5DC3384E4E}" type="pres">
      <dgm:prSet presAssocID="{E731978B-F94B-47D7-AFDE-5668EE8523C9}" presName="spaceB" presStyleCnt="0"/>
      <dgm:spPr/>
      <dgm:t>
        <a:bodyPr/>
        <a:lstStyle/>
        <a:p>
          <a:endParaRPr lang="pt-BR"/>
        </a:p>
      </dgm:t>
    </dgm:pt>
  </dgm:ptLst>
  <dgm:cxnLst>
    <dgm:cxn modelId="{C3671019-4C51-478E-97FD-AA82732B6E21}" type="presOf" srcId="{8BBD982B-F274-4BA3-8F19-028AA15117A4}" destId="{EEF78DF5-8555-476E-9DA5-D85EF5BED6E8}" srcOrd="0" destOrd="0" presId="urn:microsoft.com/office/officeart/2005/8/layout/hProcess11"/>
    <dgm:cxn modelId="{4F7CA4AE-94FE-4378-A583-281ED01F3A26}" srcId="{8BBD982B-F274-4BA3-8F19-028AA15117A4}" destId="{E731978B-F94B-47D7-AFDE-5668EE8523C9}" srcOrd="3" destOrd="0" parTransId="{347D0D83-196D-4ACE-95D8-CD164212347B}" sibTransId="{EE1B103E-6B40-4F05-8FE6-0D6F6D6931A3}"/>
    <dgm:cxn modelId="{B0DAC2FD-EDA1-441B-A845-0C1964D6B924}" srcId="{8BBD982B-F274-4BA3-8F19-028AA15117A4}" destId="{7BF07599-40A3-43F8-B74C-B9C9D197B9C8}" srcOrd="0" destOrd="0" parTransId="{05A33227-C3A2-40A7-900E-1D070E545DAC}" sibTransId="{347A4B58-92E3-49B2-BBF5-15BF5A0F478B}"/>
    <dgm:cxn modelId="{30F2B205-4630-411F-AED5-DA0A0AAA52C0}" type="presOf" srcId="{7BF07599-40A3-43F8-B74C-B9C9D197B9C8}" destId="{AA799FD6-0207-48F1-ADAD-3355FC46945A}" srcOrd="0" destOrd="0" presId="urn:microsoft.com/office/officeart/2005/8/layout/hProcess11"/>
    <dgm:cxn modelId="{93769B07-ABFE-4B45-833E-5B1A02189767}" type="presOf" srcId="{964A18CD-1B5D-4A7E-B182-2927E17348E0}" destId="{6C4584D8-4BEC-45D8-BF53-95F5FB761D06}" srcOrd="0" destOrd="0" presId="urn:microsoft.com/office/officeart/2005/8/layout/hProcess11"/>
    <dgm:cxn modelId="{57D1E1FE-AB13-4507-B39B-15BDE576AB21}" srcId="{8BBD982B-F274-4BA3-8F19-028AA15117A4}" destId="{964A18CD-1B5D-4A7E-B182-2927E17348E0}" srcOrd="1" destOrd="0" parTransId="{90C13AAE-4246-46D9-9B6E-D27D7FCA92D1}" sibTransId="{63F601AF-EA35-4E0A-A9D9-C60ACFB6BC55}"/>
    <dgm:cxn modelId="{05A762CA-2338-49E7-9143-C61E7B8538EC}" type="presOf" srcId="{25761703-EE26-4CA8-B049-3F157889CE06}" destId="{5E3B8E9D-BC81-4E4F-9ACC-A20F37470DE3}" srcOrd="0" destOrd="0" presId="urn:microsoft.com/office/officeart/2005/8/layout/hProcess11"/>
    <dgm:cxn modelId="{8836F067-7F89-4643-B69E-B88FECB7DB20}" type="presOf" srcId="{E731978B-F94B-47D7-AFDE-5668EE8523C9}" destId="{CC9E38FE-BB68-46C2-BB82-E10F260603D4}" srcOrd="0" destOrd="0" presId="urn:microsoft.com/office/officeart/2005/8/layout/hProcess11"/>
    <dgm:cxn modelId="{B4023F34-1758-4145-893F-044E6D16D52E}" srcId="{8BBD982B-F274-4BA3-8F19-028AA15117A4}" destId="{25761703-EE26-4CA8-B049-3F157889CE06}" srcOrd="2" destOrd="0" parTransId="{5EE1D751-E7E3-4E30-AC49-4C8227478F52}" sibTransId="{B74F6A51-714F-4AA7-B42B-E7F20847B954}"/>
    <dgm:cxn modelId="{25119A4D-832A-44E0-8F7F-63F8A237346C}" type="presParOf" srcId="{EEF78DF5-8555-476E-9DA5-D85EF5BED6E8}" destId="{026FE858-264F-439B-A7F3-F2D942865AB2}" srcOrd="0" destOrd="0" presId="urn:microsoft.com/office/officeart/2005/8/layout/hProcess11"/>
    <dgm:cxn modelId="{C592AFA0-ACF9-4382-92B7-04D89830BAB0}" type="presParOf" srcId="{EEF78DF5-8555-476E-9DA5-D85EF5BED6E8}" destId="{87E660A6-41AE-47B5-B5DB-2BCA0E69D34C}" srcOrd="1" destOrd="0" presId="urn:microsoft.com/office/officeart/2005/8/layout/hProcess11"/>
    <dgm:cxn modelId="{804E761A-27A1-4A4D-B9E0-F94C6DA5CB2F}" type="presParOf" srcId="{87E660A6-41AE-47B5-B5DB-2BCA0E69D34C}" destId="{37CB465F-30A1-4518-9EE2-375040D01803}" srcOrd="0" destOrd="0" presId="urn:microsoft.com/office/officeart/2005/8/layout/hProcess11"/>
    <dgm:cxn modelId="{585B43CD-A0FE-485F-9B0B-3112F334F9B0}" type="presParOf" srcId="{37CB465F-30A1-4518-9EE2-375040D01803}" destId="{AA799FD6-0207-48F1-ADAD-3355FC46945A}" srcOrd="0" destOrd="0" presId="urn:microsoft.com/office/officeart/2005/8/layout/hProcess11"/>
    <dgm:cxn modelId="{FEADDDA5-62D2-4FD0-B7E7-C11EEADFC767}" type="presParOf" srcId="{37CB465F-30A1-4518-9EE2-375040D01803}" destId="{40536B13-5617-411F-BE63-A67F88290066}" srcOrd="1" destOrd="0" presId="urn:microsoft.com/office/officeart/2005/8/layout/hProcess11"/>
    <dgm:cxn modelId="{CE37593A-E6DE-4796-BA43-97FA9E8F2490}" type="presParOf" srcId="{37CB465F-30A1-4518-9EE2-375040D01803}" destId="{0CC89B04-9CEF-4869-B0CA-58C2AD8B8485}" srcOrd="2" destOrd="0" presId="urn:microsoft.com/office/officeart/2005/8/layout/hProcess11"/>
    <dgm:cxn modelId="{FF311577-A7C5-4444-AE0F-48FC5283D372}" type="presParOf" srcId="{87E660A6-41AE-47B5-B5DB-2BCA0E69D34C}" destId="{D085B67C-45D3-460A-9664-56A29A600847}" srcOrd="1" destOrd="0" presId="urn:microsoft.com/office/officeart/2005/8/layout/hProcess11"/>
    <dgm:cxn modelId="{6333B0E4-D904-4F38-A5D5-EB844285436D}" type="presParOf" srcId="{87E660A6-41AE-47B5-B5DB-2BCA0E69D34C}" destId="{09DFFEDB-7062-4AE6-A12C-C10D24F8F5AA}" srcOrd="2" destOrd="0" presId="urn:microsoft.com/office/officeart/2005/8/layout/hProcess11"/>
    <dgm:cxn modelId="{DE8BE047-E6D2-4D38-8C33-A2631C3F4087}" type="presParOf" srcId="{09DFFEDB-7062-4AE6-A12C-C10D24F8F5AA}" destId="{6C4584D8-4BEC-45D8-BF53-95F5FB761D06}" srcOrd="0" destOrd="0" presId="urn:microsoft.com/office/officeart/2005/8/layout/hProcess11"/>
    <dgm:cxn modelId="{72F7FA7B-45DB-4F34-9E61-1E0106CA60EC}" type="presParOf" srcId="{09DFFEDB-7062-4AE6-A12C-C10D24F8F5AA}" destId="{C572D6EF-B61D-42B7-AE89-70B64669FED2}" srcOrd="1" destOrd="0" presId="urn:microsoft.com/office/officeart/2005/8/layout/hProcess11"/>
    <dgm:cxn modelId="{279358C8-8951-49A5-9888-2ABDA5A40DB3}" type="presParOf" srcId="{09DFFEDB-7062-4AE6-A12C-C10D24F8F5AA}" destId="{B28D9186-FA55-40ED-80AF-72E3004B87AE}" srcOrd="2" destOrd="0" presId="urn:microsoft.com/office/officeart/2005/8/layout/hProcess11"/>
    <dgm:cxn modelId="{3A80A7FA-C3A3-4FC7-97E6-CB78CB6C1FF2}" type="presParOf" srcId="{87E660A6-41AE-47B5-B5DB-2BCA0E69D34C}" destId="{50243AC6-D906-4840-AD97-5C1D75B769B9}" srcOrd="3" destOrd="0" presId="urn:microsoft.com/office/officeart/2005/8/layout/hProcess11"/>
    <dgm:cxn modelId="{9F96AE71-6BFD-49DC-A18D-6A10151D3E37}" type="presParOf" srcId="{87E660A6-41AE-47B5-B5DB-2BCA0E69D34C}" destId="{35371866-428A-4E11-B6FC-0182E3D73103}" srcOrd="4" destOrd="0" presId="urn:microsoft.com/office/officeart/2005/8/layout/hProcess11"/>
    <dgm:cxn modelId="{7FA4BDD9-4448-4BBC-91E7-09C8293F840C}" type="presParOf" srcId="{35371866-428A-4E11-B6FC-0182E3D73103}" destId="{5E3B8E9D-BC81-4E4F-9ACC-A20F37470DE3}" srcOrd="0" destOrd="0" presId="urn:microsoft.com/office/officeart/2005/8/layout/hProcess11"/>
    <dgm:cxn modelId="{C67350BB-976E-430B-B875-7A3EF61317F2}" type="presParOf" srcId="{35371866-428A-4E11-B6FC-0182E3D73103}" destId="{F134D718-41DE-4EC6-89B3-1BC0F2118D8D}" srcOrd="1" destOrd="0" presId="urn:microsoft.com/office/officeart/2005/8/layout/hProcess11"/>
    <dgm:cxn modelId="{FD9DE702-1D52-4A5C-89C3-4EE988E0EC3C}" type="presParOf" srcId="{35371866-428A-4E11-B6FC-0182E3D73103}" destId="{C092028C-1B4F-45E2-AB17-28912BEB14C5}" srcOrd="2" destOrd="0" presId="urn:microsoft.com/office/officeart/2005/8/layout/hProcess11"/>
    <dgm:cxn modelId="{820FE157-2C7F-42B5-89ED-69AF90021AB0}" type="presParOf" srcId="{87E660A6-41AE-47B5-B5DB-2BCA0E69D34C}" destId="{1E2E6F51-926B-4F03-9367-6D351E425C88}" srcOrd="5" destOrd="0" presId="urn:microsoft.com/office/officeart/2005/8/layout/hProcess11"/>
    <dgm:cxn modelId="{3F6F1EFD-2B3D-4D7B-84F9-F29DDE84D33A}" type="presParOf" srcId="{87E660A6-41AE-47B5-B5DB-2BCA0E69D34C}" destId="{CD509ED5-03A1-4B9C-B534-6F814AA44F4D}" srcOrd="6" destOrd="0" presId="urn:microsoft.com/office/officeart/2005/8/layout/hProcess11"/>
    <dgm:cxn modelId="{8B6DCE31-0A98-4657-A2D8-89485859B36C}" type="presParOf" srcId="{CD509ED5-03A1-4B9C-B534-6F814AA44F4D}" destId="{CC9E38FE-BB68-46C2-BB82-E10F260603D4}" srcOrd="0" destOrd="0" presId="urn:microsoft.com/office/officeart/2005/8/layout/hProcess11"/>
    <dgm:cxn modelId="{D2F72C4A-9983-41B7-9DBC-BB3A890BCC50}" type="presParOf" srcId="{CD509ED5-03A1-4B9C-B534-6F814AA44F4D}" destId="{0E7EB6B7-19A7-4A3E-B4B9-2E001F38EFC6}" srcOrd="1" destOrd="0" presId="urn:microsoft.com/office/officeart/2005/8/layout/hProcess11"/>
    <dgm:cxn modelId="{8A476076-4D73-4457-BBD8-601726E147DF}" type="presParOf" srcId="{CD509ED5-03A1-4B9C-B534-6F814AA44F4D}" destId="{75FA7B76-ECBC-491B-BF17-1B5DC3384E4E}"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9675BB5-4BE3-4E06-B2B3-AAA3D107C1A8}" type="doc">
      <dgm:prSet loTypeId="urn:microsoft.com/office/officeart/2005/8/layout/radial5" loCatId="relationship" qsTypeId="urn:microsoft.com/office/officeart/2005/8/quickstyle/simple3" qsCatId="simple" csTypeId="urn:microsoft.com/office/officeart/2005/8/colors/accent0_3" csCatId="mainScheme" phldr="1"/>
      <dgm:spPr/>
      <dgm:t>
        <a:bodyPr/>
        <a:lstStyle/>
        <a:p>
          <a:endParaRPr lang="pt-BR"/>
        </a:p>
      </dgm:t>
    </dgm:pt>
    <dgm:pt modelId="{D3864EA6-13E7-440F-948B-8118F5878A44}">
      <dgm:prSet phldrT="[Text]" custT="1"/>
      <dgm:spPr/>
      <dgm:t>
        <a:bodyPr/>
        <a:lstStyle/>
        <a:p>
          <a:r>
            <a:rPr lang="pt-BR" sz="2400"/>
            <a:t>Proj.</a:t>
          </a:r>
          <a:endParaRPr lang="pt-BR" sz="2000"/>
        </a:p>
      </dgm:t>
    </dgm:pt>
    <dgm:pt modelId="{5F920266-1B6A-4D7D-8C8B-D20E2934BF67}" type="parTrans" cxnId="{7834DFDC-DD97-4D0F-B547-27AB53428B4B}">
      <dgm:prSet/>
      <dgm:spPr/>
      <dgm:t>
        <a:bodyPr/>
        <a:lstStyle/>
        <a:p>
          <a:endParaRPr lang="pt-BR"/>
        </a:p>
      </dgm:t>
    </dgm:pt>
    <dgm:pt modelId="{F4FE127A-F33D-4F59-961D-A505D5A781EE}" type="sibTrans" cxnId="{7834DFDC-DD97-4D0F-B547-27AB53428B4B}">
      <dgm:prSet/>
      <dgm:spPr/>
      <dgm:t>
        <a:bodyPr/>
        <a:lstStyle/>
        <a:p>
          <a:endParaRPr lang="pt-BR"/>
        </a:p>
      </dgm:t>
    </dgm:pt>
    <dgm:pt modelId="{813DB034-1CFA-4CE1-8536-6BC256192226}">
      <dgm:prSet phldrT="[Text]" custT="1"/>
      <dgm:spPr/>
      <dgm:t>
        <a:bodyPr/>
        <a:lstStyle/>
        <a:p>
          <a:r>
            <a:rPr lang="pt-BR" sz="1600"/>
            <a:t>Fornecedor </a:t>
          </a:r>
          <a:endParaRPr lang="pt-BR" sz="1100"/>
        </a:p>
      </dgm:t>
    </dgm:pt>
    <dgm:pt modelId="{ED3CCD02-8D75-4A08-AD85-C5F828B29313}" type="parTrans" cxnId="{41966F54-3C25-450E-8104-04B2B9165959}">
      <dgm:prSet/>
      <dgm:spPr/>
      <dgm:t>
        <a:bodyPr/>
        <a:lstStyle/>
        <a:p>
          <a:endParaRPr lang="pt-BR"/>
        </a:p>
      </dgm:t>
    </dgm:pt>
    <dgm:pt modelId="{F3516F2D-4619-4753-A81E-130803DFBFC7}" type="sibTrans" cxnId="{41966F54-3C25-450E-8104-04B2B9165959}">
      <dgm:prSet/>
      <dgm:spPr/>
      <dgm:t>
        <a:bodyPr/>
        <a:lstStyle/>
        <a:p>
          <a:endParaRPr lang="pt-BR"/>
        </a:p>
      </dgm:t>
    </dgm:pt>
    <dgm:pt modelId="{6461E40C-FAF1-4C11-9CA4-01B7756558A8}">
      <dgm:prSet phldrT="[Text]" custT="1"/>
      <dgm:spPr/>
      <dgm:t>
        <a:bodyPr lIns="0" tIns="0" rIns="0" bIns="0"/>
        <a:lstStyle/>
        <a:p>
          <a:r>
            <a:rPr lang="pt-BR" sz="1300" spc="-10" baseline="0"/>
            <a:t>Fabricação </a:t>
          </a:r>
        </a:p>
      </dgm:t>
    </dgm:pt>
    <dgm:pt modelId="{5418FCE5-0AC2-479F-8F47-D35F7A60BD8D}" type="parTrans" cxnId="{5EBF790F-CC7C-4BBA-98A7-614FB5283795}">
      <dgm:prSet/>
      <dgm:spPr/>
      <dgm:t>
        <a:bodyPr/>
        <a:lstStyle/>
        <a:p>
          <a:endParaRPr lang="pt-BR"/>
        </a:p>
      </dgm:t>
    </dgm:pt>
    <dgm:pt modelId="{3D67A8BA-4FB2-401F-A3C1-92132B645061}" type="sibTrans" cxnId="{5EBF790F-CC7C-4BBA-98A7-614FB5283795}">
      <dgm:prSet/>
      <dgm:spPr/>
      <dgm:t>
        <a:bodyPr/>
        <a:lstStyle/>
        <a:p>
          <a:endParaRPr lang="pt-BR"/>
        </a:p>
      </dgm:t>
    </dgm:pt>
    <dgm:pt modelId="{14E5A95F-9DC9-4E33-B709-14C57323ACAA}">
      <dgm:prSet phldrT="[Text]" custT="1"/>
      <dgm:spPr/>
      <dgm:t>
        <a:bodyPr/>
        <a:lstStyle/>
        <a:p>
          <a:r>
            <a:rPr lang="pt-BR" sz="1600"/>
            <a:t>Vendas</a:t>
          </a:r>
          <a:endParaRPr lang="pt-BR" sz="1100"/>
        </a:p>
      </dgm:t>
    </dgm:pt>
    <dgm:pt modelId="{CFE62A0D-AFCB-42FF-A2F7-4127DE6E4A06}" type="parTrans" cxnId="{B78770BC-227B-404F-8185-2F70ECA32605}">
      <dgm:prSet/>
      <dgm:spPr/>
      <dgm:t>
        <a:bodyPr/>
        <a:lstStyle/>
        <a:p>
          <a:endParaRPr lang="pt-BR"/>
        </a:p>
      </dgm:t>
    </dgm:pt>
    <dgm:pt modelId="{87455A86-154D-4572-BF6D-F5FEBED08194}" type="sibTrans" cxnId="{B78770BC-227B-404F-8185-2F70ECA32605}">
      <dgm:prSet/>
      <dgm:spPr/>
      <dgm:t>
        <a:bodyPr/>
        <a:lstStyle/>
        <a:p>
          <a:endParaRPr lang="pt-BR"/>
        </a:p>
      </dgm:t>
    </dgm:pt>
    <dgm:pt modelId="{9A038BAD-1DAA-4E08-AF5C-7A535C3A31A3}">
      <dgm:prSet phldrT="[Text]" custT="1"/>
      <dgm:spPr/>
      <dgm:t>
        <a:bodyPr/>
        <a:lstStyle/>
        <a:p>
          <a:r>
            <a:rPr lang="pt-BR" sz="1400"/>
            <a:t>Engenharia</a:t>
          </a:r>
        </a:p>
      </dgm:t>
    </dgm:pt>
    <dgm:pt modelId="{E1D6882F-7F41-4B9B-8326-079D0B7775D3}" type="parTrans" cxnId="{F67B8136-3A2B-408C-9570-C50B3786C6D1}">
      <dgm:prSet/>
      <dgm:spPr/>
      <dgm:t>
        <a:bodyPr/>
        <a:lstStyle/>
        <a:p>
          <a:endParaRPr lang="pt-BR"/>
        </a:p>
      </dgm:t>
    </dgm:pt>
    <dgm:pt modelId="{BF904E21-59DA-42DB-BE7C-359EAF11BFDB}" type="sibTrans" cxnId="{F67B8136-3A2B-408C-9570-C50B3786C6D1}">
      <dgm:prSet/>
      <dgm:spPr/>
      <dgm:t>
        <a:bodyPr/>
        <a:lstStyle/>
        <a:p>
          <a:endParaRPr lang="pt-BR"/>
        </a:p>
      </dgm:t>
    </dgm:pt>
    <dgm:pt modelId="{C2B16F5E-4FD9-4E6C-984C-5FB34252F788}">
      <dgm:prSet phldrT="[Text]" custT="1"/>
      <dgm:spPr/>
      <dgm:t>
        <a:bodyPr/>
        <a:lstStyle/>
        <a:p>
          <a:r>
            <a:rPr lang="pt-BR" sz="1600"/>
            <a:t>Equipes Remotas</a:t>
          </a:r>
          <a:endParaRPr lang="pt-BR" sz="1200"/>
        </a:p>
      </dgm:t>
    </dgm:pt>
    <dgm:pt modelId="{8F21B166-5620-46A8-A5DD-72EAE361E61D}" type="parTrans" cxnId="{F20E6E35-2EF6-49E1-BCE2-AF737813AC7F}">
      <dgm:prSet/>
      <dgm:spPr/>
      <dgm:t>
        <a:bodyPr/>
        <a:lstStyle/>
        <a:p>
          <a:endParaRPr lang="pt-BR"/>
        </a:p>
      </dgm:t>
    </dgm:pt>
    <dgm:pt modelId="{D972BA52-9B06-4D48-9819-200C1326EA4D}" type="sibTrans" cxnId="{F20E6E35-2EF6-49E1-BCE2-AF737813AC7F}">
      <dgm:prSet/>
      <dgm:spPr/>
      <dgm:t>
        <a:bodyPr/>
        <a:lstStyle/>
        <a:p>
          <a:endParaRPr lang="pt-BR"/>
        </a:p>
      </dgm:t>
    </dgm:pt>
    <dgm:pt modelId="{EB09D521-9D02-4B4D-80CB-EB847731A63E}" type="pres">
      <dgm:prSet presAssocID="{19675BB5-4BE3-4E06-B2B3-AAA3D107C1A8}" presName="Name0" presStyleCnt="0">
        <dgm:presLayoutVars>
          <dgm:chMax val="1"/>
          <dgm:dir/>
          <dgm:animLvl val="ctr"/>
          <dgm:resizeHandles val="exact"/>
        </dgm:presLayoutVars>
      </dgm:prSet>
      <dgm:spPr/>
      <dgm:t>
        <a:bodyPr/>
        <a:lstStyle/>
        <a:p>
          <a:endParaRPr lang="pt-BR"/>
        </a:p>
      </dgm:t>
    </dgm:pt>
    <dgm:pt modelId="{7ADCFBEC-172E-41BB-B545-FE2085E0B744}" type="pres">
      <dgm:prSet presAssocID="{D3864EA6-13E7-440F-948B-8118F5878A44}" presName="centerShape" presStyleLbl="node0" presStyleIdx="0" presStyleCnt="1" custScaleX="127383" custScaleY="127383"/>
      <dgm:spPr/>
      <dgm:t>
        <a:bodyPr/>
        <a:lstStyle/>
        <a:p>
          <a:endParaRPr lang="pt-BR"/>
        </a:p>
      </dgm:t>
    </dgm:pt>
    <dgm:pt modelId="{E09D1B4B-09AE-4B1F-A409-CE344F8F9185}" type="pres">
      <dgm:prSet presAssocID="{ED3CCD02-8D75-4A08-AD85-C5F828B29313}" presName="parTrans" presStyleLbl="sibTrans2D1" presStyleIdx="0" presStyleCnt="5"/>
      <dgm:spPr/>
      <dgm:t>
        <a:bodyPr/>
        <a:lstStyle/>
        <a:p>
          <a:endParaRPr lang="pt-BR"/>
        </a:p>
      </dgm:t>
    </dgm:pt>
    <dgm:pt modelId="{79A2186A-8429-4E95-A4D2-214813090081}" type="pres">
      <dgm:prSet presAssocID="{ED3CCD02-8D75-4A08-AD85-C5F828B29313}" presName="connectorText" presStyleLbl="sibTrans2D1" presStyleIdx="0" presStyleCnt="5"/>
      <dgm:spPr/>
      <dgm:t>
        <a:bodyPr/>
        <a:lstStyle/>
        <a:p>
          <a:endParaRPr lang="pt-BR"/>
        </a:p>
      </dgm:t>
    </dgm:pt>
    <dgm:pt modelId="{60779230-642B-46DB-B5CA-FC2220C38859}" type="pres">
      <dgm:prSet presAssocID="{813DB034-1CFA-4CE1-8536-6BC256192226}" presName="node" presStyleLbl="node1" presStyleIdx="0" presStyleCnt="5" custScaleX="117603" custScaleY="117603">
        <dgm:presLayoutVars>
          <dgm:bulletEnabled val="1"/>
        </dgm:presLayoutVars>
      </dgm:prSet>
      <dgm:spPr/>
      <dgm:t>
        <a:bodyPr/>
        <a:lstStyle/>
        <a:p>
          <a:endParaRPr lang="pt-BR"/>
        </a:p>
      </dgm:t>
    </dgm:pt>
    <dgm:pt modelId="{4873F644-A37B-4263-BDD3-7D4AECF93436}" type="pres">
      <dgm:prSet presAssocID="{5418FCE5-0AC2-479F-8F47-D35F7A60BD8D}" presName="parTrans" presStyleLbl="sibTrans2D1" presStyleIdx="1" presStyleCnt="5"/>
      <dgm:spPr/>
      <dgm:t>
        <a:bodyPr/>
        <a:lstStyle/>
        <a:p>
          <a:endParaRPr lang="pt-BR"/>
        </a:p>
      </dgm:t>
    </dgm:pt>
    <dgm:pt modelId="{AF2E0478-D773-4966-9A95-8E70AD7139B7}" type="pres">
      <dgm:prSet presAssocID="{5418FCE5-0AC2-479F-8F47-D35F7A60BD8D}" presName="connectorText" presStyleLbl="sibTrans2D1" presStyleIdx="1" presStyleCnt="5"/>
      <dgm:spPr/>
      <dgm:t>
        <a:bodyPr/>
        <a:lstStyle/>
        <a:p>
          <a:endParaRPr lang="pt-BR"/>
        </a:p>
      </dgm:t>
    </dgm:pt>
    <dgm:pt modelId="{8FE55D76-69B8-469D-BE4A-A0F9F69D5110}" type="pres">
      <dgm:prSet presAssocID="{6461E40C-FAF1-4C11-9CA4-01B7756558A8}" presName="node" presStyleLbl="node1" presStyleIdx="1" presStyleCnt="5" custScaleX="117603" custScaleY="117603">
        <dgm:presLayoutVars>
          <dgm:bulletEnabled val="1"/>
        </dgm:presLayoutVars>
      </dgm:prSet>
      <dgm:spPr/>
      <dgm:t>
        <a:bodyPr/>
        <a:lstStyle/>
        <a:p>
          <a:endParaRPr lang="pt-BR"/>
        </a:p>
      </dgm:t>
    </dgm:pt>
    <dgm:pt modelId="{8999D690-D432-4F1A-B2AE-D98A61E6F24A}" type="pres">
      <dgm:prSet presAssocID="{CFE62A0D-AFCB-42FF-A2F7-4127DE6E4A06}" presName="parTrans" presStyleLbl="sibTrans2D1" presStyleIdx="2" presStyleCnt="5"/>
      <dgm:spPr/>
      <dgm:t>
        <a:bodyPr/>
        <a:lstStyle/>
        <a:p>
          <a:endParaRPr lang="pt-BR"/>
        </a:p>
      </dgm:t>
    </dgm:pt>
    <dgm:pt modelId="{5E3992B2-2FF9-4710-BC5D-D3CABAC0944B}" type="pres">
      <dgm:prSet presAssocID="{CFE62A0D-AFCB-42FF-A2F7-4127DE6E4A06}" presName="connectorText" presStyleLbl="sibTrans2D1" presStyleIdx="2" presStyleCnt="5"/>
      <dgm:spPr/>
      <dgm:t>
        <a:bodyPr/>
        <a:lstStyle/>
        <a:p>
          <a:endParaRPr lang="pt-BR"/>
        </a:p>
      </dgm:t>
    </dgm:pt>
    <dgm:pt modelId="{0B5562C5-56E9-4F94-AD9A-09B6AA6E206F}" type="pres">
      <dgm:prSet presAssocID="{14E5A95F-9DC9-4E33-B709-14C57323ACAA}" presName="node" presStyleLbl="node1" presStyleIdx="2" presStyleCnt="5" custScaleX="117603" custScaleY="117603">
        <dgm:presLayoutVars>
          <dgm:bulletEnabled val="1"/>
        </dgm:presLayoutVars>
      </dgm:prSet>
      <dgm:spPr/>
      <dgm:t>
        <a:bodyPr/>
        <a:lstStyle/>
        <a:p>
          <a:endParaRPr lang="pt-BR"/>
        </a:p>
      </dgm:t>
    </dgm:pt>
    <dgm:pt modelId="{FB0FDE60-5A66-47CD-855C-10B0ABFAFF6D}" type="pres">
      <dgm:prSet presAssocID="{E1D6882F-7F41-4B9B-8326-079D0B7775D3}" presName="parTrans" presStyleLbl="sibTrans2D1" presStyleIdx="3" presStyleCnt="5"/>
      <dgm:spPr/>
      <dgm:t>
        <a:bodyPr/>
        <a:lstStyle/>
        <a:p>
          <a:endParaRPr lang="pt-BR"/>
        </a:p>
      </dgm:t>
    </dgm:pt>
    <dgm:pt modelId="{D9C29361-9907-4AA5-9D4C-465D8E4516DA}" type="pres">
      <dgm:prSet presAssocID="{E1D6882F-7F41-4B9B-8326-079D0B7775D3}" presName="connectorText" presStyleLbl="sibTrans2D1" presStyleIdx="3" presStyleCnt="5"/>
      <dgm:spPr/>
      <dgm:t>
        <a:bodyPr/>
        <a:lstStyle/>
        <a:p>
          <a:endParaRPr lang="pt-BR"/>
        </a:p>
      </dgm:t>
    </dgm:pt>
    <dgm:pt modelId="{492A8904-4F29-41B2-8DF6-9E5DB43B598E}" type="pres">
      <dgm:prSet presAssocID="{9A038BAD-1DAA-4E08-AF5C-7A535C3A31A3}" presName="node" presStyleLbl="node1" presStyleIdx="3" presStyleCnt="5" custScaleX="117603" custScaleY="117603">
        <dgm:presLayoutVars>
          <dgm:bulletEnabled val="1"/>
        </dgm:presLayoutVars>
      </dgm:prSet>
      <dgm:spPr/>
      <dgm:t>
        <a:bodyPr/>
        <a:lstStyle/>
        <a:p>
          <a:endParaRPr lang="pt-BR"/>
        </a:p>
      </dgm:t>
    </dgm:pt>
    <dgm:pt modelId="{470BEB95-5498-4076-A7AD-52EA2D6058A0}" type="pres">
      <dgm:prSet presAssocID="{8F21B166-5620-46A8-A5DD-72EAE361E61D}" presName="parTrans" presStyleLbl="sibTrans2D1" presStyleIdx="4" presStyleCnt="5"/>
      <dgm:spPr/>
      <dgm:t>
        <a:bodyPr/>
        <a:lstStyle/>
        <a:p>
          <a:endParaRPr lang="pt-BR"/>
        </a:p>
      </dgm:t>
    </dgm:pt>
    <dgm:pt modelId="{8C992717-B056-4E89-850B-547F00D86B47}" type="pres">
      <dgm:prSet presAssocID="{8F21B166-5620-46A8-A5DD-72EAE361E61D}" presName="connectorText" presStyleLbl="sibTrans2D1" presStyleIdx="4" presStyleCnt="5"/>
      <dgm:spPr/>
      <dgm:t>
        <a:bodyPr/>
        <a:lstStyle/>
        <a:p>
          <a:endParaRPr lang="pt-BR"/>
        </a:p>
      </dgm:t>
    </dgm:pt>
    <dgm:pt modelId="{A0AE6ABD-EFF8-41C2-907C-790C07DF522C}" type="pres">
      <dgm:prSet presAssocID="{C2B16F5E-4FD9-4E6C-984C-5FB34252F788}" presName="node" presStyleLbl="node1" presStyleIdx="4" presStyleCnt="5" custScaleX="117603" custScaleY="117603">
        <dgm:presLayoutVars>
          <dgm:bulletEnabled val="1"/>
        </dgm:presLayoutVars>
      </dgm:prSet>
      <dgm:spPr/>
      <dgm:t>
        <a:bodyPr/>
        <a:lstStyle/>
        <a:p>
          <a:endParaRPr lang="pt-BR"/>
        </a:p>
      </dgm:t>
    </dgm:pt>
  </dgm:ptLst>
  <dgm:cxnLst>
    <dgm:cxn modelId="{5EBF790F-CC7C-4BBA-98A7-614FB5283795}" srcId="{D3864EA6-13E7-440F-948B-8118F5878A44}" destId="{6461E40C-FAF1-4C11-9CA4-01B7756558A8}" srcOrd="1" destOrd="0" parTransId="{5418FCE5-0AC2-479F-8F47-D35F7A60BD8D}" sibTransId="{3D67A8BA-4FB2-401F-A3C1-92132B645061}"/>
    <dgm:cxn modelId="{F383A1C8-295E-4F6E-9C5D-67AA4DB4F7EB}" type="presOf" srcId="{ED3CCD02-8D75-4A08-AD85-C5F828B29313}" destId="{79A2186A-8429-4E95-A4D2-214813090081}" srcOrd="1" destOrd="0" presId="urn:microsoft.com/office/officeart/2005/8/layout/radial5"/>
    <dgm:cxn modelId="{54B2FED9-9F5A-482C-B7AD-CE780DBB4D7A}" type="presOf" srcId="{ED3CCD02-8D75-4A08-AD85-C5F828B29313}" destId="{E09D1B4B-09AE-4B1F-A409-CE344F8F9185}" srcOrd="0" destOrd="0" presId="urn:microsoft.com/office/officeart/2005/8/layout/radial5"/>
    <dgm:cxn modelId="{7834DFDC-DD97-4D0F-B547-27AB53428B4B}" srcId="{19675BB5-4BE3-4E06-B2B3-AAA3D107C1A8}" destId="{D3864EA6-13E7-440F-948B-8118F5878A44}" srcOrd="0" destOrd="0" parTransId="{5F920266-1B6A-4D7D-8C8B-D20E2934BF67}" sibTransId="{F4FE127A-F33D-4F59-961D-A505D5A781EE}"/>
    <dgm:cxn modelId="{33CA9426-6028-4F9E-ADDB-AA3042A81F7D}" type="presOf" srcId="{6461E40C-FAF1-4C11-9CA4-01B7756558A8}" destId="{8FE55D76-69B8-469D-BE4A-A0F9F69D5110}" srcOrd="0" destOrd="0" presId="urn:microsoft.com/office/officeart/2005/8/layout/radial5"/>
    <dgm:cxn modelId="{29FA02FA-E640-4261-806B-AA21CEF811C3}" type="presOf" srcId="{E1D6882F-7F41-4B9B-8326-079D0B7775D3}" destId="{FB0FDE60-5A66-47CD-855C-10B0ABFAFF6D}" srcOrd="0" destOrd="0" presId="urn:microsoft.com/office/officeart/2005/8/layout/radial5"/>
    <dgm:cxn modelId="{9D61B47E-7F41-4639-962A-9097B26F323C}" type="presOf" srcId="{5418FCE5-0AC2-479F-8F47-D35F7A60BD8D}" destId="{AF2E0478-D773-4966-9A95-8E70AD7139B7}" srcOrd="1" destOrd="0" presId="urn:microsoft.com/office/officeart/2005/8/layout/radial5"/>
    <dgm:cxn modelId="{F20E6E35-2EF6-49E1-BCE2-AF737813AC7F}" srcId="{D3864EA6-13E7-440F-948B-8118F5878A44}" destId="{C2B16F5E-4FD9-4E6C-984C-5FB34252F788}" srcOrd="4" destOrd="0" parTransId="{8F21B166-5620-46A8-A5DD-72EAE361E61D}" sibTransId="{D972BA52-9B06-4D48-9819-200C1326EA4D}"/>
    <dgm:cxn modelId="{7362BBE9-CE05-48ED-9B0F-19744BB7FA24}" type="presOf" srcId="{CFE62A0D-AFCB-42FF-A2F7-4127DE6E4A06}" destId="{5E3992B2-2FF9-4710-BC5D-D3CABAC0944B}" srcOrd="1" destOrd="0" presId="urn:microsoft.com/office/officeart/2005/8/layout/radial5"/>
    <dgm:cxn modelId="{67029EA3-AC4E-48C5-87CF-57A4733799CA}" type="presOf" srcId="{E1D6882F-7F41-4B9B-8326-079D0B7775D3}" destId="{D9C29361-9907-4AA5-9D4C-465D8E4516DA}" srcOrd="1" destOrd="0" presId="urn:microsoft.com/office/officeart/2005/8/layout/radial5"/>
    <dgm:cxn modelId="{DF0DC324-3E24-4C19-A1FD-DD9570009774}" type="presOf" srcId="{9A038BAD-1DAA-4E08-AF5C-7A535C3A31A3}" destId="{492A8904-4F29-41B2-8DF6-9E5DB43B598E}" srcOrd="0" destOrd="0" presId="urn:microsoft.com/office/officeart/2005/8/layout/radial5"/>
    <dgm:cxn modelId="{459BE59C-8527-4040-AA6D-E00460E9E8BD}" type="presOf" srcId="{D3864EA6-13E7-440F-948B-8118F5878A44}" destId="{7ADCFBEC-172E-41BB-B545-FE2085E0B744}" srcOrd="0" destOrd="0" presId="urn:microsoft.com/office/officeart/2005/8/layout/radial5"/>
    <dgm:cxn modelId="{26D1578F-8BE0-4DFF-B5B7-36D919C7DF48}" type="presOf" srcId="{19675BB5-4BE3-4E06-B2B3-AAA3D107C1A8}" destId="{EB09D521-9D02-4B4D-80CB-EB847731A63E}" srcOrd="0" destOrd="0" presId="urn:microsoft.com/office/officeart/2005/8/layout/radial5"/>
    <dgm:cxn modelId="{41966F54-3C25-450E-8104-04B2B9165959}" srcId="{D3864EA6-13E7-440F-948B-8118F5878A44}" destId="{813DB034-1CFA-4CE1-8536-6BC256192226}" srcOrd="0" destOrd="0" parTransId="{ED3CCD02-8D75-4A08-AD85-C5F828B29313}" sibTransId="{F3516F2D-4619-4753-A81E-130803DFBFC7}"/>
    <dgm:cxn modelId="{B78770BC-227B-404F-8185-2F70ECA32605}" srcId="{D3864EA6-13E7-440F-948B-8118F5878A44}" destId="{14E5A95F-9DC9-4E33-B709-14C57323ACAA}" srcOrd="2" destOrd="0" parTransId="{CFE62A0D-AFCB-42FF-A2F7-4127DE6E4A06}" sibTransId="{87455A86-154D-4572-BF6D-F5FEBED08194}"/>
    <dgm:cxn modelId="{4D341991-5DB3-4739-89C1-0B6A24A114E8}" type="presOf" srcId="{5418FCE5-0AC2-479F-8F47-D35F7A60BD8D}" destId="{4873F644-A37B-4263-BDD3-7D4AECF93436}" srcOrd="0" destOrd="0" presId="urn:microsoft.com/office/officeart/2005/8/layout/radial5"/>
    <dgm:cxn modelId="{7598B8A9-9332-4A2B-B5D9-CF010EBBDF46}" type="presOf" srcId="{8F21B166-5620-46A8-A5DD-72EAE361E61D}" destId="{8C992717-B056-4E89-850B-547F00D86B47}" srcOrd="1" destOrd="0" presId="urn:microsoft.com/office/officeart/2005/8/layout/radial5"/>
    <dgm:cxn modelId="{D455749F-4F4C-4295-A229-F1CAA9A84B33}" type="presOf" srcId="{C2B16F5E-4FD9-4E6C-984C-5FB34252F788}" destId="{A0AE6ABD-EFF8-41C2-907C-790C07DF522C}" srcOrd="0" destOrd="0" presId="urn:microsoft.com/office/officeart/2005/8/layout/radial5"/>
    <dgm:cxn modelId="{7EB75183-B20B-4EE8-AF71-83BA84E1BE0D}" type="presOf" srcId="{8F21B166-5620-46A8-A5DD-72EAE361E61D}" destId="{470BEB95-5498-4076-A7AD-52EA2D6058A0}" srcOrd="0" destOrd="0" presId="urn:microsoft.com/office/officeart/2005/8/layout/radial5"/>
    <dgm:cxn modelId="{33010AF7-9670-4113-8A43-897FBCF42E9F}" type="presOf" srcId="{CFE62A0D-AFCB-42FF-A2F7-4127DE6E4A06}" destId="{8999D690-D432-4F1A-B2AE-D98A61E6F24A}" srcOrd="0" destOrd="0" presId="urn:microsoft.com/office/officeart/2005/8/layout/radial5"/>
    <dgm:cxn modelId="{F98C9256-0E52-4294-AA5B-17A525F41415}" type="presOf" srcId="{813DB034-1CFA-4CE1-8536-6BC256192226}" destId="{60779230-642B-46DB-B5CA-FC2220C38859}" srcOrd="0" destOrd="0" presId="urn:microsoft.com/office/officeart/2005/8/layout/radial5"/>
    <dgm:cxn modelId="{F67B8136-3A2B-408C-9570-C50B3786C6D1}" srcId="{D3864EA6-13E7-440F-948B-8118F5878A44}" destId="{9A038BAD-1DAA-4E08-AF5C-7A535C3A31A3}" srcOrd="3" destOrd="0" parTransId="{E1D6882F-7F41-4B9B-8326-079D0B7775D3}" sibTransId="{BF904E21-59DA-42DB-BE7C-359EAF11BFDB}"/>
    <dgm:cxn modelId="{D74F0E62-DE98-4010-8B2E-1EAAA9E56350}" type="presOf" srcId="{14E5A95F-9DC9-4E33-B709-14C57323ACAA}" destId="{0B5562C5-56E9-4F94-AD9A-09B6AA6E206F}" srcOrd="0" destOrd="0" presId="urn:microsoft.com/office/officeart/2005/8/layout/radial5"/>
    <dgm:cxn modelId="{7A2CDD09-A224-4181-B0A8-F745690C8BD3}" type="presParOf" srcId="{EB09D521-9D02-4B4D-80CB-EB847731A63E}" destId="{7ADCFBEC-172E-41BB-B545-FE2085E0B744}" srcOrd="0" destOrd="0" presId="urn:microsoft.com/office/officeart/2005/8/layout/radial5"/>
    <dgm:cxn modelId="{7BB1E9F2-577C-4EDD-9E82-599DABB04466}" type="presParOf" srcId="{EB09D521-9D02-4B4D-80CB-EB847731A63E}" destId="{E09D1B4B-09AE-4B1F-A409-CE344F8F9185}" srcOrd="1" destOrd="0" presId="urn:microsoft.com/office/officeart/2005/8/layout/radial5"/>
    <dgm:cxn modelId="{E09E266F-8E22-44BE-8978-A502F4303C38}" type="presParOf" srcId="{E09D1B4B-09AE-4B1F-A409-CE344F8F9185}" destId="{79A2186A-8429-4E95-A4D2-214813090081}" srcOrd="0" destOrd="0" presId="urn:microsoft.com/office/officeart/2005/8/layout/radial5"/>
    <dgm:cxn modelId="{562B295A-BCD4-4A96-9791-82628D1E85C3}" type="presParOf" srcId="{EB09D521-9D02-4B4D-80CB-EB847731A63E}" destId="{60779230-642B-46DB-B5CA-FC2220C38859}" srcOrd="2" destOrd="0" presId="urn:microsoft.com/office/officeart/2005/8/layout/radial5"/>
    <dgm:cxn modelId="{76D43CBB-CF6F-4D01-B20F-2CB0810F3909}" type="presParOf" srcId="{EB09D521-9D02-4B4D-80CB-EB847731A63E}" destId="{4873F644-A37B-4263-BDD3-7D4AECF93436}" srcOrd="3" destOrd="0" presId="urn:microsoft.com/office/officeart/2005/8/layout/radial5"/>
    <dgm:cxn modelId="{F7130F14-C777-4C76-8C2B-D2E7B75C0D8D}" type="presParOf" srcId="{4873F644-A37B-4263-BDD3-7D4AECF93436}" destId="{AF2E0478-D773-4966-9A95-8E70AD7139B7}" srcOrd="0" destOrd="0" presId="urn:microsoft.com/office/officeart/2005/8/layout/radial5"/>
    <dgm:cxn modelId="{748C0B98-BE3C-46A0-A8A8-2AA989733D23}" type="presParOf" srcId="{EB09D521-9D02-4B4D-80CB-EB847731A63E}" destId="{8FE55D76-69B8-469D-BE4A-A0F9F69D5110}" srcOrd="4" destOrd="0" presId="urn:microsoft.com/office/officeart/2005/8/layout/radial5"/>
    <dgm:cxn modelId="{EC562C87-C506-49BA-968E-C83211612F4F}" type="presParOf" srcId="{EB09D521-9D02-4B4D-80CB-EB847731A63E}" destId="{8999D690-D432-4F1A-B2AE-D98A61E6F24A}" srcOrd="5" destOrd="0" presId="urn:microsoft.com/office/officeart/2005/8/layout/radial5"/>
    <dgm:cxn modelId="{74E4B3E6-EFC4-4928-879C-68AF32A26E78}" type="presParOf" srcId="{8999D690-D432-4F1A-B2AE-D98A61E6F24A}" destId="{5E3992B2-2FF9-4710-BC5D-D3CABAC0944B}" srcOrd="0" destOrd="0" presId="urn:microsoft.com/office/officeart/2005/8/layout/radial5"/>
    <dgm:cxn modelId="{5E7FF7E9-3D1D-4AFC-BBDA-562EA2DFF33D}" type="presParOf" srcId="{EB09D521-9D02-4B4D-80CB-EB847731A63E}" destId="{0B5562C5-56E9-4F94-AD9A-09B6AA6E206F}" srcOrd="6" destOrd="0" presId="urn:microsoft.com/office/officeart/2005/8/layout/radial5"/>
    <dgm:cxn modelId="{482138DA-A8F7-4644-ABD0-5D3B06FD4C6C}" type="presParOf" srcId="{EB09D521-9D02-4B4D-80CB-EB847731A63E}" destId="{FB0FDE60-5A66-47CD-855C-10B0ABFAFF6D}" srcOrd="7" destOrd="0" presId="urn:microsoft.com/office/officeart/2005/8/layout/radial5"/>
    <dgm:cxn modelId="{1F9B27C0-0025-46C4-8307-ED67CBCBBD87}" type="presParOf" srcId="{FB0FDE60-5A66-47CD-855C-10B0ABFAFF6D}" destId="{D9C29361-9907-4AA5-9D4C-465D8E4516DA}" srcOrd="0" destOrd="0" presId="urn:microsoft.com/office/officeart/2005/8/layout/radial5"/>
    <dgm:cxn modelId="{D3C41219-4900-4FC6-8881-A20DCF3E46D0}" type="presParOf" srcId="{EB09D521-9D02-4B4D-80CB-EB847731A63E}" destId="{492A8904-4F29-41B2-8DF6-9E5DB43B598E}" srcOrd="8" destOrd="0" presId="urn:microsoft.com/office/officeart/2005/8/layout/radial5"/>
    <dgm:cxn modelId="{3DBDDBD7-92DA-4E8E-BB11-D608C2318B3A}" type="presParOf" srcId="{EB09D521-9D02-4B4D-80CB-EB847731A63E}" destId="{470BEB95-5498-4076-A7AD-52EA2D6058A0}" srcOrd="9" destOrd="0" presId="urn:microsoft.com/office/officeart/2005/8/layout/radial5"/>
    <dgm:cxn modelId="{4207904B-D79D-4AC2-ACCC-2783E7C87CC7}" type="presParOf" srcId="{470BEB95-5498-4076-A7AD-52EA2D6058A0}" destId="{8C992717-B056-4E89-850B-547F00D86B47}" srcOrd="0" destOrd="0" presId="urn:microsoft.com/office/officeart/2005/8/layout/radial5"/>
    <dgm:cxn modelId="{D795CC3D-0275-46A9-969A-D13C2A89A371}" type="presParOf" srcId="{EB09D521-9D02-4B4D-80CB-EB847731A63E}" destId="{A0AE6ABD-EFF8-41C2-907C-790C07DF522C}" srcOrd="10" destOrd="0" presId="urn:microsoft.com/office/officeart/2005/8/layout/radial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D47FD-CD8E-4EC8-A7E3-BF3AC4BC5C1A}">
      <dsp:nvSpPr>
        <dsp:cNvPr id="0" name=""/>
        <dsp:cNvSpPr/>
      </dsp:nvSpPr>
      <dsp:spPr>
        <a:xfrm>
          <a:off x="650026" y="358817"/>
          <a:ext cx="8952255" cy="5546552"/>
        </a:xfrm>
        <a:prstGeom prst="swooshArrow">
          <a:avLst>
            <a:gd name="adj1" fmla="val 25000"/>
            <a:gd name="adj2" fmla="val 25000"/>
          </a:avLst>
        </a:prstGeom>
        <a:solidFill>
          <a:schemeClr val="accent3">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A94E7C76-C16F-47F1-B4F1-C2CF2270A7E9}">
      <dsp:nvSpPr>
        <dsp:cNvPr id="0" name=""/>
        <dsp:cNvSpPr/>
      </dsp:nvSpPr>
      <dsp:spPr>
        <a:xfrm>
          <a:off x="1222380" y="4725454"/>
          <a:ext cx="237236" cy="237236"/>
        </a:xfrm>
        <a:prstGeom prst="ellipse">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48F9B62B-8095-40B1-882D-7B164B0C8B69}">
      <dsp:nvSpPr>
        <dsp:cNvPr id="0" name=""/>
        <dsp:cNvSpPr/>
      </dsp:nvSpPr>
      <dsp:spPr>
        <a:xfrm>
          <a:off x="1179961" y="5179927"/>
          <a:ext cx="2128498" cy="1534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06" tIns="0" rIns="0" bIns="0" numCol="1" spcCol="1270" anchor="t" anchorCtr="0">
          <a:noAutofit/>
        </a:bodyPr>
        <a:lstStyle/>
        <a:p>
          <a:pPr lvl="0" algn="l" defTabSz="889000">
            <a:lnSpc>
              <a:spcPct val="90000"/>
            </a:lnSpc>
            <a:spcBef>
              <a:spcPct val="0"/>
            </a:spcBef>
            <a:spcAft>
              <a:spcPct val="35000"/>
            </a:spcAft>
          </a:pPr>
          <a:r>
            <a:rPr lang="pt-BR" sz="2000" kern="1200"/>
            <a:t>Etapa 1</a:t>
          </a:r>
        </a:p>
        <a:p>
          <a:pPr marL="228600" lvl="1" indent="-228600" algn="l" defTabSz="889000">
            <a:lnSpc>
              <a:spcPct val="90000"/>
            </a:lnSpc>
            <a:spcBef>
              <a:spcPct val="0"/>
            </a:spcBef>
            <a:spcAft>
              <a:spcPct val="15000"/>
            </a:spcAft>
            <a:buChar char="••"/>
          </a:pPr>
          <a:r>
            <a:rPr lang="pt-BR" sz="2000" kern="1200"/>
            <a:t>Data 1</a:t>
          </a:r>
        </a:p>
      </dsp:txBody>
      <dsp:txXfrm>
        <a:off x="1179961" y="5179927"/>
        <a:ext cx="2128498" cy="1534298"/>
      </dsp:txXfrm>
    </dsp:sp>
    <dsp:sp modelId="{0CFC4447-43F4-414D-A014-8F5BDE3BC5FF}">
      <dsp:nvSpPr>
        <dsp:cNvPr id="0" name=""/>
        <dsp:cNvSpPr/>
      </dsp:nvSpPr>
      <dsp:spPr>
        <a:xfrm>
          <a:off x="2627304" y="3412116"/>
          <a:ext cx="412584" cy="412584"/>
        </a:xfrm>
        <a:prstGeom prst="ellipse">
          <a:avLst/>
        </a:prstGeom>
        <a:solidFill>
          <a:schemeClr val="accent3">
            <a:hueOff val="-5513091"/>
            <a:satOff val="8941"/>
            <a:lumOff val="66"/>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389CF004-91C6-4868-93F7-537D5C97980B}">
      <dsp:nvSpPr>
        <dsp:cNvPr id="0" name=""/>
        <dsp:cNvSpPr/>
      </dsp:nvSpPr>
      <dsp:spPr>
        <a:xfrm>
          <a:off x="2650669" y="4213925"/>
          <a:ext cx="2166067" cy="2402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620" tIns="0" rIns="0" bIns="0" numCol="1" spcCol="1270" anchor="t" anchorCtr="0">
          <a:noAutofit/>
        </a:bodyPr>
        <a:lstStyle/>
        <a:p>
          <a:pPr lvl="0" algn="l" defTabSz="889000">
            <a:lnSpc>
              <a:spcPct val="90000"/>
            </a:lnSpc>
            <a:spcBef>
              <a:spcPct val="0"/>
            </a:spcBef>
            <a:spcAft>
              <a:spcPct val="35000"/>
            </a:spcAft>
          </a:pPr>
          <a:r>
            <a:rPr lang="pt-BR" sz="2000" kern="1200"/>
            <a:t>Etapa 2</a:t>
          </a:r>
        </a:p>
        <a:p>
          <a:pPr marL="228600" lvl="1" indent="-228600" algn="l" defTabSz="889000">
            <a:lnSpc>
              <a:spcPct val="90000"/>
            </a:lnSpc>
            <a:spcBef>
              <a:spcPct val="0"/>
            </a:spcBef>
            <a:spcAft>
              <a:spcPct val="15000"/>
            </a:spcAft>
            <a:buChar char="••"/>
          </a:pPr>
          <a:r>
            <a:rPr lang="pt-BR" sz="2000" kern="1200"/>
            <a:t>Data 2</a:t>
          </a:r>
        </a:p>
      </dsp:txBody>
      <dsp:txXfrm>
        <a:off x="2650669" y="4213925"/>
        <a:ext cx="2166067" cy="2402994"/>
      </dsp:txXfrm>
    </dsp:sp>
    <dsp:sp modelId="{8D49C94D-D2A4-4464-8383-D3C12F8B2538}">
      <dsp:nvSpPr>
        <dsp:cNvPr id="0" name=""/>
        <dsp:cNvSpPr/>
      </dsp:nvSpPr>
      <dsp:spPr>
        <a:xfrm>
          <a:off x="4476158" y="2372555"/>
          <a:ext cx="546674" cy="546674"/>
        </a:xfrm>
        <a:prstGeom prst="ellipse">
          <a:avLst/>
        </a:prstGeom>
        <a:solidFill>
          <a:schemeClr val="accent3">
            <a:hueOff val="-11026182"/>
            <a:satOff val="17881"/>
            <a:lumOff val="131"/>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5E71A06C-9747-4CAE-BA21-E9C2A4D6678D}">
      <dsp:nvSpPr>
        <dsp:cNvPr id="0" name=""/>
        <dsp:cNvSpPr/>
      </dsp:nvSpPr>
      <dsp:spPr>
        <a:xfrm>
          <a:off x="4476161" y="3314029"/>
          <a:ext cx="2166067" cy="2427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9671" tIns="0" rIns="0" bIns="0" numCol="1" spcCol="1270" anchor="t" anchorCtr="0">
          <a:noAutofit/>
        </a:bodyPr>
        <a:lstStyle/>
        <a:p>
          <a:pPr lvl="0" algn="l" defTabSz="889000">
            <a:lnSpc>
              <a:spcPct val="90000"/>
            </a:lnSpc>
            <a:spcBef>
              <a:spcPct val="0"/>
            </a:spcBef>
            <a:spcAft>
              <a:spcPct val="35000"/>
            </a:spcAft>
          </a:pPr>
          <a:r>
            <a:rPr lang="pt-BR" sz="2000" kern="1200"/>
            <a:t>Etapa 3</a:t>
          </a:r>
        </a:p>
        <a:p>
          <a:pPr marL="228600" lvl="1" indent="-228600" algn="l" defTabSz="889000">
            <a:lnSpc>
              <a:spcPct val="90000"/>
            </a:lnSpc>
            <a:spcBef>
              <a:spcPct val="0"/>
            </a:spcBef>
            <a:spcAft>
              <a:spcPct val="15000"/>
            </a:spcAft>
            <a:buChar char="••"/>
          </a:pPr>
          <a:r>
            <a:rPr lang="pt-BR" sz="2000" kern="1200"/>
            <a:t>Data 3</a:t>
          </a:r>
        </a:p>
      </dsp:txBody>
      <dsp:txXfrm>
        <a:off x="4476161" y="3314029"/>
        <a:ext cx="2166067" cy="2427103"/>
      </dsp:txXfrm>
    </dsp:sp>
    <dsp:sp modelId="{A9227355-A6E4-4C01-AB6A-08B68C0ABB91}">
      <dsp:nvSpPr>
        <dsp:cNvPr id="0" name=""/>
        <dsp:cNvSpPr/>
      </dsp:nvSpPr>
      <dsp:spPr>
        <a:xfrm>
          <a:off x="6714217" y="1635956"/>
          <a:ext cx="732337" cy="732337"/>
        </a:xfrm>
        <a:prstGeom prst="ellipse">
          <a:avLst/>
        </a:prstGeom>
        <a:solidFill>
          <a:schemeClr val="accent3">
            <a:hueOff val="-16539272"/>
            <a:satOff val="26822"/>
            <a:lumOff val="197"/>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DB2CD8C7-A5B3-49A1-81CC-0EEDDDF3DB4E}">
      <dsp:nvSpPr>
        <dsp:cNvPr id="0" name=""/>
        <dsp:cNvSpPr/>
      </dsp:nvSpPr>
      <dsp:spPr>
        <a:xfrm>
          <a:off x="6811524" y="2724620"/>
          <a:ext cx="2166067" cy="2983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8050" tIns="0" rIns="0" bIns="0" numCol="1" spcCol="1270" anchor="t" anchorCtr="0">
          <a:noAutofit/>
        </a:bodyPr>
        <a:lstStyle/>
        <a:p>
          <a:pPr lvl="0" algn="l" defTabSz="889000">
            <a:lnSpc>
              <a:spcPct val="90000"/>
            </a:lnSpc>
            <a:spcBef>
              <a:spcPct val="0"/>
            </a:spcBef>
            <a:spcAft>
              <a:spcPct val="35000"/>
            </a:spcAft>
          </a:pPr>
          <a:r>
            <a:rPr lang="pt-BR" sz="2000" kern="1200"/>
            <a:t>Etapa 4</a:t>
          </a:r>
        </a:p>
        <a:p>
          <a:pPr marL="228600" lvl="1" indent="-228600" algn="l" defTabSz="889000">
            <a:lnSpc>
              <a:spcPct val="90000"/>
            </a:lnSpc>
            <a:spcBef>
              <a:spcPct val="0"/>
            </a:spcBef>
            <a:spcAft>
              <a:spcPct val="15000"/>
            </a:spcAft>
            <a:buChar char="••"/>
          </a:pPr>
          <a:r>
            <a:rPr lang="pt-BR" sz="2000" kern="1200"/>
            <a:t>Data 4</a:t>
          </a:r>
        </a:p>
      </dsp:txBody>
      <dsp:txXfrm>
        <a:off x="6811524" y="2724620"/>
        <a:ext cx="2166067" cy="29836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AB35D-7F85-4F08-9397-AA61FB00442A}">
      <dsp:nvSpPr>
        <dsp:cNvPr id="0" name=""/>
        <dsp:cNvSpPr/>
      </dsp:nvSpPr>
      <dsp:spPr>
        <a:xfrm>
          <a:off x="0" y="1827680"/>
          <a:ext cx="2291595" cy="916638"/>
        </a:xfrm>
        <a:prstGeom prst="chevron">
          <a:avLst/>
        </a:prstGeom>
        <a:gradFill rotWithShape="0">
          <a:gsLst>
            <a:gs pos="0">
              <a:schemeClr val="accent3">
                <a:hueOff val="0"/>
                <a:satOff val="0"/>
                <a:lumOff val="0"/>
                <a:alphaOff val="0"/>
                <a:tint val="43000"/>
                <a:satMod val="165000"/>
              </a:schemeClr>
            </a:gs>
            <a:gs pos="55000">
              <a:schemeClr val="accent3">
                <a:hueOff val="0"/>
                <a:satOff val="0"/>
                <a:lumOff val="0"/>
                <a:alphaOff val="0"/>
                <a:tint val="83000"/>
                <a:satMod val="155000"/>
              </a:schemeClr>
            </a:gs>
            <a:gs pos="100000">
              <a:schemeClr val="accent3">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pt-BR" sz="2800" kern="1200"/>
            <a:t>Data 1</a:t>
          </a:r>
          <a:endParaRPr lang="pt-BR" sz="2800" kern="1200">
            <a:latin typeface="Times New Roman" pitchFamily="18" charset="0"/>
            <a:cs typeface="Times New Roman" pitchFamily="18" charset="0"/>
          </a:endParaRPr>
        </a:p>
      </dsp:txBody>
      <dsp:txXfrm>
        <a:off x="458319" y="1827680"/>
        <a:ext cx="1374957" cy="916638"/>
      </dsp:txXfrm>
    </dsp:sp>
    <dsp:sp modelId="{43FF70E3-3B35-4DF9-A907-606680DFC178}">
      <dsp:nvSpPr>
        <dsp:cNvPr id="0" name=""/>
        <dsp:cNvSpPr/>
      </dsp:nvSpPr>
      <dsp:spPr>
        <a:xfrm>
          <a:off x="2066372" y="1827680"/>
          <a:ext cx="2291595" cy="916638"/>
        </a:xfrm>
        <a:prstGeom prst="chevron">
          <a:avLst/>
        </a:prstGeom>
        <a:gradFill rotWithShape="0">
          <a:gsLst>
            <a:gs pos="0">
              <a:schemeClr val="accent3">
                <a:hueOff val="-5513091"/>
                <a:satOff val="8941"/>
                <a:lumOff val="66"/>
                <a:alphaOff val="0"/>
                <a:tint val="43000"/>
                <a:satMod val="165000"/>
              </a:schemeClr>
            </a:gs>
            <a:gs pos="55000">
              <a:schemeClr val="accent3">
                <a:hueOff val="-5513091"/>
                <a:satOff val="8941"/>
                <a:lumOff val="66"/>
                <a:alphaOff val="0"/>
                <a:tint val="83000"/>
                <a:satMod val="155000"/>
              </a:schemeClr>
            </a:gs>
            <a:gs pos="100000">
              <a:schemeClr val="accent3">
                <a:hueOff val="-5513091"/>
                <a:satOff val="8941"/>
                <a:lumOff val="66"/>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pt-BR" sz="2800" kern="1200"/>
            <a:t>Data 2</a:t>
          </a:r>
          <a:endParaRPr lang="pt-BR" sz="2800" kern="1200">
            <a:latin typeface="Times New Roman" pitchFamily="18" charset="0"/>
            <a:cs typeface="Times New Roman" pitchFamily="18" charset="0"/>
          </a:endParaRPr>
        </a:p>
      </dsp:txBody>
      <dsp:txXfrm>
        <a:off x="2524691" y="1827680"/>
        <a:ext cx="1374957" cy="916638"/>
      </dsp:txXfrm>
    </dsp:sp>
    <dsp:sp modelId="{40E75915-E9B1-4ABD-839B-3CFD5E25D23D}">
      <dsp:nvSpPr>
        <dsp:cNvPr id="0" name=""/>
        <dsp:cNvSpPr/>
      </dsp:nvSpPr>
      <dsp:spPr>
        <a:xfrm>
          <a:off x="4128808" y="1827680"/>
          <a:ext cx="2291595" cy="916638"/>
        </a:xfrm>
        <a:prstGeom prst="chevron">
          <a:avLst/>
        </a:prstGeom>
        <a:gradFill rotWithShape="0">
          <a:gsLst>
            <a:gs pos="0">
              <a:schemeClr val="accent3">
                <a:hueOff val="-11026182"/>
                <a:satOff val="17881"/>
                <a:lumOff val="131"/>
                <a:alphaOff val="0"/>
                <a:tint val="43000"/>
                <a:satMod val="165000"/>
              </a:schemeClr>
            </a:gs>
            <a:gs pos="55000">
              <a:schemeClr val="accent3">
                <a:hueOff val="-11026182"/>
                <a:satOff val="17881"/>
                <a:lumOff val="131"/>
                <a:alphaOff val="0"/>
                <a:tint val="83000"/>
                <a:satMod val="155000"/>
              </a:schemeClr>
            </a:gs>
            <a:gs pos="100000">
              <a:schemeClr val="accent3">
                <a:hueOff val="-11026182"/>
                <a:satOff val="17881"/>
                <a:lumOff val="131"/>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pt-BR" sz="2800" kern="1200"/>
            <a:t>Data 3</a:t>
          </a:r>
          <a:endParaRPr lang="pt-BR" sz="2800" kern="1200">
            <a:latin typeface="Times New Roman" pitchFamily="18" charset="0"/>
            <a:cs typeface="Times New Roman" pitchFamily="18" charset="0"/>
          </a:endParaRPr>
        </a:p>
      </dsp:txBody>
      <dsp:txXfrm>
        <a:off x="4587127" y="1827680"/>
        <a:ext cx="1374957" cy="916638"/>
      </dsp:txXfrm>
    </dsp:sp>
    <dsp:sp modelId="{D3FAEA15-74EA-44F0-B324-8062485B62BB}">
      <dsp:nvSpPr>
        <dsp:cNvPr id="0" name=""/>
        <dsp:cNvSpPr/>
      </dsp:nvSpPr>
      <dsp:spPr>
        <a:xfrm>
          <a:off x="6191243" y="1827680"/>
          <a:ext cx="2291595" cy="916638"/>
        </a:xfrm>
        <a:prstGeom prst="chevron">
          <a:avLst/>
        </a:prstGeom>
        <a:gradFill rotWithShape="0">
          <a:gsLst>
            <a:gs pos="0">
              <a:schemeClr val="accent3">
                <a:hueOff val="-16539272"/>
                <a:satOff val="26822"/>
                <a:lumOff val="197"/>
                <a:alphaOff val="0"/>
                <a:tint val="43000"/>
                <a:satMod val="165000"/>
              </a:schemeClr>
            </a:gs>
            <a:gs pos="55000">
              <a:schemeClr val="accent3">
                <a:hueOff val="-16539272"/>
                <a:satOff val="26822"/>
                <a:lumOff val="197"/>
                <a:alphaOff val="0"/>
                <a:tint val="83000"/>
                <a:satMod val="155000"/>
              </a:schemeClr>
            </a:gs>
            <a:gs pos="100000">
              <a:schemeClr val="accent3">
                <a:hueOff val="-16539272"/>
                <a:satOff val="26822"/>
                <a:lumOff val="197"/>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pt-BR" sz="2800" kern="1200"/>
            <a:t>Data 4</a:t>
          </a:r>
          <a:endParaRPr lang="pt-BR" sz="2800" kern="1200">
            <a:latin typeface="Times New Roman" pitchFamily="18" charset="0"/>
            <a:cs typeface="Times New Roman" pitchFamily="18" charset="0"/>
          </a:endParaRPr>
        </a:p>
      </dsp:txBody>
      <dsp:txXfrm>
        <a:off x="6649562" y="1827680"/>
        <a:ext cx="1374957" cy="9166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6FE858-264F-439B-A7F3-F2D942865AB2}">
      <dsp:nvSpPr>
        <dsp:cNvPr id="0" name=""/>
        <dsp:cNvSpPr/>
      </dsp:nvSpPr>
      <dsp:spPr>
        <a:xfrm>
          <a:off x="0" y="1394460"/>
          <a:ext cx="8628222" cy="1859280"/>
        </a:xfrm>
        <a:prstGeom prst="notchedRightArrow">
          <a:avLst/>
        </a:prstGeom>
        <a:gradFill rotWithShape="0">
          <a:gsLst>
            <a:gs pos="0">
              <a:schemeClr val="accent3">
                <a:tint val="40000"/>
                <a:hueOff val="0"/>
                <a:satOff val="0"/>
                <a:lumOff val="0"/>
                <a:alphaOff val="0"/>
                <a:tint val="43000"/>
                <a:satMod val="165000"/>
              </a:schemeClr>
            </a:gs>
            <a:gs pos="55000">
              <a:schemeClr val="accent3">
                <a:tint val="40000"/>
                <a:hueOff val="0"/>
                <a:satOff val="0"/>
                <a:lumOff val="0"/>
                <a:alphaOff val="0"/>
                <a:tint val="83000"/>
                <a:satMod val="155000"/>
              </a:schemeClr>
            </a:gs>
            <a:gs pos="100000">
              <a:schemeClr val="accent3">
                <a:tint val="40000"/>
                <a:hueOff val="0"/>
                <a:satOff val="0"/>
                <a:lumOff val="0"/>
                <a:alphaOff val="0"/>
                <a:shade val="85000"/>
              </a:schemeClr>
            </a:gs>
          </a:gsLst>
          <a:path path="circle">
            <a:fillToRect l="-40000" t="-90000" r="140000" b="190000"/>
          </a:path>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AA799FD6-0207-48F1-ADAD-3355FC46945A}">
      <dsp:nvSpPr>
        <dsp:cNvPr id="0" name=""/>
        <dsp:cNvSpPr/>
      </dsp:nvSpPr>
      <dsp:spPr>
        <a:xfrm>
          <a:off x="3886" y="0"/>
          <a:ext cx="1869307" cy="185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b" anchorCtr="0">
          <a:noAutofit/>
        </a:bodyPr>
        <a:lstStyle/>
        <a:p>
          <a:pPr lvl="0" algn="ctr" defTabSz="1244600">
            <a:lnSpc>
              <a:spcPct val="90000"/>
            </a:lnSpc>
            <a:spcBef>
              <a:spcPct val="0"/>
            </a:spcBef>
            <a:spcAft>
              <a:spcPct val="35000"/>
            </a:spcAft>
          </a:pPr>
          <a:r>
            <a:rPr lang="pt-BR" sz="2800" kern="1200"/>
            <a:t>Data </a:t>
          </a:r>
          <a:r>
            <a:rPr lang="pt-BR" sz="2800" kern="1200">
              <a:latin typeface="Times New Roman" pitchFamily="18" charset="0"/>
              <a:cs typeface="Times New Roman" pitchFamily="18" charset="0"/>
            </a:rPr>
            <a:t>1</a:t>
          </a:r>
        </a:p>
      </dsp:txBody>
      <dsp:txXfrm>
        <a:off x="3886" y="0"/>
        <a:ext cx="1869307" cy="1859280"/>
      </dsp:txXfrm>
    </dsp:sp>
    <dsp:sp modelId="{40536B13-5617-411F-BE63-A67F88290066}">
      <dsp:nvSpPr>
        <dsp:cNvPr id="0" name=""/>
        <dsp:cNvSpPr/>
      </dsp:nvSpPr>
      <dsp:spPr>
        <a:xfrm>
          <a:off x="706130" y="2091690"/>
          <a:ext cx="464820" cy="464820"/>
        </a:xfrm>
        <a:prstGeom prst="ellipse">
          <a:avLst/>
        </a:prstGeom>
        <a:gradFill rotWithShape="0">
          <a:gsLst>
            <a:gs pos="0">
              <a:schemeClr val="accent3">
                <a:hueOff val="0"/>
                <a:satOff val="0"/>
                <a:lumOff val="0"/>
                <a:alphaOff val="0"/>
                <a:tint val="43000"/>
                <a:satMod val="165000"/>
              </a:schemeClr>
            </a:gs>
            <a:gs pos="55000">
              <a:schemeClr val="accent3">
                <a:hueOff val="0"/>
                <a:satOff val="0"/>
                <a:lumOff val="0"/>
                <a:alphaOff val="0"/>
                <a:tint val="83000"/>
                <a:satMod val="155000"/>
              </a:schemeClr>
            </a:gs>
            <a:gs pos="100000">
              <a:schemeClr val="accent3">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C4584D8-4BEC-45D8-BF53-95F5FB761D06}">
      <dsp:nvSpPr>
        <dsp:cNvPr id="0" name=""/>
        <dsp:cNvSpPr/>
      </dsp:nvSpPr>
      <dsp:spPr>
        <a:xfrm>
          <a:off x="1966659" y="2788920"/>
          <a:ext cx="1869307" cy="185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t" anchorCtr="0">
          <a:noAutofit/>
        </a:bodyPr>
        <a:lstStyle/>
        <a:p>
          <a:pPr lvl="0" algn="ctr" defTabSz="1244600">
            <a:lnSpc>
              <a:spcPct val="90000"/>
            </a:lnSpc>
            <a:spcBef>
              <a:spcPct val="0"/>
            </a:spcBef>
            <a:spcAft>
              <a:spcPct val="35000"/>
            </a:spcAft>
          </a:pPr>
          <a:r>
            <a:rPr lang="pt-BR" sz="2800" kern="1200"/>
            <a:t>Data </a:t>
          </a:r>
          <a:r>
            <a:rPr lang="pt-BR" sz="2800" kern="1200">
              <a:latin typeface="Times New Roman" pitchFamily="18" charset="0"/>
              <a:cs typeface="Times New Roman" pitchFamily="18" charset="0"/>
            </a:rPr>
            <a:t>2</a:t>
          </a:r>
        </a:p>
      </dsp:txBody>
      <dsp:txXfrm>
        <a:off x="1966659" y="2788920"/>
        <a:ext cx="1869307" cy="1859280"/>
      </dsp:txXfrm>
    </dsp:sp>
    <dsp:sp modelId="{C572D6EF-B61D-42B7-AE89-70B64669FED2}">
      <dsp:nvSpPr>
        <dsp:cNvPr id="0" name=""/>
        <dsp:cNvSpPr/>
      </dsp:nvSpPr>
      <dsp:spPr>
        <a:xfrm>
          <a:off x="2668903" y="2091690"/>
          <a:ext cx="464820" cy="464820"/>
        </a:xfrm>
        <a:prstGeom prst="ellipse">
          <a:avLst/>
        </a:prstGeom>
        <a:gradFill rotWithShape="0">
          <a:gsLst>
            <a:gs pos="0">
              <a:schemeClr val="accent3">
                <a:hueOff val="-5513091"/>
                <a:satOff val="8941"/>
                <a:lumOff val="66"/>
                <a:alphaOff val="0"/>
                <a:tint val="43000"/>
                <a:satMod val="165000"/>
              </a:schemeClr>
            </a:gs>
            <a:gs pos="55000">
              <a:schemeClr val="accent3">
                <a:hueOff val="-5513091"/>
                <a:satOff val="8941"/>
                <a:lumOff val="66"/>
                <a:alphaOff val="0"/>
                <a:tint val="83000"/>
                <a:satMod val="155000"/>
              </a:schemeClr>
            </a:gs>
            <a:gs pos="100000">
              <a:schemeClr val="accent3">
                <a:hueOff val="-5513091"/>
                <a:satOff val="8941"/>
                <a:lumOff val="66"/>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E3B8E9D-BC81-4E4F-9ACC-A20F37470DE3}">
      <dsp:nvSpPr>
        <dsp:cNvPr id="0" name=""/>
        <dsp:cNvSpPr/>
      </dsp:nvSpPr>
      <dsp:spPr>
        <a:xfrm>
          <a:off x="3929432" y="0"/>
          <a:ext cx="1869307" cy="185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b" anchorCtr="0">
          <a:noAutofit/>
        </a:bodyPr>
        <a:lstStyle/>
        <a:p>
          <a:pPr lvl="0" algn="ctr" defTabSz="1244600">
            <a:lnSpc>
              <a:spcPct val="90000"/>
            </a:lnSpc>
            <a:spcBef>
              <a:spcPct val="0"/>
            </a:spcBef>
            <a:spcAft>
              <a:spcPct val="35000"/>
            </a:spcAft>
          </a:pPr>
          <a:r>
            <a:rPr lang="pt-BR" sz="2800" kern="1200"/>
            <a:t>Data </a:t>
          </a:r>
          <a:r>
            <a:rPr lang="pt-BR" sz="2800" kern="1200">
              <a:latin typeface="Times New Roman" pitchFamily="18" charset="0"/>
              <a:cs typeface="Times New Roman" pitchFamily="18" charset="0"/>
            </a:rPr>
            <a:t>3</a:t>
          </a:r>
        </a:p>
      </dsp:txBody>
      <dsp:txXfrm>
        <a:off x="3929432" y="0"/>
        <a:ext cx="1869307" cy="1859280"/>
      </dsp:txXfrm>
    </dsp:sp>
    <dsp:sp modelId="{F134D718-41DE-4EC6-89B3-1BC0F2118D8D}">
      <dsp:nvSpPr>
        <dsp:cNvPr id="0" name=""/>
        <dsp:cNvSpPr/>
      </dsp:nvSpPr>
      <dsp:spPr>
        <a:xfrm>
          <a:off x="4631676" y="2091690"/>
          <a:ext cx="464820" cy="464820"/>
        </a:xfrm>
        <a:prstGeom prst="ellipse">
          <a:avLst/>
        </a:prstGeom>
        <a:gradFill rotWithShape="0">
          <a:gsLst>
            <a:gs pos="0">
              <a:schemeClr val="accent3">
                <a:hueOff val="-11026182"/>
                <a:satOff val="17881"/>
                <a:lumOff val="131"/>
                <a:alphaOff val="0"/>
                <a:tint val="43000"/>
                <a:satMod val="165000"/>
              </a:schemeClr>
            </a:gs>
            <a:gs pos="55000">
              <a:schemeClr val="accent3">
                <a:hueOff val="-11026182"/>
                <a:satOff val="17881"/>
                <a:lumOff val="131"/>
                <a:alphaOff val="0"/>
                <a:tint val="83000"/>
                <a:satMod val="155000"/>
              </a:schemeClr>
            </a:gs>
            <a:gs pos="100000">
              <a:schemeClr val="accent3">
                <a:hueOff val="-11026182"/>
                <a:satOff val="17881"/>
                <a:lumOff val="131"/>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CC9E38FE-BB68-46C2-BB82-E10F260603D4}">
      <dsp:nvSpPr>
        <dsp:cNvPr id="0" name=""/>
        <dsp:cNvSpPr/>
      </dsp:nvSpPr>
      <dsp:spPr>
        <a:xfrm>
          <a:off x="5892205" y="2788920"/>
          <a:ext cx="1869307" cy="185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t" anchorCtr="0">
          <a:noAutofit/>
        </a:bodyPr>
        <a:lstStyle/>
        <a:p>
          <a:pPr lvl="0" algn="ctr" defTabSz="1244600">
            <a:lnSpc>
              <a:spcPct val="90000"/>
            </a:lnSpc>
            <a:spcBef>
              <a:spcPct val="0"/>
            </a:spcBef>
            <a:spcAft>
              <a:spcPct val="35000"/>
            </a:spcAft>
          </a:pPr>
          <a:r>
            <a:rPr lang="pt-BR" sz="2800" kern="1200"/>
            <a:t>Data </a:t>
          </a:r>
          <a:r>
            <a:rPr lang="pt-BR" sz="2800" kern="1200">
              <a:latin typeface="Times New Roman" pitchFamily="18" charset="0"/>
              <a:cs typeface="Times New Roman" pitchFamily="18" charset="0"/>
            </a:rPr>
            <a:t>4</a:t>
          </a:r>
        </a:p>
      </dsp:txBody>
      <dsp:txXfrm>
        <a:off x="5892205" y="2788920"/>
        <a:ext cx="1869307" cy="1859280"/>
      </dsp:txXfrm>
    </dsp:sp>
    <dsp:sp modelId="{0E7EB6B7-19A7-4A3E-B4B9-2E001F38EFC6}">
      <dsp:nvSpPr>
        <dsp:cNvPr id="0" name=""/>
        <dsp:cNvSpPr/>
      </dsp:nvSpPr>
      <dsp:spPr>
        <a:xfrm>
          <a:off x="6594449" y="2091690"/>
          <a:ext cx="464820" cy="464820"/>
        </a:xfrm>
        <a:prstGeom prst="ellipse">
          <a:avLst/>
        </a:prstGeom>
        <a:gradFill rotWithShape="0">
          <a:gsLst>
            <a:gs pos="0">
              <a:schemeClr val="accent3">
                <a:hueOff val="-16539272"/>
                <a:satOff val="26822"/>
                <a:lumOff val="197"/>
                <a:alphaOff val="0"/>
                <a:tint val="43000"/>
                <a:satMod val="165000"/>
              </a:schemeClr>
            </a:gs>
            <a:gs pos="55000">
              <a:schemeClr val="accent3">
                <a:hueOff val="-16539272"/>
                <a:satOff val="26822"/>
                <a:lumOff val="197"/>
                <a:alphaOff val="0"/>
                <a:tint val="83000"/>
                <a:satMod val="155000"/>
              </a:schemeClr>
            </a:gs>
            <a:gs pos="100000">
              <a:schemeClr val="accent3">
                <a:hueOff val="-16539272"/>
                <a:satOff val="26822"/>
                <a:lumOff val="197"/>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DCFBEC-172E-41BB-B545-FE2085E0B744}">
      <dsp:nvSpPr>
        <dsp:cNvPr id="0" name=""/>
        <dsp:cNvSpPr/>
      </dsp:nvSpPr>
      <dsp:spPr>
        <a:xfrm>
          <a:off x="3489856" y="1810825"/>
          <a:ext cx="1364187" cy="1364187"/>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pt-BR" sz="2400" kern="1200"/>
            <a:t>Proj.</a:t>
          </a:r>
          <a:endParaRPr lang="pt-BR" sz="2000" kern="1200"/>
        </a:p>
      </dsp:txBody>
      <dsp:txXfrm>
        <a:off x="3689637" y="2010606"/>
        <a:ext cx="964625" cy="964625"/>
      </dsp:txXfrm>
    </dsp:sp>
    <dsp:sp modelId="{E09D1B4B-09AE-4B1F-A409-CE344F8F9185}">
      <dsp:nvSpPr>
        <dsp:cNvPr id="0" name=""/>
        <dsp:cNvSpPr/>
      </dsp:nvSpPr>
      <dsp:spPr>
        <a:xfrm rot="16200000">
          <a:off x="4070696" y="1402837"/>
          <a:ext cx="202507" cy="445347"/>
        </a:xfrm>
        <a:prstGeom prst="rightArrow">
          <a:avLst>
            <a:gd name="adj1" fmla="val 60000"/>
            <a:gd name="adj2" fmla="val 50000"/>
          </a:avLst>
        </a:prstGeom>
        <a:gradFill rotWithShape="0">
          <a:gsLst>
            <a:gs pos="0">
              <a:schemeClr val="dk2">
                <a:tint val="60000"/>
                <a:hueOff val="0"/>
                <a:satOff val="0"/>
                <a:lumOff val="0"/>
                <a:alphaOff val="0"/>
                <a:tint val="1000"/>
                <a:satMod val="255000"/>
              </a:schemeClr>
            </a:gs>
            <a:gs pos="55000">
              <a:schemeClr val="dk2">
                <a:tint val="60000"/>
                <a:hueOff val="0"/>
                <a:satOff val="0"/>
                <a:lumOff val="0"/>
                <a:alphaOff val="0"/>
                <a:tint val="12000"/>
                <a:satMod val="255000"/>
              </a:schemeClr>
            </a:gs>
            <a:gs pos="100000">
              <a:schemeClr val="dk2">
                <a:tint val="60000"/>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pt-BR" sz="2000" kern="1200"/>
        </a:p>
      </dsp:txBody>
      <dsp:txXfrm>
        <a:off x="4101072" y="1522282"/>
        <a:ext cx="141755" cy="267209"/>
      </dsp:txXfrm>
    </dsp:sp>
    <dsp:sp modelId="{60779230-642B-46DB-B5CA-FC2220C38859}">
      <dsp:nvSpPr>
        <dsp:cNvPr id="0" name=""/>
        <dsp:cNvSpPr/>
      </dsp:nvSpPr>
      <dsp:spPr>
        <a:xfrm>
          <a:off x="3401741" y="-111682"/>
          <a:ext cx="1540417" cy="1540417"/>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pt-BR" sz="1600" kern="1200"/>
            <a:t>Fornecedor </a:t>
          </a:r>
          <a:endParaRPr lang="pt-BR" sz="1100" kern="1200"/>
        </a:p>
      </dsp:txBody>
      <dsp:txXfrm>
        <a:off x="3627330" y="113907"/>
        <a:ext cx="1089239" cy="1089239"/>
      </dsp:txXfrm>
    </dsp:sp>
    <dsp:sp modelId="{4873F644-A37B-4263-BDD3-7D4AECF93436}">
      <dsp:nvSpPr>
        <dsp:cNvPr id="0" name=""/>
        <dsp:cNvSpPr/>
      </dsp:nvSpPr>
      <dsp:spPr>
        <a:xfrm rot="20520000">
          <a:off x="4895649" y="2002201"/>
          <a:ext cx="202507" cy="445347"/>
        </a:xfrm>
        <a:prstGeom prst="rightArrow">
          <a:avLst>
            <a:gd name="adj1" fmla="val 60000"/>
            <a:gd name="adj2" fmla="val 50000"/>
          </a:avLst>
        </a:prstGeom>
        <a:gradFill rotWithShape="0">
          <a:gsLst>
            <a:gs pos="0">
              <a:schemeClr val="dk2">
                <a:tint val="60000"/>
                <a:hueOff val="0"/>
                <a:satOff val="0"/>
                <a:lumOff val="0"/>
                <a:alphaOff val="0"/>
                <a:tint val="1000"/>
                <a:satMod val="255000"/>
              </a:schemeClr>
            </a:gs>
            <a:gs pos="55000">
              <a:schemeClr val="dk2">
                <a:tint val="60000"/>
                <a:hueOff val="0"/>
                <a:satOff val="0"/>
                <a:lumOff val="0"/>
                <a:alphaOff val="0"/>
                <a:tint val="12000"/>
                <a:satMod val="255000"/>
              </a:schemeClr>
            </a:gs>
            <a:gs pos="100000">
              <a:schemeClr val="dk2">
                <a:tint val="60000"/>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pt-BR" sz="2000" kern="1200"/>
        </a:p>
      </dsp:txBody>
      <dsp:txXfrm>
        <a:off x="4897136" y="2100657"/>
        <a:ext cx="141755" cy="267209"/>
      </dsp:txXfrm>
    </dsp:sp>
    <dsp:sp modelId="{8FE55D76-69B8-469D-BE4A-A0F9F69D5110}">
      <dsp:nvSpPr>
        <dsp:cNvPr id="0" name=""/>
        <dsp:cNvSpPr/>
      </dsp:nvSpPr>
      <dsp:spPr>
        <a:xfrm>
          <a:off x="5146351" y="1155851"/>
          <a:ext cx="1540417" cy="1540417"/>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r>
            <a:rPr lang="pt-BR" sz="1300" kern="1200" spc="-10" baseline="0"/>
            <a:t>Fabricação </a:t>
          </a:r>
        </a:p>
      </dsp:txBody>
      <dsp:txXfrm>
        <a:off x="5371940" y="1381440"/>
        <a:ext cx="1089239" cy="1089239"/>
      </dsp:txXfrm>
    </dsp:sp>
    <dsp:sp modelId="{8999D690-D432-4F1A-B2AE-D98A61E6F24A}">
      <dsp:nvSpPr>
        <dsp:cNvPr id="0" name=""/>
        <dsp:cNvSpPr/>
      </dsp:nvSpPr>
      <dsp:spPr>
        <a:xfrm rot="3240000">
          <a:off x="4580545" y="2971992"/>
          <a:ext cx="202507" cy="445347"/>
        </a:xfrm>
        <a:prstGeom prst="rightArrow">
          <a:avLst>
            <a:gd name="adj1" fmla="val 60000"/>
            <a:gd name="adj2" fmla="val 50000"/>
          </a:avLst>
        </a:prstGeom>
        <a:gradFill rotWithShape="0">
          <a:gsLst>
            <a:gs pos="0">
              <a:schemeClr val="dk2">
                <a:tint val="60000"/>
                <a:hueOff val="0"/>
                <a:satOff val="0"/>
                <a:lumOff val="0"/>
                <a:alphaOff val="0"/>
                <a:tint val="1000"/>
                <a:satMod val="255000"/>
              </a:schemeClr>
            </a:gs>
            <a:gs pos="55000">
              <a:schemeClr val="dk2">
                <a:tint val="60000"/>
                <a:hueOff val="0"/>
                <a:satOff val="0"/>
                <a:lumOff val="0"/>
                <a:alphaOff val="0"/>
                <a:tint val="12000"/>
                <a:satMod val="255000"/>
              </a:schemeClr>
            </a:gs>
            <a:gs pos="100000">
              <a:schemeClr val="dk2">
                <a:tint val="60000"/>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pt-BR" sz="2000" kern="1200"/>
        </a:p>
      </dsp:txBody>
      <dsp:txXfrm>
        <a:off x="4593066" y="3036486"/>
        <a:ext cx="141755" cy="267209"/>
      </dsp:txXfrm>
    </dsp:sp>
    <dsp:sp modelId="{0B5562C5-56E9-4F94-AD9A-09B6AA6E206F}">
      <dsp:nvSpPr>
        <dsp:cNvPr id="0" name=""/>
        <dsp:cNvSpPr/>
      </dsp:nvSpPr>
      <dsp:spPr>
        <a:xfrm>
          <a:off x="4479969" y="3206764"/>
          <a:ext cx="1540417" cy="1540417"/>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pt-BR" sz="1600" kern="1200"/>
            <a:t>Vendas</a:t>
          </a:r>
          <a:endParaRPr lang="pt-BR" sz="1100" kern="1200"/>
        </a:p>
      </dsp:txBody>
      <dsp:txXfrm>
        <a:off x="4705558" y="3432353"/>
        <a:ext cx="1089239" cy="1089239"/>
      </dsp:txXfrm>
    </dsp:sp>
    <dsp:sp modelId="{FB0FDE60-5A66-47CD-855C-10B0ABFAFF6D}">
      <dsp:nvSpPr>
        <dsp:cNvPr id="0" name=""/>
        <dsp:cNvSpPr/>
      </dsp:nvSpPr>
      <dsp:spPr>
        <a:xfrm rot="7560000">
          <a:off x="3560847" y="2971992"/>
          <a:ext cx="202507" cy="445347"/>
        </a:xfrm>
        <a:prstGeom prst="rightArrow">
          <a:avLst>
            <a:gd name="adj1" fmla="val 60000"/>
            <a:gd name="adj2" fmla="val 50000"/>
          </a:avLst>
        </a:prstGeom>
        <a:gradFill rotWithShape="0">
          <a:gsLst>
            <a:gs pos="0">
              <a:schemeClr val="dk2">
                <a:tint val="60000"/>
                <a:hueOff val="0"/>
                <a:satOff val="0"/>
                <a:lumOff val="0"/>
                <a:alphaOff val="0"/>
                <a:tint val="1000"/>
                <a:satMod val="255000"/>
              </a:schemeClr>
            </a:gs>
            <a:gs pos="55000">
              <a:schemeClr val="dk2">
                <a:tint val="60000"/>
                <a:hueOff val="0"/>
                <a:satOff val="0"/>
                <a:lumOff val="0"/>
                <a:alphaOff val="0"/>
                <a:tint val="12000"/>
                <a:satMod val="255000"/>
              </a:schemeClr>
            </a:gs>
            <a:gs pos="100000">
              <a:schemeClr val="dk2">
                <a:tint val="60000"/>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pt-BR" sz="2000" kern="1200"/>
        </a:p>
      </dsp:txBody>
      <dsp:txXfrm rot="10800000">
        <a:off x="3609078" y="3036486"/>
        <a:ext cx="141755" cy="267209"/>
      </dsp:txXfrm>
    </dsp:sp>
    <dsp:sp modelId="{492A8904-4F29-41B2-8DF6-9E5DB43B598E}">
      <dsp:nvSpPr>
        <dsp:cNvPr id="0" name=""/>
        <dsp:cNvSpPr/>
      </dsp:nvSpPr>
      <dsp:spPr>
        <a:xfrm>
          <a:off x="2323512" y="3206764"/>
          <a:ext cx="1540417" cy="1540417"/>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pt-BR" sz="1400" kern="1200"/>
            <a:t>Engenharia</a:t>
          </a:r>
        </a:p>
      </dsp:txBody>
      <dsp:txXfrm>
        <a:off x="2549101" y="3432353"/>
        <a:ext cx="1089239" cy="1089239"/>
      </dsp:txXfrm>
    </dsp:sp>
    <dsp:sp modelId="{470BEB95-5498-4076-A7AD-52EA2D6058A0}">
      <dsp:nvSpPr>
        <dsp:cNvPr id="0" name=""/>
        <dsp:cNvSpPr/>
      </dsp:nvSpPr>
      <dsp:spPr>
        <a:xfrm rot="11880000">
          <a:off x="3245743" y="2002201"/>
          <a:ext cx="202507" cy="445347"/>
        </a:xfrm>
        <a:prstGeom prst="rightArrow">
          <a:avLst>
            <a:gd name="adj1" fmla="val 60000"/>
            <a:gd name="adj2" fmla="val 50000"/>
          </a:avLst>
        </a:prstGeom>
        <a:gradFill rotWithShape="0">
          <a:gsLst>
            <a:gs pos="0">
              <a:schemeClr val="dk2">
                <a:tint val="60000"/>
                <a:hueOff val="0"/>
                <a:satOff val="0"/>
                <a:lumOff val="0"/>
                <a:alphaOff val="0"/>
                <a:tint val="1000"/>
                <a:satMod val="255000"/>
              </a:schemeClr>
            </a:gs>
            <a:gs pos="55000">
              <a:schemeClr val="dk2">
                <a:tint val="60000"/>
                <a:hueOff val="0"/>
                <a:satOff val="0"/>
                <a:lumOff val="0"/>
                <a:alphaOff val="0"/>
                <a:tint val="12000"/>
                <a:satMod val="255000"/>
              </a:schemeClr>
            </a:gs>
            <a:gs pos="100000">
              <a:schemeClr val="dk2">
                <a:tint val="60000"/>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pt-BR" sz="2000" kern="1200"/>
        </a:p>
      </dsp:txBody>
      <dsp:txXfrm rot="10800000">
        <a:off x="3305008" y="2100657"/>
        <a:ext cx="141755" cy="267209"/>
      </dsp:txXfrm>
    </dsp:sp>
    <dsp:sp modelId="{A0AE6ABD-EFF8-41C2-907C-790C07DF522C}">
      <dsp:nvSpPr>
        <dsp:cNvPr id="0" name=""/>
        <dsp:cNvSpPr/>
      </dsp:nvSpPr>
      <dsp:spPr>
        <a:xfrm>
          <a:off x="1657130" y="1155851"/>
          <a:ext cx="1540417" cy="1540417"/>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pt-BR" sz="1600" kern="1200"/>
            <a:t>Equipes Remotas</a:t>
          </a:r>
          <a:endParaRPr lang="pt-BR" sz="1200" kern="1200"/>
        </a:p>
      </dsp:txBody>
      <dsp:txXfrm>
        <a:off x="1882719" y="1381440"/>
        <a:ext cx="1089239" cy="1089239"/>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pt-BR" sz="1200"/>
            </a:lvl1pPr>
          </a:lstStyle>
          <a:p>
            <a:endParaRPr lang="pt-B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pt-BR" sz="1200"/>
            </a:lvl1pPr>
          </a:lstStyle>
          <a:p>
            <a:fld id="{724506C0-3FFE-45A5-803D-9F4FC5464A70}" type="datetimeFigureOut">
              <a:t>12/17/2009</a:t>
            </a:fld>
            <a:endParaRPr lang="pt-B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pt-BR" sz="1200"/>
            </a:lvl1pPr>
          </a:lstStyle>
          <a:p>
            <a:endParaRPr lang="pt-B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pt-BR" sz="1200"/>
            </a:lvl1pPr>
          </a:lstStyle>
          <a:p>
            <a:fld id="{F8646707-6BBD-41A9-B4DF-0C76A73A2D2A}" type="slidenum">
              <a:t>‹nº›</a:t>
            </a:fld>
            <a:endParaRPr lang="pt-BR"/>
          </a:p>
        </p:txBody>
      </p:sp>
    </p:spTree>
    <p:extLst>
      <p:ext uri="{BB962C8B-B14F-4D97-AF65-F5344CB8AC3E}">
        <p14:creationId xmlns:p14="http://schemas.microsoft.com/office/powerpoint/2010/main" val="164742576"/>
      </p:ext>
    </p:extLst>
  </p:cSld>
  <p:clrMap bg1="lt1" tx1="dk1" bg2="lt2" tx2="dk2" accent1="accent1" accent2="accent2" accent3="accent3" accent4="accent4" accent5="accent5" accent6="accent6" hlink="hlink" folHlink="folHlink"/>
  <p:notesStyle>
    <a:lvl1pPr marL="0" algn="l" defTabSz="914400" rtl="0" eaLnBrk="1" latinLnBrk="0" hangingPunct="1">
      <a:defRPr lang="pt-BR" sz="1200" kern="1200">
        <a:solidFill>
          <a:schemeClr val="tx1"/>
        </a:solidFill>
        <a:latin typeface="+mn-lt"/>
        <a:ea typeface="+mn-ea"/>
        <a:cs typeface="+mn-cs"/>
      </a:defRPr>
    </a:lvl1pPr>
    <a:lvl2pPr marL="457200" algn="l" defTabSz="914400" rtl="0" eaLnBrk="1" latinLnBrk="0" hangingPunct="1">
      <a:defRPr lang="pt-BR" sz="1200" kern="1200">
        <a:solidFill>
          <a:schemeClr val="tx1"/>
        </a:solidFill>
        <a:latin typeface="+mn-lt"/>
        <a:ea typeface="+mn-ea"/>
        <a:cs typeface="+mn-cs"/>
      </a:defRPr>
    </a:lvl2pPr>
    <a:lvl3pPr marL="914400" algn="l" defTabSz="914400" rtl="0" eaLnBrk="1" latinLnBrk="0" hangingPunct="1">
      <a:defRPr lang="pt-BR" sz="1200" kern="1200">
        <a:solidFill>
          <a:schemeClr val="tx1"/>
        </a:solidFill>
        <a:latin typeface="+mn-lt"/>
        <a:ea typeface="+mn-ea"/>
        <a:cs typeface="+mn-cs"/>
      </a:defRPr>
    </a:lvl3pPr>
    <a:lvl4pPr marL="1371600" algn="l" defTabSz="914400" rtl="0" eaLnBrk="1" latinLnBrk="0" hangingPunct="1">
      <a:defRPr lang="pt-BR" sz="1200" kern="1200">
        <a:solidFill>
          <a:schemeClr val="tx1"/>
        </a:solidFill>
        <a:latin typeface="+mn-lt"/>
        <a:ea typeface="+mn-ea"/>
        <a:cs typeface="+mn-cs"/>
      </a:defRPr>
    </a:lvl4pPr>
    <a:lvl5pPr marL="1828800" algn="l" defTabSz="914400" rtl="0" eaLnBrk="1" latinLnBrk="0" hangingPunct="1">
      <a:defRPr lang="pt-BR" sz="1200" kern="1200">
        <a:solidFill>
          <a:schemeClr val="tx1"/>
        </a:solidFill>
        <a:latin typeface="+mn-lt"/>
        <a:ea typeface="+mn-ea"/>
        <a:cs typeface="+mn-cs"/>
      </a:defRPr>
    </a:lvl5pPr>
    <a:lvl6pPr marL="2286000" algn="l" defTabSz="914400" rtl="0" eaLnBrk="1" latinLnBrk="0" hangingPunct="1">
      <a:defRPr lang="pt-BR" sz="1200" kern="1200">
        <a:solidFill>
          <a:schemeClr val="tx1"/>
        </a:solidFill>
        <a:latin typeface="+mn-lt"/>
        <a:ea typeface="+mn-ea"/>
        <a:cs typeface="+mn-cs"/>
      </a:defRPr>
    </a:lvl6pPr>
    <a:lvl7pPr marL="2743200" algn="l" defTabSz="914400" rtl="0" eaLnBrk="1" latinLnBrk="0" hangingPunct="1">
      <a:defRPr lang="pt-BR" sz="1200" kern="1200">
        <a:solidFill>
          <a:schemeClr val="tx1"/>
        </a:solidFill>
        <a:latin typeface="+mn-lt"/>
        <a:ea typeface="+mn-ea"/>
        <a:cs typeface="+mn-cs"/>
      </a:defRPr>
    </a:lvl7pPr>
    <a:lvl8pPr marL="3200400" algn="l" defTabSz="914400" rtl="0" eaLnBrk="1" latinLnBrk="0" hangingPunct="1">
      <a:defRPr lang="pt-BR" sz="1200" kern="1200">
        <a:solidFill>
          <a:schemeClr val="tx1"/>
        </a:solidFill>
        <a:latin typeface="+mn-lt"/>
        <a:ea typeface="+mn-ea"/>
        <a:cs typeface="+mn-cs"/>
      </a:defRPr>
    </a:lvl8pPr>
    <a:lvl9pPr marL="3657600" algn="l" defTabSz="914400" rtl="0" eaLnBrk="1" latinLnBrk="0" hangingPunct="1">
      <a:defRPr lang="pt-B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pt-BR"/>
            </a:pPr>
            <a:r>
              <a:rPr lang="pt-BR" dirty="0" smtClean="0"/>
              <a:t>Este modelo pode ser usado como arquivo de partida para fornecer atualizações para um projeto</a:t>
            </a:r>
            <a:r>
              <a:rPr lang="pt-BR" baseline="0" dirty="0" smtClean="0"/>
              <a:t> do projeto.</a:t>
            </a:r>
            <a:endParaRPr lang="pt-BR" dirty="0" smtClean="0"/>
          </a:p>
          <a:p>
            <a:endParaRPr lang="pt-BR" baseline="0" dirty="0" smtClean="0"/>
          </a:p>
          <a:p>
            <a:pPr lvl="0"/>
            <a:r>
              <a:rPr lang="pt-BR" sz="1000" b="1" dirty="0" smtClean="0"/>
              <a:t>Seções</a:t>
            </a:r>
            <a:endParaRPr lang="pt-BR" sz="1000" b="0" dirty="0" smtClean="0"/>
          </a:p>
          <a:p>
            <a:pPr lvl="0"/>
            <a:r>
              <a:rPr lang="pt-BR" sz="1000" b="0" dirty="0" smtClean="0"/>
              <a:t>Clique com o botão direito em um slide para adicionar seções.</a:t>
            </a:r>
            <a:r>
              <a:rPr lang="pt-BR" sz="1000" b="0" baseline="0" dirty="0" smtClean="0"/>
              <a:t> Seções podem ajudar a organizar slides ou a facilitar a colaboração entre vários autores.</a:t>
            </a:r>
            <a:endParaRPr lang="pt-BR" sz="1000" b="0" dirty="0" smtClean="0"/>
          </a:p>
          <a:p>
            <a:pPr lvl="0"/>
            <a:endParaRPr lang="pt-BR" sz="1000" b="1" dirty="0" smtClean="0"/>
          </a:p>
          <a:p>
            <a:pPr lvl="0"/>
            <a:r>
              <a:rPr lang="pt-BR" sz="1000" b="1" dirty="0" smtClean="0"/>
              <a:t>Anotações</a:t>
            </a:r>
          </a:p>
          <a:p>
            <a:pPr lvl="0"/>
            <a:r>
              <a:rPr lang="pt-BR" sz="1000" dirty="0" smtClean="0"/>
              <a:t>Use a seção Anotações para anotações da apresentação ou para fornecer detalhes adicionais ao público.</a:t>
            </a:r>
            <a:r>
              <a:rPr lang="pt-BR" sz="1000" baseline="0" dirty="0" smtClean="0"/>
              <a:t> Exiba essas anotações no Modo de Exibição de Apresentação durante a sua apresentação. </a:t>
            </a:r>
          </a:p>
          <a:p>
            <a:pPr lvl="0">
              <a:buFontTx/>
              <a:buNone/>
            </a:pPr>
            <a:r>
              <a:rPr lang="pt-BR" sz="1000" dirty="0" smtClean="0"/>
              <a:t>Considere o tamanho da fonte (importante para acessibilidade, visibilidade, gravação em vídeo e produção online)</a:t>
            </a:r>
          </a:p>
          <a:p>
            <a:pPr lvl="0"/>
            <a:endParaRPr lang="pt-BR" sz="1000" dirty="0" smtClean="0"/>
          </a:p>
          <a:p>
            <a:pPr lvl="0">
              <a:buFontTx/>
              <a:buNone/>
            </a:pPr>
            <a:r>
              <a:rPr lang="pt-BR" sz="1000" b="1" dirty="0" smtClean="0"/>
              <a:t>Cores coordenadas </a:t>
            </a:r>
          </a:p>
          <a:p>
            <a:pPr lvl="0">
              <a:buFontTx/>
              <a:buNone/>
            </a:pPr>
            <a:r>
              <a:rPr lang="pt-BR" sz="1000" dirty="0" smtClean="0"/>
              <a:t>Preste atenção especial aos gráficos, tabelas e caixas de texto.</a:t>
            </a:r>
            <a:r>
              <a:rPr lang="pt-BR" sz="1000" baseline="0" dirty="0" smtClean="0"/>
              <a:t> </a:t>
            </a:r>
            <a:endParaRPr lang="pt-BR" sz="1000" dirty="0" smtClean="0"/>
          </a:p>
          <a:p>
            <a:pPr lvl="0"/>
            <a:r>
              <a:rPr lang="pt-BR" sz="1000" dirty="0" smtClean="0"/>
              <a:t>Leve em consideração que os participantes irão imprimir em preto-e-branco ou </a:t>
            </a:r>
            <a:r>
              <a:rPr lang="pt-BR" sz="1000" dirty="0" err="1" smtClean="0"/>
              <a:t>escala de cinza</a:t>
            </a:r>
            <a:r>
              <a:rPr lang="pt-BR" sz="1000" dirty="0" smtClean="0"/>
              <a:t>. Execute uma impressão de teste para ter certeza de que as suas cores irão funcionar quando forem impressas em preto-e-branco puros e </a:t>
            </a:r>
            <a:r>
              <a:rPr lang="pt-BR" sz="1000" dirty="0" err="1" smtClean="0"/>
              <a:t>escala de cinza</a:t>
            </a:r>
            <a:r>
              <a:rPr lang="pt-BR" sz="1000" dirty="0" smtClean="0"/>
              <a:t>.</a:t>
            </a:r>
          </a:p>
          <a:p>
            <a:pPr lvl="0">
              <a:buFontTx/>
              <a:buNone/>
            </a:pPr>
            <a:endParaRPr lang="pt-BR" sz="1000" dirty="0" smtClean="0"/>
          </a:p>
          <a:p>
            <a:pPr lvl="0">
              <a:buFontTx/>
              <a:buNone/>
            </a:pPr>
            <a:r>
              <a:rPr lang="pt-BR" sz="1000" b="1" dirty="0" smtClean="0"/>
              <a:t>Elementos gráficos, tabelas e gráficos</a:t>
            </a:r>
          </a:p>
          <a:p>
            <a:pPr lvl="0"/>
            <a:r>
              <a:rPr lang="pt-BR" sz="1000" dirty="0" smtClean="0"/>
              <a:t>Mantenha a simplicidade: se possível, use estilos e cores consistentes e não confusos.</a:t>
            </a:r>
          </a:p>
          <a:p>
            <a:pPr lvl="0"/>
            <a:r>
              <a:rPr lang="pt-BR" sz="1000" dirty="0" smtClean="0"/>
              <a:t>Rotule todos os gráficos e tabelas.</a:t>
            </a:r>
          </a:p>
          <a:p>
            <a:endParaRPr lang="pt-BR" dirty="0" smtClean="0"/>
          </a:p>
          <a:p>
            <a:endParaRPr lang="pt-BR" dirty="0" smtClean="0"/>
          </a:p>
        </p:txBody>
      </p:sp>
      <p:sp>
        <p:nvSpPr>
          <p:cNvPr id="4" name="Slide Number Placeholder 3"/>
          <p:cNvSpPr>
            <a:spLocks noGrp="1"/>
          </p:cNvSpPr>
          <p:nvPr>
            <p:ph type="sldNum" sz="quarter" idx="10"/>
          </p:nvPr>
        </p:nvSpPr>
        <p:spPr/>
        <p:txBody>
          <a:bodyPr/>
          <a:lstStyle/>
          <a:p>
            <a:fld id="{5E0C3846-8D4C-4326-8BC7-9B455A036298}" type="slidenum">
              <a:rPr lang="pt-BR" smtClean="0"/>
              <a:pPr/>
              <a:t>1</a:t>
            </a:fld>
            <a:endParaRPr 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BR" dirty="0"/>
          </a:p>
        </p:txBody>
      </p:sp>
      <p:sp>
        <p:nvSpPr>
          <p:cNvPr id="4" name="Slide Number Placeholder 3"/>
          <p:cNvSpPr>
            <a:spLocks noGrp="1"/>
          </p:cNvSpPr>
          <p:nvPr>
            <p:ph type="sldNum" sz="quarter" idx="10"/>
          </p:nvPr>
        </p:nvSpPr>
        <p:spPr/>
        <p:txBody>
          <a:bodyPr/>
          <a:lstStyle/>
          <a:p>
            <a:fld id="{5E0C3846-8D4C-4326-8BC7-9B455A036298}" type="slidenum">
              <a:rPr lang="pt-BR" smtClean="0"/>
              <a:pPr/>
              <a:t>12</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t-BR" dirty="0" smtClean="0"/>
              <a:t>Do que se trata</a:t>
            </a:r>
            <a:r>
              <a:rPr lang="pt-BR" baseline="0" dirty="0" smtClean="0"/>
              <a:t> o projeto?</a:t>
            </a:r>
          </a:p>
          <a:p>
            <a:r>
              <a:rPr lang="pt-BR" dirty="0" smtClean="0"/>
              <a:t>Defina</a:t>
            </a:r>
            <a:r>
              <a:rPr lang="pt-BR" baseline="0" dirty="0" smtClean="0"/>
              <a:t> a meta deste projeto</a:t>
            </a:r>
          </a:p>
          <a:p>
            <a:pPr lvl="1"/>
            <a:r>
              <a:rPr lang="pt-BR" dirty="0" smtClean="0"/>
              <a:t>É semelhante a projetos anteriores ou se trata de um novo esforço?</a:t>
            </a:r>
          </a:p>
          <a:p>
            <a:r>
              <a:rPr lang="pt-BR" baseline="0" dirty="0" smtClean="0"/>
              <a:t>Defina o escopo deste projeto</a:t>
            </a:r>
          </a:p>
          <a:p>
            <a:pPr lvl="1"/>
            <a:r>
              <a:rPr lang="pt-BR" baseline="0" dirty="0" smtClean="0"/>
              <a:t>É um projeto independente ou está relacionado a outros projetos?</a:t>
            </a:r>
          </a:p>
          <a:p>
            <a:pPr lvl="0"/>
            <a:endParaRPr lang="pt-BR" baseline="0" dirty="0" smtClean="0"/>
          </a:p>
          <a:p>
            <a:pPr lvl="0"/>
            <a:r>
              <a:rPr lang="pt-BR" baseline="0" dirty="0" smtClean="0"/>
              <a:t>* Observe que este slide não é necessário para reuniões de status semanais</a:t>
            </a:r>
            <a:endParaRPr lang="pt-BR" dirty="0" smtClean="0"/>
          </a:p>
          <a:p>
            <a:endParaRPr lang="pt-BR" dirty="0"/>
          </a:p>
        </p:txBody>
      </p:sp>
      <p:sp>
        <p:nvSpPr>
          <p:cNvPr id="4" name="Slide Number Placeholder 3"/>
          <p:cNvSpPr>
            <a:spLocks noGrp="1"/>
          </p:cNvSpPr>
          <p:nvPr>
            <p:ph type="sldNum" sz="quarter" idx="10"/>
          </p:nvPr>
        </p:nvSpPr>
        <p:spPr/>
        <p:txBody>
          <a:bodyPr/>
          <a:lstStyle/>
          <a:p>
            <a:fld id="{5E0C3846-8D4C-4326-8BC7-9B455A036298}" type="slidenum">
              <a:rPr lang="pt-BR" smtClean="0"/>
              <a:pPr/>
              <a:t>3</a:t>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pt-BR" dirty="0" smtClean="0"/>
              <a:t>* Se qualquer um desses</a:t>
            </a:r>
            <a:r>
              <a:rPr lang="pt-BR" baseline="0" dirty="0" smtClean="0"/>
              <a:t> essas questões causaram um atraso de cronograma ou apontaram a necessidade de discussão adicional. Detalhes no próximo slide.</a:t>
            </a:r>
          </a:p>
          <a:p>
            <a:pPr>
              <a:buFont typeface="Arial" charset="0"/>
              <a:buNone/>
            </a:pPr>
            <a:endParaRPr lang="pt-BR" baseline="0" dirty="0" smtClean="0"/>
          </a:p>
        </p:txBody>
      </p:sp>
      <p:sp>
        <p:nvSpPr>
          <p:cNvPr id="4" name="Slide Number Placeholder 3"/>
          <p:cNvSpPr>
            <a:spLocks noGrp="1"/>
          </p:cNvSpPr>
          <p:nvPr>
            <p:ph type="sldNum" sz="quarter" idx="10"/>
          </p:nvPr>
        </p:nvSpPr>
        <p:spPr/>
        <p:txBody>
          <a:bodyPr/>
          <a:lstStyle/>
          <a:p>
            <a:fld id="{5E0C3846-8D4C-4326-8BC7-9B455A036298}" type="slidenum">
              <a:rPr lang="pt-BR" smtClean="0"/>
              <a:pPr/>
              <a:t>4</a:t>
            </a:fld>
            <a:endParaRPr 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t-BR" baseline="0" dirty="0" smtClean="0"/>
              <a:t>Duplique este slide, conforme o necessário, se houver mais de uma questão.</a:t>
            </a:r>
          </a:p>
          <a:p>
            <a:r>
              <a:rPr lang="pt-BR" dirty="0" smtClean="0"/>
              <a:t>Este slide e slides relacionados</a:t>
            </a:r>
            <a:r>
              <a:rPr lang="pt-BR" baseline="0" dirty="0" smtClean="0"/>
              <a:t> pode ser movido para o anexo ou oculto, se necessário.</a:t>
            </a:r>
            <a:endParaRPr lang="pt-BR" dirty="0"/>
          </a:p>
        </p:txBody>
      </p:sp>
      <p:sp>
        <p:nvSpPr>
          <p:cNvPr id="4" name="Slide Number Placeholder 3"/>
          <p:cNvSpPr>
            <a:spLocks noGrp="1"/>
          </p:cNvSpPr>
          <p:nvPr>
            <p:ph type="sldNum" sz="quarter" idx="10"/>
          </p:nvPr>
        </p:nvSpPr>
        <p:spPr/>
        <p:txBody>
          <a:bodyPr/>
          <a:lstStyle/>
          <a:p>
            <a:fld id="{5E0C3846-8D4C-4326-8BC7-9B455A036298}" type="slidenum">
              <a:rPr lang="pt-BR" smtClean="0"/>
              <a:pPr/>
              <a:t>5</a:t>
            </a:fld>
            <a:endParaRPr 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t-BR" dirty="0" smtClean="0"/>
              <a:t>Os seguintes slides</a:t>
            </a:r>
            <a:r>
              <a:rPr lang="pt-BR" baseline="0" dirty="0" smtClean="0"/>
              <a:t> mostrar vários exemplos de linhas do tempo usando gráficos SmartArt.</a:t>
            </a:r>
            <a:endParaRPr lang="pt-BR" dirty="0" smtClean="0"/>
          </a:p>
          <a:p>
            <a:r>
              <a:rPr lang="pt-BR" dirty="0" smtClean="0"/>
              <a:t>Inclua uma linha do tempo para o projeto, marcando claramente as etapas,</a:t>
            </a:r>
            <a:r>
              <a:rPr lang="pt-BR" baseline="0" dirty="0" smtClean="0"/>
              <a:t> datas importantes, </a:t>
            </a:r>
            <a:r>
              <a:rPr lang="pt-BR" dirty="0" smtClean="0"/>
              <a:t>e destaque em ponto o projeto se encontra agora.</a:t>
            </a:r>
          </a:p>
          <a:p>
            <a:endParaRPr lang="pt-BR" dirty="0" smtClean="0"/>
          </a:p>
          <a:p>
            <a:endParaRPr lang="pt-BR" dirty="0" smtClean="0"/>
          </a:p>
        </p:txBody>
      </p:sp>
      <p:sp>
        <p:nvSpPr>
          <p:cNvPr id="4" name="Slide Number Placeholder 3"/>
          <p:cNvSpPr>
            <a:spLocks noGrp="1"/>
          </p:cNvSpPr>
          <p:nvPr>
            <p:ph type="sldNum" sz="quarter" idx="10"/>
          </p:nvPr>
        </p:nvSpPr>
        <p:spPr/>
        <p:txBody>
          <a:bodyPr/>
          <a:lstStyle/>
          <a:p>
            <a:fld id="{5E0C3846-8D4C-4326-8BC7-9B455A036298}" type="slidenum">
              <a:rPr lang="pt-BR" smtClean="0"/>
              <a:pPr/>
              <a:t>6</a:t>
            </a:fld>
            <a:endParaRPr lang="pt-B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6575" y="503238"/>
            <a:ext cx="3140075" cy="2354262"/>
          </a:xfrm>
        </p:spPr>
      </p:sp>
      <p:sp>
        <p:nvSpPr>
          <p:cNvPr id="3" name="Notes Placeholder 2"/>
          <p:cNvSpPr>
            <a:spLocks noGrp="1"/>
          </p:cNvSpPr>
          <p:nvPr>
            <p:ph type="body" idx="1"/>
          </p:nvPr>
        </p:nvSpPr>
        <p:spPr/>
        <p:txBody>
          <a:bodyPr>
            <a:normAutofit/>
          </a:bodyPr>
          <a:lstStyle/>
          <a:p>
            <a:endParaRPr lang="pt-BR" sz="1200" baseline="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6575" y="503238"/>
            <a:ext cx="3140075" cy="2354262"/>
          </a:xfrm>
        </p:spPr>
      </p:sp>
      <p:sp>
        <p:nvSpPr>
          <p:cNvPr id="3" name="Notes Placeholder 2"/>
          <p:cNvSpPr>
            <a:spLocks noGrp="1"/>
          </p:cNvSpPr>
          <p:nvPr>
            <p:ph type="body" idx="1"/>
          </p:nvPr>
        </p:nvSpPr>
        <p:spPr/>
        <p:txBody>
          <a:bodyPr>
            <a:normAutofit/>
          </a:bodyPr>
          <a:lstStyle/>
          <a:p>
            <a:endParaRPr lang="pt-BR" sz="1200" baseline="0"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pt-BR" dirty="0" smtClean="0"/>
              <a:t>Quais são as dependências</a:t>
            </a:r>
            <a:r>
              <a:rPr lang="pt-BR" baseline="0" dirty="0" smtClean="0"/>
              <a:t> que afetam a linha do tempo, os custos e a saída deste </a:t>
            </a:r>
            <a:r>
              <a:rPr lang="pt-BR" baseline="0" smtClean="0"/>
              <a:t>projeto?</a:t>
            </a:r>
            <a:endParaRPr lang="pt-BR" dirty="0" smtClean="0"/>
          </a:p>
        </p:txBody>
      </p:sp>
      <p:sp>
        <p:nvSpPr>
          <p:cNvPr id="4" name="Slide Number Placeholder 3"/>
          <p:cNvSpPr>
            <a:spLocks noGrp="1"/>
          </p:cNvSpPr>
          <p:nvPr>
            <p:ph type="sldNum" sz="quarter" idx="10"/>
          </p:nvPr>
        </p:nvSpPr>
        <p:spPr/>
        <p:txBody>
          <a:bodyPr/>
          <a:lstStyle/>
          <a:p>
            <a:fld id="{5E0C3846-8D4C-4326-8BC7-9B455A036298}" type="slidenum">
              <a:rPr lang="pt-BR" smtClean="0"/>
              <a:pPr/>
              <a:t>10</a:t>
            </a:fld>
            <a:endParaRPr lang="pt-B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pt-BR"/>
            </a:pPr>
            <a:r>
              <a:rPr lang="pt-BR" dirty="0" smtClean="0"/>
              <a:t>Prepare slides para o apêndice</a:t>
            </a:r>
            <a:r>
              <a:rPr lang="pt-BR" baseline="0" dirty="0" smtClean="0"/>
              <a:t> caso detalhes adicionais ou slides complementares venham a ser necessários. O apêndice também será útil se a apresentação for distribuída posteriormente. </a:t>
            </a:r>
            <a:endParaRPr lang="pt-BR" dirty="0" smtClean="0"/>
          </a:p>
          <a:p>
            <a:endParaRPr lang="pt-BR" dirty="0"/>
          </a:p>
        </p:txBody>
      </p:sp>
      <p:sp>
        <p:nvSpPr>
          <p:cNvPr id="4" name="Slide Number Placeholder 3"/>
          <p:cNvSpPr>
            <a:spLocks noGrp="1"/>
          </p:cNvSpPr>
          <p:nvPr>
            <p:ph type="sldNum" sz="quarter" idx="10"/>
          </p:nvPr>
        </p:nvSpPr>
        <p:spPr/>
        <p:txBody>
          <a:bodyPr/>
          <a:lstStyle/>
          <a:p>
            <a:fld id="{5E0C3846-8D4C-4326-8BC7-9B455A036298}" type="slidenum">
              <a:rPr lang="pt-BR" smtClean="0"/>
              <a:pPr/>
              <a:t>11</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3" name="Retângulo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tângulo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tângulo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tângulo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tângulo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etângulo de cantos arredondados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etângulo de cantos arredondados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tângulo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ângulo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ângulo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ítulo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pt-BR" smtClean="0"/>
              <a:t>Clique para editar o título mestre</a:t>
            </a:r>
            <a:endParaRPr kumimoji="0" lang="en-US"/>
          </a:p>
        </p:txBody>
      </p:sp>
      <p:sp>
        <p:nvSpPr>
          <p:cNvPr id="9" name="Subtítulo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28" name="Espaço Reservado para Data 27"/>
          <p:cNvSpPr>
            <a:spLocks noGrp="1"/>
          </p:cNvSpPr>
          <p:nvPr>
            <p:ph type="dt" sz="half" idx="10"/>
          </p:nvPr>
        </p:nvSpPr>
        <p:spPr>
          <a:xfrm>
            <a:off x="6705600" y="4206240"/>
            <a:ext cx="960120" cy="457200"/>
          </a:xfrm>
        </p:spPr>
        <p:txBody>
          <a:bodyPr/>
          <a:lstStyle/>
          <a:p>
            <a:fld id="{F922158D-428B-4987-8B28-745A2AFA1252}" type="datetimeFigureOut">
              <a:rPr lang="pt-BR" smtClean="0"/>
              <a:t>12/17/2009</a:t>
            </a:fld>
            <a:endParaRPr kumimoji="0" lang="pt-BR"/>
          </a:p>
        </p:txBody>
      </p:sp>
      <p:sp>
        <p:nvSpPr>
          <p:cNvPr id="17" name="Espaço Reservado para Rodapé 16"/>
          <p:cNvSpPr>
            <a:spLocks noGrp="1"/>
          </p:cNvSpPr>
          <p:nvPr>
            <p:ph type="ftr" sz="quarter" idx="11"/>
          </p:nvPr>
        </p:nvSpPr>
        <p:spPr>
          <a:xfrm>
            <a:off x="5410200" y="4205288"/>
            <a:ext cx="1295400" cy="457200"/>
          </a:xfrm>
        </p:spPr>
        <p:txBody>
          <a:bodyPr/>
          <a:lstStyle/>
          <a:p>
            <a:endParaRPr kumimoji="0" lang="pt-BR"/>
          </a:p>
        </p:txBody>
      </p:sp>
      <p:sp>
        <p:nvSpPr>
          <p:cNvPr id="29" name="Espaço Reservado para Número de Slide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515FC477-0A05-4F3E-8EE9-E015C9089D56}" type="slidenum">
              <a:rPr lang="pt-BR" smtClean="0"/>
              <a:t>‹nº›</a:t>
            </a:fld>
            <a:endParaRPr kumimoji="0" lang="pt-B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F922158D-428B-4987-8B28-745A2AFA1252}" type="datetimeFigureOut">
              <a:rPr lang="pt-BR" smtClean="0"/>
              <a:t>12/17/2009</a:t>
            </a:fld>
            <a:endParaRPr kumimoji="0" lang="pt-BR"/>
          </a:p>
        </p:txBody>
      </p:sp>
      <p:sp>
        <p:nvSpPr>
          <p:cNvPr id="5" name="Espaço Reservado para Rodapé 4"/>
          <p:cNvSpPr>
            <a:spLocks noGrp="1"/>
          </p:cNvSpPr>
          <p:nvPr>
            <p:ph type="ftr" sz="quarter" idx="11"/>
          </p:nvPr>
        </p:nvSpPr>
        <p:spPr/>
        <p:txBody>
          <a:bodyPr/>
          <a:lstStyle/>
          <a:p>
            <a:endParaRPr kumimoji="0" lang="pt-BR"/>
          </a:p>
        </p:txBody>
      </p:sp>
      <p:sp>
        <p:nvSpPr>
          <p:cNvPr id="6" name="Espaço Reservado para Número de Slide 5"/>
          <p:cNvSpPr>
            <a:spLocks noGrp="1"/>
          </p:cNvSpPr>
          <p:nvPr>
            <p:ph type="sldNum" sz="quarter" idx="12"/>
          </p:nvPr>
        </p:nvSpPr>
        <p:spPr/>
        <p:txBody>
          <a:bodyPr/>
          <a:lstStyle/>
          <a:p>
            <a:fld id="{515FC477-0A05-4F3E-8EE9-E015C9089D56}" type="slidenum">
              <a:rPr lang="pt-BR" smtClean="0"/>
              <a:t>‹nº›</a:t>
            </a:fld>
            <a:endParaRPr kumimoji="0" lang="pt-B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781800" y="1143000"/>
            <a:ext cx="1905000" cy="5486400"/>
          </a:xfrm>
        </p:spPr>
        <p:txBody>
          <a:bodyPr vert="eaVert"/>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a:xfrm>
            <a:off x="457200" y="1143000"/>
            <a:ext cx="6248400" cy="5486400"/>
          </a:xfrm>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F922158D-428B-4987-8B28-745A2AFA1252}" type="datetimeFigureOut">
              <a:rPr lang="pt-BR" smtClean="0"/>
              <a:t>12/17/2009</a:t>
            </a:fld>
            <a:endParaRPr kumimoji="0" lang="pt-BR"/>
          </a:p>
        </p:txBody>
      </p:sp>
      <p:sp>
        <p:nvSpPr>
          <p:cNvPr id="5" name="Espaço Reservado para Rodapé 4"/>
          <p:cNvSpPr>
            <a:spLocks noGrp="1"/>
          </p:cNvSpPr>
          <p:nvPr>
            <p:ph type="ftr" sz="quarter" idx="11"/>
          </p:nvPr>
        </p:nvSpPr>
        <p:spPr/>
        <p:txBody>
          <a:bodyPr/>
          <a:lstStyle/>
          <a:p>
            <a:endParaRPr kumimoji="0" lang="pt-BR"/>
          </a:p>
        </p:txBody>
      </p:sp>
      <p:sp>
        <p:nvSpPr>
          <p:cNvPr id="6" name="Espaço Reservado para Número de Slide 5"/>
          <p:cNvSpPr>
            <a:spLocks noGrp="1"/>
          </p:cNvSpPr>
          <p:nvPr>
            <p:ph type="sldNum" sz="quarter" idx="12"/>
          </p:nvPr>
        </p:nvSpPr>
        <p:spPr/>
        <p:txBody>
          <a:bodyPr/>
          <a:lstStyle/>
          <a:p>
            <a:fld id="{515FC477-0A05-4F3E-8EE9-E015C9089D56}" type="slidenum">
              <a:rPr lang="pt-BR" smtClean="0"/>
              <a:t>‹nº›</a:t>
            </a:fld>
            <a:endParaRPr kumimoji="0" lang="pt-B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3" name="Espaço Reservado para Conteúdo 2"/>
          <p:cNvSpPr>
            <a:spLocks noGrp="1"/>
          </p:cNvSpPr>
          <p:nvPr>
            <p:ph idx="1"/>
          </p:nvPr>
        </p:nvSpPr>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F922158D-428B-4987-8B28-745A2AFA1252}" type="datetimeFigureOut">
              <a:rPr lang="pt-BR" smtClean="0"/>
              <a:t>12/17/2009</a:t>
            </a:fld>
            <a:endParaRPr kumimoji="0" lang="pt-BR"/>
          </a:p>
        </p:txBody>
      </p:sp>
      <p:sp>
        <p:nvSpPr>
          <p:cNvPr id="5" name="Espaço Reservado para Rodapé 4"/>
          <p:cNvSpPr>
            <a:spLocks noGrp="1"/>
          </p:cNvSpPr>
          <p:nvPr>
            <p:ph type="ftr" sz="quarter" idx="11"/>
          </p:nvPr>
        </p:nvSpPr>
        <p:spPr/>
        <p:txBody>
          <a:bodyPr/>
          <a:lstStyle/>
          <a:p>
            <a:endParaRPr kumimoji="0" lang="pt-BR"/>
          </a:p>
        </p:txBody>
      </p:sp>
      <p:sp>
        <p:nvSpPr>
          <p:cNvPr id="6" name="Espaço Reservado para Número de Slide 5"/>
          <p:cNvSpPr>
            <a:spLocks noGrp="1"/>
          </p:cNvSpPr>
          <p:nvPr>
            <p:ph type="sldNum" sz="quarter" idx="12"/>
          </p:nvPr>
        </p:nvSpPr>
        <p:spPr/>
        <p:txBody>
          <a:bodyPr/>
          <a:lstStyle/>
          <a:p>
            <a:fld id="{515FC477-0A05-4F3E-8EE9-E015C9089D56}" type="slidenum">
              <a:rPr lang="pt-BR" smtClean="0"/>
              <a:t>‹nº›</a:t>
            </a:fld>
            <a:endParaRPr kumimoji="0" lang="pt-B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pt-BR" smtClean="0"/>
              <a:t>Clique para editar o título mestre</a:t>
            </a:r>
            <a:endParaRPr kumimoji="0" lang="en-US"/>
          </a:p>
        </p:txBody>
      </p:sp>
      <p:sp>
        <p:nvSpPr>
          <p:cNvPr id="3" name="Espaço Reservado para Texto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 texto mestre</a:t>
            </a:r>
          </a:p>
        </p:txBody>
      </p:sp>
      <p:sp>
        <p:nvSpPr>
          <p:cNvPr id="4" name="Espaço Reservado para Data 3"/>
          <p:cNvSpPr>
            <a:spLocks noGrp="1"/>
          </p:cNvSpPr>
          <p:nvPr>
            <p:ph type="dt" sz="half" idx="10"/>
          </p:nvPr>
        </p:nvSpPr>
        <p:spPr/>
        <p:txBody>
          <a:bodyPr/>
          <a:lstStyle/>
          <a:p>
            <a:fld id="{F922158D-428B-4987-8B28-745A2AFA1252}" type="datetimeFigureOut">
              <a:rPr lang="pt-BR" smtClean="0"/>
              <a:t>12/17/2009</a:t>
            </a:fld>
            <a:endParaRPr kumimoji="0" lang="pt-BR"/>
          </a:p>
        </p:txBody>
      </p:sp>
      <p:sp>
        <p:nvSpPr>
          <p:cNvPr id="5" name="Espaço Reservado para Rodapé 4"/>
          <p:cNvSpPr>
            <a:spLocks noGrp="1"/>
          </p:cNvSpPr>
          <p:nvPr>
            <p:ph type="ftr" sz="quarter" idx="11"/>
          </p:nvPr>
        </p:nvSpPr>
        <p:spPr/>
        <p:txBody>
          <a:bodyPr/>
          <a:lstStyle/>
          <a:p>
            <a:endParaRPr kumimoji="0" lang="pt-BR"/>
          </a:p>
        </p:txBody>
      </p:sp>
      <p:sp>
        <p:nvSpPr>
          <p:cNvPr id="6" name="Espaço Reservado para Número de Slide 5"/>
          <p:cNvSpPr>
            <a:spLocks noGrp="1"/>
          </p:cNvSpPr>
          <p:nvPr>
            <p:ph type="sldNum" sz="quarter" idx="12"/>
          </p:nvPr>
        </p:nvSpPr>
        <p:spPr/>
        <p:txBody>
          <a:bodyPr/>
          <a:lstStyle/>
          <a:p>
            <a:fld id="{515FC477-0A05-4F3E-8EE9-E015C9089D56}" type="slidenum">
              <a:rPr lang="pt-BR" smtClean="0"/>
              <a:t>‹nº›</a:t>
            </a:fld>
            <a:endParaRPr kumimoji="0" lang="pt-BR"/>
          </a:p>
        </p:txBody>
      </p:sp>
      <p:pic>
        <p:nvPicPr>
          <p:cNvPr id="7" name="Picture 8"/>
          <p:cNvPicPr>
            <a:picLocks noChangeAspect="1"/>
          </p:cNvPicPr>
          <p:nvPr userDrawn="1"/>
        </p:nvPicPr>
        <p:blipFill rotWithShape="1">
          <a:blip r:embed="rId2"/>
          <a:srcRect l="-92" t="50811" r="45394" b="-590"/>
          <a:stretch/>
        </p:blipFill>
        <p:spPr>
          <a:xfrm>
            <a:off x="-13647" y="0"/>
            <a:ext cx="9157648" cy="5582272"/>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85800" y="1066799"/>
            <a:ext cx="1979920" cy="2013807"/>
          </a:xfrm>
          <a:prstGeom prst="ellipse">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3" name="Espaço Reservado para Conteúdo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Conteúdo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F922158D-428B-4987-8B28-745A2AFA1252}" type="datetimeFigureOut">
              <a:rPr lang="pt-BR" smtClean="0"/>
              <a:t>12/17/2009</a:t>
            </a:fld>
            <a:endParaRPr kumimoji="0" lang="pt-BR"/>
          </a:p>
        </p:txBody>
      </p:sp>
      <p:sp>
        <p:nvSpPr>
          <p:cNvPr id="6" name="Espaço Reservado para Rodapé 5"/>
          <p:cNvSpPr>
            <a:spLocks noGrp="1"/>
          </p:cNvSpPr>
          <p:nvPr>
            <p:ph type="ftr" sz="quarter" idx="11"/>
          </p:nvPr>
        </p:nvSpPr>
        <p:spPr/>
        <p:txBody>
          <a:bodyPr/>
          <a:lstStyle/>
          <a:p>
            <a:endParaRPr kumimoji="0" lang="pt-BR"/>
          </a:p>
        </p:txBody>
      </p:sp>
      <p:sp>
        <p:nvSpPr>
          <p:cNvPr id="7" name="Espaço Reservado para Número de Slide 6"/>
          <p:cNvSpPr>
            <a:spLocks noGrp="1"/>
          </p:cNvSpPr>
          <p:nvPr>
            <p:ph type="sldNum" sz="quarter" idx="12"/>
          </p:nvPr>
        </p:nvSpPr>
        <p:spPr/>
        <p:txBody>
          <a:bodyPr/>
          <a:lstStyle/>
          <a:p>
            <a:fld id="{515FC477-0A05-4F3E-8EE9-E015C9089D56}" type="slidenum">
              <a:rPr lang="pt-BR" smtClean="0"/>
              <a:t>‹nº›</a:t>
            </a:fld>
            <a:endParaRPr kumimoji="0" lang="pt-BR"/>
          </a:p>
        </p:txBody>
      </p:sp>
    </p:spTree>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381000" y="1143000"/>
            <a:ext cx="8382000" cy="1069848"/>
          </a:xfrm>
        </p:spPr>
        <p:txBody>
          <a:bodyPr anchor="ctr"/>
          <a:lstStyle>
            <a:lvl1pPr>
              <a:defRPr sz="4000" b="0" i="0" cap="none" baseline="0"/>
            </a:lvl1pPr>
          </a:lstStyle>
          <a:p>
            <a:r>
              <a:rPr kumimoji="0" lang="pt-BR" smtClean="0"/>
              <a:t>Clique para editar o título mestre</a:t>
            </a:r>
            <a:endParaRPr kumimoji="0" lang="en-US"/>
          </a:p>
        </p:txBody>
      </p:sp>
      <p:sp>
        <p:nvSpPr>
          <p:cNvPr id="3" name="Espaço Reservado para Texto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 texto mestre</a:t>
            </a:r>
          </a:p>
        </p:txBody>
      </p:sp>
      <p:sp>
        <p:nvSpPr>
          <p:cNvPr id="4" name="Espaço Reservado para Texto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 texto mestre</a:t>
            </a:r>
          </a:p>
        </p:txBody>
      </p:sp>
      <p:sp>
        <p:nvSpPr>
          <p:cNvPr id="5" name="Espaço Reservado para Conteúdo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6" name="Espaço Reservado para Conteúdo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26" name="Espaço Reservado para Data 25"/>
          <p:cNvSpPr>
            <a:spLocks noGrp="1"/>
          </p:cNvSpPr>
          <p:nvPr>
            <p:ph type="dt" sz="half" idx="10"/>
          </p:nvPr>
        </p:nvSpPr>
        <p:spPr/>
        <p:txBody>
          <a:bodyPr rtlCol="0"/>
          <a:lstStyle/>
          <a:p>
            <a:fld id="{F922158D-428B-4987-8B28-745A2AFA1252}" type="datetimeFigureOut">
              <a:rPr lang="pt-BR" smtClean="0"/>
              <a:t>12/17/2009</a:t>
            </a:fld>
            <a:endParaRPr kumimoji="0" lang="pt-BR"/>
          </a:p>
        </p:txBody>
      </p:sp>
      <p:sp>
        <p:nvSpPr>
          <p:cNvPr id="27" name="Espaço Reservado para Número de Slide 26"/>
          <p:cNvSpPr>
            <a:spLocks noGrp="1"/>
          </p:cNvSpPr>
          <p:nvPr>
            <p:ph type="sldNum" sz="quarter" idx="11"/>
          </p:nvPr>
        </p:nvSpPr>
        <p:spPr/>
        <p:txBody>
          <a:bodyPr rtlCol="0"/>
          <a:lstStyle/>
          <a:p>
            <a:fld id="{515FC477-0A05-4F3E-8EE9-E015C9089D56}" type="slidenum">
              <a:rPr lang="pt-BR" smtClean="0"/>
              <a:t>‹nº›</a:t>
            </a:fld>
            <a:endParaRPr kumimoji="0" lang="pt-BR"/>
          </a:p>
        </p:txBody>
      </p:sp>
      <p:sp>
        <p:nvSpPr>
          <p:cNvPr id="28" name="Espaço Reservado para Rodapé 27"/>
          <p:cNvSpPr>
            <a:spLocks noGrp="1"/>
          </p:cNvSpPr>
          <p:nvPr>
            <p:ph type="ftr" sz="quarter" idx="12"/>
          </p:nvPr>
        </p:nvSpPr>
        <p:spPr/>
        <p:txBody>
          <a:bodyPr rtlCol="0"/>
          <a:lstStyle/>
          <a:p>
            <a:endParaRPr kumimoji="0" lang="pt-BR"/>
          </a:p>
        </p:txBody>
      </p:sp>
    </p:spTree>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pt-BR" smtClean="0"/>
              <a:t>Clique para editar o título mestre</a:t>
            </a:r>
            <a:endParaRPr kumimoji="0" lang="en-US"/>
          </a:p>
        </p:txBody>
      </p:sp>
      <p:sp>
        <p:nvSpPr>
          <p:cNvPr id="3" name="Espaço Reservado para Data 2"/>
          <p:cNvSpPr>
            <a:spLocks noGrp="1"/>
          </p:cNvSpPr>
          <p:nvPr>
            <p:ph type="dt" sz="half" idx="10"/>
          </p:nvPr>
        </p:nvSpPr>
        <p:spPr>
          <a:xfrm>
            <a:off x="6583680" y="612648"/>
            <a:ext cx="957264" cy="457200"/>
          </a:xfrm>
        </p:spPr>
        <p:txBody>
          <a:bodyPr/>
          <a:lstStyle/>
          <a:p>
            <a:fld id="{F922158D-428B-4987-8B28-745A2AFA1252}" type="datetimeFigureOut">
              <a:rPr lang="pt-BR" smtClean="0"/>
              <a:t>12/17/2009</a:t>
            </a:fld>
            <a:endParaRPr kumimoji="0" lang="pt-BR"/>
          </a:p>
        </p:txBody>
      </p:sp>
      <p:sp>
        <p:nvSpPr>
          <p:cNvPr id="4" name="Espaço Reservado para Rodapé 3"/>
          <p:cNvSpPr>
            <a:spLocks noGrp="1"/>
          </p:cNvSpPr>
          <p:nvPr>
            <p:ph type="ftr" sz="quarter" idx="11"/>
          </p:nvPr>
        </p:nvSpPr>
        <p:spPr>
          <a:xfrm>
            <a:off x="5257800" y="612648"/>
            <a:ext cx="1325880" cy="457200"/>
          </a:xfrm>
        </p:spPr>
        <p:txBody>
          <a:bodyPr/>
          <a:lstStyle/>
          <a:p>
            <a:endParaRPr kumimoji="0" lang="pt-BR"/>
          </a:p>
        </p:txBody>
      </p:sp>
      <p:sp>
        <p:nvSpPr>
          <p:cNvPr id="5" name="Espaço Reservado para Número de Slide 4"/>
          <p:cNvSpPr>
            <a:spLocks noGrp="1"/>
          </p:cNvSpPr>
          <p:nvPr>
            <p:ph type="sldNum" sz="quarter" idx="12"/>
          </p:nvPr>
        </p:nvSpPr>
        <p:spPr>
          <a:xfrm>
            <a:off x="8174736" y="2272"/>
            <a:ext cx="762000" cy="365760"/>
          </a:xfrm>
        </p:spPr>
        <p:txBody>
          <a:bodyPr/>
          <a:lstStyle/>
          <a:p>
            <a:fld id="{515FC477-0A05-4F3E-8EE9-E015C9089D56}" type="slidenum">
              <a:rPr lang="pt-BR" smtClean="0"/>
              <a:t>‹nº›</a:t>
            </a:fld>
            <a:endParaRPr kumimoji="0" lang="pt-B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F922158D-428B-4987-8B28-745A2AFA1252}" type="datetimeFigureOut">
              <a:rPr lang="pt-BR" smtClean="0"/>
              <a:t>12/17/2009</a:t>
            </a:fld>
            <a:endParaRPr kumimoji="0" lang="pt-BR"/>
          </a:p>
        </p:txBody>
      </p:sp>
      <p:sp>
        <p:nvSpPr>
          <p:cNvPr id="3" name="Espaço Reservado para Rodapé 2"/>
          <p:cNvSpPr>
            <a:spLocks noGrp="1"/>
          </p:cNvSpPr>
          <p:nvPr>
            <p:ph type="ftr" sz="quarter" idx="11"/>
          </p:nvPr>
        </p:nvSpPr>
        <p:spPr/>
        <p:txBody>
          <a:bodyPr/>
          <a:lstStyle/>
          <a:p>
            <a:endParaRPr kumimoji="0" lang="pt-BR"/>
          </a:p>
        </p:txBody>
      </p:sp>
      <p:sp>
        <p:nvSpPr>
          <p:cNvPr id="4" name="Espaço Reservado para Número de Slide 3"/>
          <p:cNvSpPr>
            <a:spLocks noGrp="1"/>
          </p:cNvSpPr>
          <p:nvPr>
            <p:ph type="sldNum" sz="quarter" idx="12"/>
          </p:nvPr>
        </p:nvSpPr>
        <p:spPr/>
        <p:txBody>
          <a:bodyPr/>
          <a:lstStyle/>
          <a:p>
            <a:fld id="{515FC477-0A05-4F3E-8EE9-E015C9089D56}" type="slidenum">
              <a:rPr lang="pt-BR" smtClean="0"/>
              <a:t>‹nº›</a:t>
            </a:fld>
            <a:endParaRPr kumimoji="0" lang="pt-BR"/>
          </a:p>
        </p:txBody>
      </p:sp>
    </p:spTree>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353496" y="1101970"/>
            <a:ext cx="3383280" cy="877824"/>
          </a:xfrm>
        </p:spPr>
        <p:txBody>
          <a:bodyPr anchor="b"/>
          <a:lstStyle>
            <a:lvl1pPr algn="l">
              <a:buNone/>
              <a:defRPr sz="1800" b="1"/>
            </a:lvl1pPr>
          </a:lstStyle>
          <a:p>
            <a:r>
              <a:rPr kumimoji="0" lang="pt-BR" smtClean="0"/>
              <a:t>Clique para editar o título mestre</a:t>
            </a:r>
            <a:endParaRPr kumimoji="0" lang="en-US"/>
          </a:p>
        </p:txBody>
      </p:sp>
      <p:sp>
        <p:nvSpPr>
          <p:cNvPr id="3" name="Espaço Reservado para Texto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 texto mestre</a:t>
            </a:r>
          </a:p>
        </p:txBody>
      </p:sp>
      <p:sp>
        <p:nvSpPr>
          <p:cNvPr id="4" name="Espaço Reservado para Conteúdo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F922158D-428B-4987-8B28-745A2AFA1252}" type="datetimeFigureOut">
              <a:rPr lang="pt-BR" smtClean="0"/>
              <a:t>12/17/2009</a:t>
            </a:fld>
            <a:endParaRPr kumimoji="0" lang="pt-BR"/>
          </a:p>
        </p:txBody>
      </p:sp>
      <p:sp>
        <p:nvSpPr>
          <p:cNvPr id="6" name="Espaço Reservado para Rodapé 5"/>
          <p:cNvSpPr>
            <a:spLocks noGrp="1"/>
          </p:cNvSpPr>
          <p:nvPr>
            <p:ph type="ftr" sz="quarter" idx="11"/>
          </p:nvPr>
        </p:nvSpPr>
        <p:spPr/>
        <p:txBody>
          <a:bodyPr/>
          <a:lstStyle/>
          <a:p>
            <a:endParaRPr kumimoji="0" lang="pt-BR"/>
          </a:p>
        </p:txBody>
      </p:sp>
      <p:sp>
        <p:nvSpPr>
          <p:cNvPr id="7" name="Espaço Reservado para Número de Slide 6"/>
          <p:cNvSpPr>
            <a:spLocks noGrp="1"/>
          </p:cNvSpPr>
          <p:nvPr>
            <p:ph type="sldNum" sz="quarter" idx="12"/>
          </p:nvPr>
        </p:nvSpPr>
        <p:spPr/>
        <p:txBody>
          <a:bodyPr/>
          <a:lstStyle/>
          <a:p>
            <a:fld id="{515FC477-0A05-4F3E-8EE9-E015C9089D56}" type="slidenum">
              <a:rPr lang="pt-BR" smtClean="0"/>
              <a:t>‹nº›</a:t>
            </a:fld>
            <a:endParaRPr kumimoji="0" lang="pt-BR"/>
          </a:p>
        </p:txBody>
      </p:sp>
    </p:spTree>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pt-BR" smtClean="0"/>
              <a:t>Clique para editar o título mestre</a:t>
            </a:r>
            <a:endParaRPr kumimoji="0" lang="en-US"/>
          </a:p>
        </p:txBody>
      </p:sp>
      <p:sp>
        <p:nvSpPr>
          <p:cNvPr id="3" name="Espaço Reservado para Imagem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pt-BR" smtClean="0"/>
              <a:t>Clique no ícone para adicionar uma imagem</a:t>
            </a:r>
            <a:endParaRPr kumimoji="0" lang="en-US" dirty="0"/>
          </a:p>
        </p:txBody>
      </p:sp>
      <p:sp>
        <p:nvSpPr>
          <p:cNvPr id="4" name="Espaço Reservado para Texto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pt-BR" smtClean="0"/>
              <a:t>Clique para editar o texto mestre</a:t>
            </a:r>
          </a:p>
        </p:txBody>
      </p:sp>
      <p:sp>
        <p:nvSpPr>
          <p:cNvPr id="5" name="Espaço Reservado para Data 4"/>
          <p:cNvSpPr>
            <a:spLocks noGrp="1"/>
          </p:cNvSpPr>
          <p:nvPr>
            <p:ph type="dt" sz="half" idx="10"/>
          </p:nvPr>
        </p:nvSpPr>
        <p:spPr/>
        <p:txBody>
          <a:bodyPr/>
          <a:lstStyle/>
          <a:p>
            <a:fld id="{F922158D-428B-4987-8B28-745A2AFA1252}" type="datetimeFigureOut">
              <a:rPr lang="pt-BR" smtClean="0"/>
              <a:t>12/17/2009</a:t>
            </a:fld>
            <a:endParaRPr kumimoji="0" lang="pt-BR"/>
          </a:p>
        </p:txBody>
      </p:sp>
      <p:sp>
        <p:nvSpPr>
          <p:cNvPr id="6" name="Espaço Reservado para Rodapé 5"/>
          <p:cNvSpPr>
            <a:spLocks noGrp="1"/>
          </p:cNvSpPr>
          <p:nvPr>
            <p:ph type="ftr" sz="quarter" idx="11"/>
          </p:nvPr>
        </p:nvSpPr>
        <p:spPr/>
        <p:txBody>
          <a:bodyPr/>
          <a:lstStyle/>
          <a:p>
            <a:endParaRPr kumimoji="0" lang="pt-BR"/>
          </a:p>
        </p:txBody>
      </p:sp>
      <p:sp>
        <p:nvSpPr>
          <p:cNvPr id="7" name="Espaço Reservado para Número de Slide 6"/>
          <p:cNvSpPr>
            <a:spLocks noGrp="1"/>
          </p:cNvSpPr>
          <p:nvPr>
            <p:ph type="sldNum" sz="quarter" idx="12"/>
          </p:nvPr>
        </p:nvSpPr>
        <p:spPr/>
        <p:txBody>
          <a:bodyPr/>
          <a:lstStyle/>
          <a:p>
            <a:fld id="{515FC477-0A05-4F3E-8EE9-E015C9089D56}" type="slidenum">
              <a:rPr lang="pt-BR" smtClean="0"/>
              <a:t>‹nº›</a:t>
            </a:fld>
            <a:endParaRPr kumimoji="0" lang="pt-BR"/>
          </a:p>
        </p:txBody>
      </p:sp>
    </p:spTree>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tângulo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tângulo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tângulo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tângulo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tângulo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etângulo de cantos arredondados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etângulo de cantos arredondados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tângulo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tângulo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tângulo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tângulo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tângulo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tângulo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spaço Reservado para Título 21"/>
          <p:cNvSpPr>
            <a:spLocks noGrp="1"/>
          </p:cNvSpPr>
          <p:nvPr>
            <p:ph type="title"/>
          </p:nvPr>
        </p:nvSpPr>
        <p:spPr>
          <a:xfrm>
            <a:off x="457200" y="1143000"/>
            <a:ext cx="8229600" cy="1066800"/>
          </a:xfrm>
          <a:prstGeom prst="rect">
            <a:avLst/>
          </a:prstGeom>
        </p:spPr>
        <p:txBody>
          <a:bodyPr vert="horz" anchor="ctr">
            <a:normAutofit/>
          </a:bodyPr>
          <a:lstStyle/>
          <a:p>
            <a:r>
              <a:rPr kumimoji="0" lang="pt-BR" smtClean="0"/>
              <a:t>Clique para editar o título mestre</a:t>
            </a:r>
            <a:endParaRPr kumimoji="0" lang="en-US"/>
          </a:p>
        </p:txBody>
      </p:sp>
      <p:sp>
        <p:nvSpPr>
          <p:cNvPr id="13" name="Espaço Reservado para Texto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pt-BR" smtClean="0"/>
              <a:t>Clique para editar 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4" name="Espaço Reservado para Data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F922158D-428B-4987-8B28-745A2AFA1252}" type="datetimeFigureOut">
              <a:rPr lang="pt-BR" smtClean="0"/>
              <a:t>12/17/2009</a:t>
            </a:fld>
            <a:endParaRPr kumimoji="0" lang="pt-BR"/>
          </a:p>
        </p:txBody>
      </p:sp>
      <p:sp>
        <p:nvSpPr>
          <p:cNvPr id="3" name="Espaço Reservado para Rodapé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kumimoji="0" lang="pt-BR"/>
          </a:p>
        </p:txBody>
      </p:sp>
      <p:sp>
        <p:nvSpPr>
          <p:cNvPr id="23" name="Espaço Reservado para Número de Slide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515FC477-0A05-4F3E-8EE9-E015C9089D56}" type="slidenum">
              <a:rPr lang="pt-BR" smtClean="0"/>
              <a:t>‹nº›</a:t>
            </a:fld>
            <a:endParaRPr kumimoji="0" lang="pt-B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fade/>
  </p:transition>
  <p:timing>
    <p:tnLst>
      <p:par>
        <p:cTn id="1" dur="indefinite" restart="never" nodeType="tmRoot"/>
      </p:par>
    </p:tnLst>
  </p:timing>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jpe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tags" Target="../tags/tag14.xml"/><Relationship Id="rId7" Type="http://schemas.openxmlformats.org/officeDocument/2006/relationships/diagramLayout" Target="../diagrams/layout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diagramData" Target="../diagrams/data4.xml"/><Relationship Id="rId5" Type="http://schemas.openxmlformats.org/officeDocument/2006/relationships/notesSlide" Target="../notesSlides/notesSlide8.xml"/><Relationship Id="rId10" Type="http://schemas.microsoft.com/office/2007/relationships/diagramDrawing" Target="../diagrams/drawing4.xml"/><Relationship Id="rId4" Type="http://schemas.openxmlformats.org/officeDocument/2006/relationships/slideLayout" Target="../slideLayouts/slideLayout2.xml"/><Relationship Id="rId9" Type="http://schemas.openxmlformats.org/officeDocument/2006/relationships/diagramColors" Target="../diagrams/colors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5.xml"/><Relationship Id="rId7" Type="http://schemas.openxmlformats.org/officeDocument/2006/relationships/diagramColors" Target="../diagrams/colors1.xml"/><Relationship Id="rId2" Type="http://schemas.openxmlformats.org/officeDocument/2006/relationships/slideLayout" Target="../slideLayouts/slideLayout6.xml"/><Relationship Id="rId1" Type="http://schemas.openxmlformats.org/officeDocument/2006/relationships/tags" Target="../tags/tag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6.jpeg"/><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2541" y="3658836"/>
            <a:ext cx="8458200" cy="1470025"/>
          </a:xfrm>
        </p:spPr>
        <p:txBody>
          <a:bodyPr/>
          <a:lstStyle/>
          <a:p>
            <a:r>
              <a:rPr lang="pt-BR" dirty="0" smtClean="0">
                <a:solidFill>
                  <a:schemeClr val="tx2"/>
                </a:solidFill>
              </a:rPr>
              <a:t>Projeto de Data Science</a:t>
            </a:r>
            <a:endParaRPr lang="pt-BR" dirty="0">
              <a:solidFill>
                <a:schemeClr val="tx2"/>
              </a:solidFill>
            </a:endParaRPr>
          </a:p>
        </p:txBody>
      </p:sp>
      <p:sp>
        <p:nvSpPr>
          <p:cNvPr id="3" name="Subtitle 2"/>
          <p:cNvSpPr>
            <a:spLocks noGrp="1"/>
          </p:cNvSpPr>
          <p:nvPr>
            <p:ph type="subTitle" idx="1"/>
            <p:custDataLst>
              <p:tags r:id="rId3"/>
            </p:custDataLst>
          </p:nvPr>
        </p:nvSpPr>
        <p:spPr>
          <a:xfrm>
            <a:off x="5940152" y="5445224"/>
            <a:ext cx="2952328" cy="1395018"/>
          </a:xfrm>
        </p:spPr>
        <p:txBody>
          <a:bodyPr/>
          <a:lstStyle/>
          <a:p>
            <a:pPr algn="ctr"/>
            <a:r>
              <a:rPr lang="pt-BR" dirty="0" smtClean="0"/>
              <a:t>Ângela Reis</a:t>
            </a:r>
          </a:p>
          <a:p>
            <a:pPr algn="ctr"/>
            <a:r>
              <a:rPr lang="pt-BR" dirty="0" err="1" smtClean="0"/>
              <a:t>Awari</a:t>
            </a:r>
            <a:r>
              <a:rPr lang="pt-BR" dirty="0" smtClean="0"/>
              <a:t> -2022</a:t>
            </a:r>
            <a:endParaRPr lang="pt-BR" dirty="0"/>
          </a:p>
        </p:txBody>
      </p:sp>
      <p:pic>
        <p:nvPicPr>
          <p:cNvPr id="10" name="Imagem 9"/>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0" y="1236"/>
            <a:ext cx="9144000" cy="3657600"/>
          </a:xfrm>
          <a:prstGeom prst="rect">
            <a:avLst/>
          </a:prstGeom>
        </p:spPr>
      </p:pic>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pt-BR"/>
              <a:t>Dependências e Recursos</a:t>
            </a:r>
          </a:p>
        </p:txBody>
      </p:sp>
      <p:graphicFrame>
        <p:nvGraphicFramePr>
          <p:cNvPr id="4" name="Content Placeholder 3"/>
          <p:cNvGraphicFramePr>
            <a:graphicFrameLocks noGrp="1"/>
          </p:cNvGraphicFramePr>
          <p:nvPr>
            <p:ph idx="1"/>
            <p:custDataLst>
              <p:tags r:id="rId3"/>
            </p:custDataLst>
          </p:nvPr>
        </p:nvGraphicFramePr>
        <p:xfrm>
          <a:off x="342900" y="1689100"/>
          <a:ext cx="8343900" cy="46355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ustDataLst>
      <p:tags r:id="rId1"/>
    </p:custData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iterate type="lt">
                                    <p:tmPct val="5000"/>
                                  </p:iterate>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Apêndice</a:t>
            </a:r>
          </a:p>
        </p:txBody>
      </p:sp>
      <p:sp>
        <p:nvSpPr>
          <p:cNvPr id="3" name="Text Placeholder 2"/>
          <p:cNvSpPr>
            <a:spLocks noGrp="1"/>
          </p:cNvSpPr>
          <p:nvPr>
            <p:ph type="body" idx="1"/>
          </p:nvPr>
        </p:nvSpPr>
        <p:spPr/>
        <p:txBody>
          <a:bodyPr/>
          <a:lstStyle/>
          <a:p>
            <a:endParaRPr lang="pt-BR"/>
          </a:p>
        </p:txBody>
      </p:sp>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Apêndice</a:t>
            </a:r>
          </a:p>
        </p:txBody>
      </p:sp>
      <p:sp>
        <p:nvSpPr>
          <p:cNvPr id="3" name="Content Placeholder 2"/>
          <p:cNvSpPr>
            <a:spLocks noGrp="1"/>
          </p:cNvSpPr>
          <p:nvPr>
            <p:ph idx="1"/>
          </p:nvPr>
        </p:nvSpPr>
        <p:spPr/>
        <p:txBody>
          <a:bodyPr/>
          <a:lstStyle/>
          <a:p>
            <a:pPr>
              <a:lnSpc>
                <a:spcPct val="150000"/>
              </a:lnSpc>
            </a:pPr>
            <a:r>
              <a:rPr lang="pt-BR"/>
              <a:t>Orçamento</a:t>
            </a:r>
          </a:p>
          <a:p>
            <a:pPr>
              <a:lnSpc>
                <a:spcPct val="150000"/>
              </a:lnSpc>
            </a:pPr>
            <a:r>
              <a:rPr lang="pt-BR" baseline="0"/>
              <a:t>Crie documentos</a:t>
            </a:r>
          </a:p>
          <a:p>
            <a:pPr>
              <a:lnSpc>
                <a:spcPct val="150000"/>
              </a:lnSpc>
            </a:pPr>
            <a:r>
              <a:rPr lang="pt-BR"/>
              <a:t>Plano de marketing</a:t>
            </a:r>
            <a:endParaRPr lang="pt-BR" baseline="0"/>
          </a:p>
          <a:p>
            <a:pPr>
              <a:lnSpc>
                <a:spcPct val="150000"/>
              </a:lnSpc>
            </a:pPr>
            <a:r>
              <a:rPr lang="pt-BR"/>
              <a:t>Documentos complementares</a:t>
            </a:r>
            <a:endParaRPr lang="pt-BR" baseline="0"/>
          </a:p>
          <a:p>
            <a:pPr>
              <a:lnSpc>
                <a:spcPct val="150000"/>
              </a:lnSpc>
            </a:pPr>
            <a:r>
              <a:rPr lang="pt-BR" baseline="0"/>
              <a:t>Informações de contato</a:t>
            </a:r>
            <a:endParaRPr lang="pt-BR"/>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70000" lnSpcReduction="20000"/>
          </a:bodyPr>
          <a:lstStyle/>
          <a:p>
            <a:r>
              <a:rPr lang="en-US" b="1" dirty="0"/>
              <a:t>1. Decide on what problem(s) you want to solve.</a:t>
            </a:r>
            <a:r>
              <a:rPr lang="en-US" dirty="0"/>
              <a:t> Start with a clearly defined problem with goals that are smart, measurable, actionable, realistic and timely.</a:t>
            </a:r>
          </a:p>
          <a:p>
            <a:r>
              <a:rPr lang="en-US" b="1" dirty="0"/>
              <a:t>2. Understand what stakeholders will be involved.</a:t>
            </a:r>
            <a:r>
              <a:rPr lang="en-US" dirty="0"/>
              <a:t> Proper planning prevents poor performance. What information do they need? How they will use it? What data will provide this information?</a:t>
            </a:r>
          </a:p>
          <a:p>
            <a:r>
              <a:rPr lang="en-US" b="1" dirty="0"/>
              <a:t>3. Figure out what data you need and how you will get it.</a:t>
            </a:r>
            <a:r>
              <a:rPr lang="en-US" dirty="0"/>
              <a:t> One hundred percent pure quality data is a bit unrealistic, but you need to have a data management practice in place to make this work. Good data in means good analytics out.</a:t>
            </a:r>
          </a:p>
          <a:p>
            <a:r>
              <a:rPr lang="en-US" b="1" dirty="0"/>
              <a:t>4. Decide how success is measured using KPIs.</a:t>
            </a:r>
            <a:r>
              <a:rPr lang="en-US" dirty="0"/>
              <a:t> What gets measured gets managed. You need an objective way to gauge the effectiveness and success of your rollout. Establish key performance indicators with your team that everyone will rally behind.</a:t>
            </a:r>
          </a:p>
          <a:p>
            <a:r>
              <a:rPr lang="en-US" b="1" dirty="0"/>
              <a:t>5. Set up systems and processes that turn data into action.</a:t>
            </a:r>
            <a:endParaRPr lang="en-US" dirty="0"/>
          </a:p>
          <a:p>
            <a:endParaRPr lang="pt-BR" dirty="0"/>
          </a:p>
        </p:txBody>
      </p:sp>
    </p:spTree>
    <p:extLst>
      <p:ext uri="{BB962C8B-B14F-4D97-AF65-F5344CB8AC3E}">
        <p14:creationId xmlns:p14="http://schemas.microsoft.com/office/powerpoint/2010/main" val="3206816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4648200" cy="914400"/>
          </a:xfrm>
        </p:spPr>
        <p:txBody>
          <a:bodyPr>
            <a:normAutofit fontScale="90000"/>
          </a:bodyPr>
          <a:lstStyle/>
          <a:p>
            <a:r>
              <a:rPr lang="pt-BR" dirty="0"/>
              <a:t>Visão Geral do Projeto</a:t>
            </a:r>
          </a:p>
        </p:txBody>
      </p:sp>
      <p:sp>
        <p:nvSpPr>
          <p:cNvPr id="5" name="Content Placeholder 4"/>
          <p:cNvSpPr>
            <a:spLocks noGrp="1"/>
          </p:cNvSpPr>
          <p:nvPr>
            <p:ph idx="1"/>
          </p:nvPr>
        </p:nvSpPr>
        <p:spPr>
          <a:xfrm>
            <a:off x="457200" y="1828800"/>
            <a:ext cx="4648200" cy="4297363"/>
          </a:xfrm>
        </p:spPr>
        <p:txBody>
          <a:bodyPr/>
          <a:lstStyle/>
          <a:p>
            <a:r>
              <a:rPr lang="pt-BR" dirty="0"/>
              <a:t>Do que se trata o projeto?</a:t>
            </a:r>
          </a:p>
          <a:p>
            <a:endParaRPr lang="pt-BR" dirty="0"/>
          </a:p>
          <a:p>
            <a:r>
              <a:rPr lang="pt-BR" dirty="0"/>
              <a:t>Defina a meta deste projeto</a:t>
            </a:r>
          </a:p>
          <a:p>
            <a:endParaRPr lang="pt-BR" dirty="0"/>
          </a:p>
          <a:p>
            <a:r>
              <a:rPr lang="pt-BR" dirty="0"/>
              <a:t>Defina o escopo deste projeto</a:t>
            </a:r>
          </a:p>
          <a:p>
            <a:pPr marL="0" indent="0">
              <a:buNone/>
            </a:pPr>
            <a:endParaRPr lang="pt-BR" dirty="0"/>
          </a:p>
        </p:txBody>
      </p:sp>
      <p:pic>
        <p:nvPicPr>
          <p:cNvPr id="4" name="Picture 3"/>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257800" y="914400"/>
            <a:ext cx="3063240" cy="48831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pt-BR"/>
              <a:t>Status Atual</a:t>
            </a:r>
          </a:p>
        </p:txBody>
      </p:sp>
      <p:sp>
        <p:nvSpPr>
          <p:cNvPr id="4" name="Content Placeholder 3"/>
          <p:cNvSpPr>
            <a:spLocks noGrp="1"/>
          </p:cNvSpPr>
          <p:nvPr>
            <p:ph idx="1"/>
          </p:nvPr>
        </p:nvSpPr>
        <p:spPr/>
        <p:txBody>
          <a:bodyPr>
            <a:normAutofit lnSpcReduction="10000"/>
          </a:bodyPr>
          <a:lstStyle/>
          <a:p>
            <a:pPr>
              <a:lnSpc>
                <a:spcPct val="150000"/>
              </a:lnSpc>
            </a:pPr>
            <a:r>
              <a:rPr lang="pt-BR"/>
              <a:t>Que progresso foi feito desde a etapa anterior?</a:t>
            </a:r>
          </a:p>
          <a:p>
            <a:pPr lvl="1">
              <a:lnSpc>
                <a:spcPct val="150000"/>
              </a:lnSpc>
            </a:pPr>
            <a:r>
              <a:rPr lang="pt-BR"/>
              <a:t>Que tarefas foram concluídas?</a:t>
            </a:r>
          </a:p>
          <a:p>
            <a:pPr lvl="1">
              <a:lnSpc>
                <a:spcPct val="150000"/>
              </a:lnSpc>
            </a:pPr>
            <a:r>
              <a:rPr lang="pt-BR"/>
              <a:t>Que problemas foram resolvidos?</a:t>
            </a:r>
          </a:p>
          <a:p>
            <a:pPr lvl="1">
              <a:lnSpc>
                <a:spcPct val="150000"/>
              </a:lnSpc>
            </a:pPr>
            <a:r>
              <a:rPr lang="pt-BR"/>
              <a:t>Que novos problemas surgiram? *</a:t>
            </a:r>
          </a:p>
          <a:p>
            <a:pPr>
              <a:lnSpc>
                <a:spcPct val="150000"/>
              </a:lnSpc>
            </a:pPr>
            <a:r>
              <a:rPr lang="pt-BR"/>
              <a:t>O projeto está antecipado, dentro do cronograma ou atrasado?</a:t>
            </a:r>
          </a:p>
          <a:p>
            <a:pPr lvl="1">
              <a:lnSpc>
                <a:spcPct val="150000"/>
              </a:lnSpc>
            </a:pPr>
            <a:r>
              <a:rPr lang="pt-BR"/>
              <a:t>Se houver atraso, qual é o plano de mitigação?</a:t>
            </a:r>
          </a:p>
          <a:p>
            <a:pPr marL="0" indent="0">
              <a:buNone/>
            </a:pPr>
            <a:endParaRPr lang="pt-BR"/>
          </a:p>
        </p:txBody>
      </p:sp>
    </p:spTree>
    <p:custDataLst>
      <p:tags r:id="rId1"/>
    </p:custData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Problemas e Resoluções</a:t>
            </a:r>
          </a:p>
        </p:txBody>
      </p:sp>
      <p:sp>
        <p:nvSpPr>
          <p:cNvPr id="5" name="Content Placeholder 4"/>
          <p:cNvSpPr>
            <a:spLocks noGrp="1"/>
          </p:cNvSpPr>
          <p:nvPr>
            <p:ph idx="1"/>
          </p:nvPr>
        </p:nvSpPr>
        <p:spPr/>
        <p:txBody>
          <a:bodyPr/>
          <a:lstStyle/>
          <a:p>
            <a:pPr>
              <a:lnSpc>
                <a:spcPct val="150000"/>
              </a:lnSpc>
            </a:pPr>
            <a:r>
              <a:rPr lang="pt-BR"/>
              <a:t>Descrição do problema</a:t>
            </a:r>
          </a:p>
          <a:p>
            <a:pPr>
              <a:lnSpc>
                <a:spcPct val="150000"/>
              </a:lnSpc>
            </a:pPr>
            <a:r>
              <a:rPr lang="pt-BR"/>
              <a:t>Como ele foi resolvido?</a:t>
            </a:r>
          </a:p>
          <a:p>
            <a:pPr>
              <a:lnSpc>
                <a:spcPct val="150000"/>
              </a:lnSpc>
            </a:pPr>
            <a:r>
              <a:rPr lang="pt-BR"/>
              <a:t>Em que sentido e como isso afetou o projeto?</a:t>
            </a:r>
          </a:p>
          <a:p>
            <a:pPr lvl="1">
              <a:lnSpc>
                <a:spcPct val="150000"/>
              </a:lnSpc>
            </a:pPr>
            <a:r>
              <a:rPr lang="pt-BR"/>
              <a:t>Tempo</a:t>
            </a:r>
          </a:p>
          <a:p>
            <a:pPr lvl="1">
              <a:lnSpc>
                <a:spcPct val="150000"/>
              </a:lnSpc>
            </a:pPr>
            <a:r>
              <a:rPr lang="pt-BR"/>
              <a:t>Custo</a:t>
            </a:r>
          </a:p>
          <a:p>
            <a:pPr lvl="1">
              <a:lnSpc>
                <a:spcPct val="150000"/>
              </a:lnSpc>
            </a:pPr>
            <a:r>
              <a:rPr lang="pt-BR"/>
              <a:t>Outros</a:t>
            </a:r>
          </a:p>
          <a:p>
            <a:pPr>
              <a:lnSpc>
                <a:spcPct val="150000"/>
              </a:lnSpc>
            </a:pPr>
            <a:endParaRPr lang="pt-BR"/>
          </a:p>
        </p:txBody>
      </p:sp>
    </p:spTree>
    <p:custDataLst>
      <p:tags r:id="rId1"/>
    </p:custData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637209" y="448574"/>
          <a:ext cx="10314609" cy="67142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p:cNvSpPr>
            <a:spLocks noGrp="1"/>
          </p:cNvSpPr>
          <p:nvPr>
            <p:ph type="title"/>
          </p:nvPr>
        </p:nvSpPr>
        <p:spPr/>
        <p:txBody>
          <a:bodyPr anchor="t"/>
          <a:lstStyle/>
          <a:p>
            <a:r>
              <a:rPr lang="pt-BR" sz="2800"/>
              <a:t>Linha do Tempo</a:t>
            </a:r>
          </a:p>
        </p:txBody>
      </p:sp>
      <p:sp>
        <p:nvSpPr>
          <p:cNvPr id="4" name="TextBox 3"/>
          <p:cNvSpPr txBox="1"/>
          <p:nvPr/>
        </p:nvSpPr>
        <p:spPr>
          <a:xfrm>
            <a:off x="8686800" y="3276600"/>
            <a:ext cx="76200" cy="369332"/>
          </a:xfrm>
          <a:prstGeom prst="rect">
            <a:avLst/>
          </a:prstGeom>
          <a:noFill/>
        </p:spPr>
        <p:txBody>
          <a:bodyPr wrap="square" rtlCol="0">
            <a:spAutoFit/>
          </a:bodyPr>
          <a:lstStyle/>
          <a:p>
            <a:endParaRPr lang="pt-BR"/>
          </a:p>
        </p:txBody>
      </p:sp>
    </p:spTree>
    <p:custDataLst>
      <p:tags r:id="rId1"/>
    </p:custData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graphicEl>
                                              <a:dgm id="{82ED47FD-CD8E-4EC8-A7E3-BF3AC4BC5C1A}"/>
                                            </p:graphicEl>
                                          </p:spTgt>
                                        </p:tgtEl>
                                        <p:attrNameLst>
                                          <p:attrName>style.visibility</p:attrName>
                                        </p:attrNameLst>
                                      </p:cBhvr>
                                      <p:to>
                                        <p:strVal val="visible"/>
                                      </p:to>
                                    </p:set>
                                    <p:animEffect transition="in" filter="wipe(left)">
                                      <p:cBhvr>
                                        <p:cTn id="7" dur="1000"/>
                                        <p:tgtEl>
                                          <p:spTgt spid="6">
                                            <p:graphicEl>
                                              <a:dgm id="{82ED47FD-CD8E-4EC8-A7E3-BF3AC4BC5C1A}"/>
                                            </p:graphic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6">
                                            <p:graphicEl>
                                              <a:dgm id="{A94E7C76-C16F-47F1-B4F1-C2CF2270A7E9}"/>
                                            </p:graphicEl>
                                          </p:spTgt>
                                        </p:tgtEl>
                                        <p:attrNameLst>
                                          <p:attrName>style.visibility</p:attrName>
                                        </p:attrNameLst>
                                      </p:cBhvr>
                                      <p:to>
                                        <p:strVal val="visible"/>
                                      </p:to>
                                    </p:set>
                                    <p:animEffect transition="in" filter="wipe(left)">
                                      <p:cBhvr>
                                        <p:cTn id="11" dur="1000"/>
                                        <p:tgtEl>
                                          <p:spTgt spid="6">
                                            <p:graphicEl>
                                              <a:dgm id="{A94E7C76-C16F-47F1-B4F1-C2CF2270A7E9}"/>
                                            </p:graphicEl>
                                          </p:spTgt>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6">
                                            <p:graphicEl>
                                              <a:dgm id="{48F9B62B-8095-40B1-882D-7B164B0C8B69}"/>
                                            </p:graphicEl>
                                          </p:spTgt>
                                        </p:tgtEl>
                                        <p:attrNameLst>
                                          <p:attrName>style.visibility</p:attrName>
                                        </p:attrNameLst>
                                      </p:cBhvr>
                                      <p:to>
                                        <p:strVal val="visible"/>
                                      </p:to>
                                    </p:set>
                                    <p:animEffect transition="in" filter="wipe(left)">
                                      <p:cBhvr>
                                        <p:cTn id="15" dur="1000"/>
                                        <p:tgtEl>
                                          <p:spTgt spid="6">
                                            <p:graphicEl>
                                              <a:dgm id="{48F9B62B-8095-40B1-882D-7B164B0C8B69}"/>
                                            </p:graphicEl>
                                          </p:spTgt>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6">
                                            <p:graphicEl>
                                              <a:dgm id="{0CFC4447-43F4-414D-A014-8F5BDE3BC5FF}"/>
                                            </p:graphicEl>
                                          </p:spTgt>
                                        </p:tgtEl>
                                        <p:attrNameLst>
                                          <p:attrName>style.visibility</p:attrName>
                                        </p:attrNameLst>
                                      </p:cBhvr>
                                      <p:to>
                                        <p:strVal val="visible"/>
                                      </p:to>
                                    </p:set>
                                    <p:animEffect transition="in" filter="wipe(left)">
                                      <p:cBhvr>
                                        <p:cTn id="19" dur="1000"/>
                                        <p:tgtEl>
                                          <p:spTgt spid="6">
                                            <p:graphicEl>
                                              <a:dgm id="{0CFC4447-43F4-414D-A014-8F5BDE3BC5FF}"/>
                                            </p:graphicEl>
                                          </p:spTgt>
                                        </p:tgtEl>
                                      </p:cBhvr>
                                    </p:animEffect>
                                  </p:childTnLst>
                                </p:cTn>
                              </p:par>
                            </p:childTnLst>
                          </p:cTn>
                        </p:par>
                        <p:par>
                          <p:cTn id="20" fill="hold">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6">
                                            <p:graphicEl>
                                              <a:dgm id="{389CF004-91C6-4868-93F7-537D5C97980B}"/>
                                            </p:graphicEl>
                                          </p:spTgt>
                                        </p:tgtEl>
                                        <p:attrNameLst>
                                          <p:attrName>style.visibility</p:attrName>
                                        </p:attrNameLst>
                                      </p:cBhvr>
                                      <p:to>
                                        <p:strVal val="visible"/>
                                      </p:to>
                                    </p:set>
                                    <p:animEffect transition="in" filter="wipe(left)">
                                      <p:cBhvr>
                                        <p:cTn id="23" dur="1000"/>
                                        <p:tgtEl>
                                          <p:spTgt spid="6">
                                            <p:graphicEl>
                                              <a:dgm id="{389CF004-91C6-4868-93F7-537D5C97980B}"/>
                                            </p:graphicEl>
                                          </p:spTgt>
                                        </p:tgtEl>
                                      </p:cBhvr>
                                    </p:animEffect>
                                  </p:childTnLst>
                                </p:cTn>
                              </p:par>
                            </p:childTnLst>
                          </p:cTn>
                        </p:par>
                        <p:par>
                          <p:cTn id="24" fill="hold">
                            <p:stCondLst>
                              <p:cond delay="5000"/>
                            </p:stCondLst>
                            <p:childTnLst>
                              <p:par>
                                <p:cTn id="25" presetID="22" presetClass="entr" presetSubtype="8" fill="hold" grpId="0" nodeType="afterEffect">
                                  <p:stCondLst>
                                    <p:cond delay="0"/>
                                  </p:stCondLst>
                                  <p:childTnLst>
                                    <p:set>
                                      <p:cBhvr>
                                        <p:cTn id="26" dur="1" fill="hold">
                                          <p:stCondLst>
                                            <p:cond delay="0"/>
                                          </p:stCondLst>
                                        </p:cTn>
                                        <p:tgtEl>
                                          <p:spTgt spid="6">
                                            <p:graphicEl>
                                              <a:dgm id="{8D49C94D-D2A4-4464-8383-D3C12F8B2538}"/>
                                            </p:graphicEl>
                                          </p:spTgt>
                                        </p:tgtEl>
                                        <p:attrNameLst>
                                          <p:attrName>style.visibility</p:attrName>
                                        </p:attrNameLst>
                                      </p:cBhvr>
                                      <p:to>
                                        <p:strVal val="visible"/>
                                      </p:to>
                                    </p:set>
                                    <p:animEffect transition="in" filter="wipe(left)">
                                      <p:cBhvr>
                                        <p:cTn id="27" dur="1000"/>
                                        <p:tgtEl>
                                          <p:spTgt spid="6">
                                            <p:graphicEl>
                                              <a:dgm id="{8D49C94D-D2A4-4464-8383-D3C12F8B2538}"/>
                                            </p:graphicEl>
                                          </p:spTgt>
                                        </p:tgtEl>
                                      </p:cBhvr>
                                    </p:animEffect>
                                  </p:childTnLst>
                                </p:cTn>
                              </p:par>
                            </p:childTnLst>
                          </p:cTn>
                        </p:par>
                        <p:par>
                          <p:cTn id="28" fill="hold">
                            <p:stCondLst>
                              <p:cond delay="6000"/>
                            </p:stCondLst>
                            <p:childTnLst>
                              <p:par>
                                <p:cTn id="29" presetID="22" presetClass="entr" presetSubtype="8" fill="hold" grpId="0" nodeType="afterEffect">
                                  <p:stCondLst>
                                    <p:cond delay="0"/>
                                  </p:stCondLst>
                                  <p:childTnLst>
                                    <p:set>
                                      <p:cBhvr>
                                        <p:cTn id="30" dur="1" fill="hold">
                                          <p:stCondLst>
                                            <p:cond delay="0"/>
                                          </p:stCondLst>
                                        </p:cTn>
                                        <p:tgtEl>
                                          <p:spTgt spid="6">
                                            <p:graphicEl>
                                              <a:dgm id="{5E71A06C-9747-4CAE-BA21-E9C2A4D6678D}"/>
                                            </p:graphicEl>
                                          </p:spTgt>
                                        </p:tgtEl>
                                        <p:attrNameLst>
                                          <p:attrName>style.visibility</p:attrName>
                                        </p:attrNameLst>
                                      </p:cBhvr>
                                      <p:to>
                                        <p:strVal val="visible"/>
                                      </p:to>
                                    </p:set>
                                    <p:animEffect transition="in" filter="wipe(left)">
                                      <p:cBhvr>
                                        <p:cTn id="31" dur="1000"/>
                                        <p:tgtEl>
                                          <p:spTgt spid="6">
                                            <p:graphicEl>
                                              <a:dgm id="{5E71A06C-9747-4CAE-BA21-E9C2A4D6678D}"/>
                                            </p:graphicEl>
                                          </p:spTgt>
                                        </p:tgtEl>
                                      </p:cBhvr>
                                    </p:animEffect>
                                  </p:childTnLst>
                                </p:cTn>
                              </p:par>
                            </p:childTnLst>
                          </p:cTn>
                        </p:par>
                        <p:par>
                          <p:cTn id="32" fill="hold">
                            <p:stCondLst>
                              <p:cond delay="7000"/>
                            </p:stCondLst>
                            <p:childTnLst>
                              <p:par>
                                <p:cTn id="33" presetID="22" presetClass="entr" presetSubtype="8" fill="hold" grpId="0" nodeType="afterEffect">
                                  <p:stCondLst>
                                    <p:cond delay="0"/>
                                  </p:stCondLst>
                                  <p:childTnLst>
                                    <p:set>
                                      <p:cBhvr>
                                        <p:cTn id="34" dur="1" fill="hold">
                                          <p:stCondLst>
                                            <p:cond delay="0"/>
                                          </p:stCondLst>
                                        </p:cTn>
                                        <p:tgtEl>
                                          <p:spTgt spid="6">
                                            <p:graphicEl>
                                              <a:dgm id="{A9227355-A6E4-4C01-AB6A-08B68C0ABB91}"/>
                                            </p:graphicEl>
                                          </p:spTgt>
                                        </p:tgtEl>
                                        <p:attrNameLst>
                                          <p:attrName>style.visibility</p:attrName>
                                        </p:attrNameLst>
                                      </p:cBhvr>
                                      <p:to>
                                        <p:strVal val="visible"/>
                                      </p:to>
                                    </p:set>
                                    <p:animEffect transition="in" filter="wipe(left)">
                                      <p:cBhvr>
                                        <p:cTn id="35" dur="1000"/>
                                        <p:tgtEl>
                                          <p:spTgt spid="6">
                                            <p:graphicEl>
                                              <a:dgm id="{A9227355-A6E4-4C01-AB6A-08B68C0ABB91}"/>
                                            </p:graphicEl>
                                          </p:spTgt>
                                        </p:tgtEl>
                                      </p:cBhvr>
                                    </p:animEffect>
                                  </p:childTnLst>
                                </p:cTn>
                              </p:par>
                            </p:childTnLst>
                          </p:cTn>
                        </p:par>
                        <p:par>
                          <p:cTn id="36" fill="hold">
                            <p:stCondLst>
                              <p:cond delay="8000"/>
                            </p:stCondLst>
                            <p:childTnLst>
                              <p:par>
                                <p:cTn id="37" presetID="22" presetClass="entr" presetSubtype="8" fill="hold" grpId="0" nodeType="afterEffect">
                                  <p:stCondLst>
                                    <p:cond delay="0"/>
                                  </p:stCondLst>
                                  <p:childTnLst>
                                    <p:set>
                                      <p:cBhvr>
                                        <p:cTn id="38" dur="1" fill="hold">
                                          <p:stCondLst>
                                            <p:cond delay="0"/>
                                          </p:stCondLst>
                                        </p:cTn>
                                        <p:tgtEl>
                                          <p:spTgt spid="6">
                                            <p:graphicEl>
                                              <a:dgm id="{DB2CD8C7-A5B3-49A1-81CC-0EEDDDF3DB4E}"/>
                                            </p:graphicEl>
                                          </p:spTgt>
                                        </p:tgtEl>
                                        <p:attrNameLst>
                                          <p:attrName>style.visibility</p:attrName>
                                        </p:attrNameLst>
                                      </p:cBhvr>
                                      <p:to>
                                        <p:strVal val="visible"/>
                                      </p:to>
                                    </p:set>
                                    <p:animEffect transition="in" filter="wipe(left)">
                                      <p:cBhvr>
                                        <p:cTn id="39" dur="1000"/>
                                        <p:tgtEl>
                                          <p:spTgt spid="6">
                                            <p:graphicEl>
                                              <a:dgm id="{DB2CD8C7-A5B3-49A1-81CC-0EEDDDF3DB4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328612" y="1143000"/>
          <a:ext cx="8486776"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lstStyle/>
          <a:p>
            <a:r>
              <a:rPr lang="pt-BR"/>
              <a:t>Linha do Tempo</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3">
                                            <p:graphicEl>
                                              <a:dgm id="{372AB35D-7F85-4F08-9397-AA61FB00442A}"/>
                                            </p:graphicEl>
                                          </p:spTgt>
                                        </p:tgtEl>
                                        <p:attrNameLst>
                                          <p:attrName>style.visibility</p:attrName>
                                        </p:attrNameLst>
                                      </p:cBhvr>
                                      <p:to>
                                        <p:strVal val="visible"/>
                                      </p:to>
                                    </p:set>
                                    <p:anim calcmode="lin" valueType="num">
                                      <p:cBhvr>
                                        <p:cTn id="7" dur="1000" fill="hold"/>
                                        <p:tgtEl>
                                          <p:spTgt spid="3">
                                            <p:graphicEl>
                                              <a:dgm id="{372AB35D-7F85-4F08-9397-AA61FB00442A}"/>
                                            </p:graphicEl>
                                          </p:spTgt>
                                        </p:tgtEl>
                                        <p:attrNameLst>
                                          <p:attrName>ppt_w</p:attrName>
                                        </p:attrNameLst>
                                      </p:cBhvr>
                                      <p:tavLst>
                                        <p:tav tm="0">
                                          <p:val>
                                            <p:fltVal val="0"/>
                                          </p:val>
                                        </p:tav>
                                        <p:tav tm="100000">
                                          <p:val>
                                            <p:strVal val="#ppt_w"/>
                                          </p:val>
                                        </p:tav>
                                      </p:tavLst>
                                    </p:anim>
                                    <p:anim calcmode="lin" valueType="num">
                                      <p:cBhvr>
                                        <p:cTn id="8" dur="1000" fill="hold"/>
                                        <p:tgtEl>
                                          <p:spTgt spid="3">
                                            <p:graphicEl>
                                              <a:dgm id="{372AB35D-7F85-4F08-9397-AA61FB00442A}"/>
                                            </p:graphicEl>
                                          </p:spTgt>
                                        </p:tgtEl>
                                        <p:attrNameLst>
                                          <p:attrName>ppt_h</p:attrName>
                                        </p:attrNameLst>
                                      </p:cBhvr>
                                      <p:tavLst>
                                        <p:tav tm="0">
                                          <p:val>
                                            <p:fltVal val="0"/>
                                          </p:val>
                                        </p:tav>
                                        <p:tav tm="100000">
                                          <p:val>
                                            <p:strVal val="#ppt_h"/>
                                          </p:val>
                                        </p:tav>
                                      </p:tavLst>
                                    </p:anim>
                                    <p:animEffect transition="in" filter="fade">
                                      <p:cBhvr>
                                        <p:cTn id="9" dur="1000"/>
                                        <p:tgtEl>
                                          <p:spTgt spid="3">
                                            <p:graphicEl>
                                              <a:dgm id="{372AB35D-7F85-4F08-9397-AA61FB00442A}"/>
                                            </p:graphicEl>
                                          </p:spTgt>
                                        </p:tgtEl>
                                      </p:cBhvr>
                                    </p:animEffect>
                                  </p:childTnLst>
                                </p:cTn>
                              </p:par>
                              <p:par>
                                <p:cTn id="10" presetID="35" presetClass="path" presetSubtype="0" accel="50000" decel="50000" fill="hold" grpId="1" nodeType="withEffect">
                                  <p:stCondLst>
                                    <p:cond delay="0"/>
                                  </p:stCondLst>
                                  <p:childTnLst>
                                    <p:animMotion origin="layout" path="M 0 0  L -0.25 0  E" pathEditMode="relative" ptsTypes="">
                                      <p:cBhvr>
                                        <p:cTn id="11" dur="1000" spd="-100000" fill="hold"/>
                                        <p:tgtEl>
                                          <p:spTgt spid="3">
                                            <p:graphicEl>
                                              <a:dgm id="{372AB35D-7F85-4F08-9397-AA61FB00442A}"/>
                                            </p:graphicEl>
                                          </p:spTgt>
                                        </p:tgtEl>
                                        <p:attrNameLst>
                                          <p:attrName>ppt_x</p:attrName>
                                          <p:attrName>ppt_y</p:attrName>
                                        </p:attrNameLst>
                                      </p:cBhvr>
                                    </p:animMotion>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3">
                                            <p:graphicEl>
                                              <a:dgm id="{43FF70E3-3B35-4DF9-A907-606680DFC178}"/>
                                            </p:graphicEl>
                                          </p:spTgt>
                                        </p:tgtEl>
                                        <p:attrNameLst>
                                          <p:attrName>style.visibility</p:attrName>
                                        </p:attrNameLst>
                                      </p:cBhvr>
                                      <p:to>
                                        <p:strVal val="visible"/>
                                      </p:to>
                                    </p:set>
                                    <p:anim calcmode="lin" valueType="num">
                                      <p:cBhvr>
                                        <p:cTn id="15" dur="1000" fill="hold"/>
                                        <p:tgtEl>
                                          <p:spTgt spid="3">
                                            <p:graphicEl>
                                              <a:dgm id="{43FF70E3-3B35-4DF9-A907-606680DFC178}"/>
                                            </p:graphicEl>
                                          </p:spTgt>
                                        </p:tgtEl>
                                        <p:attrNameLst>
                                          <p:attrName>ppt_w</p:attrName>
                                        </p:attrNameLst>
                                      </p:cBhvr>
                                      <p:tavLst>
                                        <p:tav tm="0">
                                          <p:val>
                                            <p:fltVal val="0"/>
                                          </p:val>
                                        </p:tav>
                                        <p:tav tm="100000">
                                          <p:val>
                                            <p:strVal val="#ppt_w"/>
                                          </p:val>
                                        </p:tav>
                                      </p:tavLst>
                                    </p:anim>
                                    <p:anim calcmode="lin" valueType="num">
                                      <p:cBhvr>
                                        <p:cTn id="16" dur="1000" fill="hold"/>
                                        <p:tgtEl>
                                          <p:spTgt spid="3">
                                            <p:graphicEl>
                                              <a:dgm id="{43FF70E3-3B35-4DF9-A907-606680DFC178}"/>
                                            </p:graphicEl>
                                          </p:spTgt>
                                        </p:tgtEl>
                                        <p:attrNameLst>
                                          <p:attrName>ppt_h</p:attrName>
                                        </p:attrNameLst>
                                      </p:cBhvr>
                                      <p:tavLst>
                                        <p:tav tm="0">
                                          <p:val>
                                            <p:fltVal val="0"/>
                                          </p:val>
                                        </p:tav>
                                        <p:tav tm="100000">
                                          <p:val>
                                            <p:strVal val="#ppt_h"/>
                                          </p:val>
                                        </p:tav>
                                      </p:tavLst>
                                    </p:anim>
                                    <p:animEffect transition="in" filter="fade">
                                      <p:cBhvr>
                                        <p:cTn id="17" dur="1000"/>
                                        <p:tgtEl>
                                          <p:spTgt spid="3">
                                            <p:graphicEl>
                                              <a:dgm id="{43FF70E3-3B35-4DF9-A907-606680DFC178}"/>
                                            </p:graphicEl>
                                          </p:spTgt>
                                        </p:tgtEl>
                                      </p:cBhvr>
                                    </p:animEffect>
                                  </p:childTnLst>
                                </p:cTn>
                              </p:par>
                              <p:par>
                                <p:cTn id="18" presetID="35" presetClass="path" presetSubtype="0" accel="50000" decel="50000" fill="hold" grpId="1" nodeType="withEffect">
                                  <p:stCondLst>
                                    <p:cond delay="0"/>
                                  </p:stCondLst>
                                  <p:childTnLst>
                                    <p:animMotion origin="layout" path="M 0 0  L -0.25 0  E" pathEditMode="relative" ptsTypes="">
                                      <p:cBhvr>
                                        <p:cTn id="19" dur="1000" spd="-100000" fill="hold"/>
                                        <p:tgtEl>
                                          <p:spTgt spid="3">
                                            <p:graphicEl>
                                              <a:dgm id="{43FF70E3-3B35-4DF9-A907-606680DFC178}"/>
                                            </p:graphicEl>
                                          </p:spTgt>
                                        </p:tgtEl>
                                        <p:attrNameLst>
                                          <p:attrName>ppt_x</p:attrName>
                                          <p:attrName>ppt_y</p:attrName>
                                        </p:attrNameLst>
                                      </p:cBhvr>
                                    </p:animMotion>
                                  </p:childTnLst>
                                </p:cTn>
                              </p:par>
                            </p:childTnLst>
                          </p:cTn>
                        </p:par>
                        <p:par>
                          <p:cTn id="20" fill="hold">
                            <p:stCondLst>
                              <p:cond delay="2000"/>
                            </p:stCondLst>
                            <p:childTnLst>
                              <p:par>
                                <p:cTn id="21" presetID="53" presetClass="entr" presetSubtype="0" fill="hold" grpId="0" nodeType="afterEffect">
                                  <p:stCondLst>
                                    <p:cond delay="0"/>
                                  </p:stCondLst>
                                  <p:childTnLst>
                                    <p:set>
                                      <p:cBhvr>
                                        <p:cTn id="22" dur="1" fill="hold">
                                          <p:stCondLst>
                                            <p:cond delay="0"/>
                                          </p:stCondLst>
                                        </p:cTn>
                                        <p:tgtEl>
                                          <p:spTgt spid="3">
                                            <p:graphicEl>
                                              <a:dgm id="{40E75915-E9B1-4ABD-839B-3CFD5E25D23D}"/>
                                            </p:graphicEl>
                                          </p:spTgt>
                                        </p:tgtEl>
                                        <p:attrNameLst>
                                          <p:attrName>style.visibility</p:attrName>
                                        </p:attrNameLst>
                                      </p:cBhvr>
                                      <p:to>
                                        <p:strVal val="visible"/>
                                      </p:to>
                                    </p:set>
                                    <p:anim calcmode="lin" valueType="num">
                                      <p:cBhvr>
                                        <p:cTn id="23" dur="1000" fill="hold"/>
                                        <p:tgtEl>
                                          <p:spTgt spid="3">
                                            <p:graphicEl>
                                              <a:dgm id="{40E75915-E9B1-4ABD-839B-3CFD5E25D23D}"/>
                                            </p:graphicEl>
                                          </p:spTgt>
                                        </p:tgtEl>
                                        <p:attrNameLst>
                                          <p:attrName>ppt_w</p:attrName>
                                        </p:attrNameLst>
                                      </p:cBhvr>
                                      <p:tavLst>
                                        <p:tav tm="0">
                                          <p:val>
                                            <p:fltVal val="0"/>
                                          </p:val>
                                        </p:tav>
                                        <p:tav tm="100000">
                                          <p:val>
                                            <p:strVal val="#ppt_w"/>
                                          </p:val>
                                        </p:tav>
                                      </p:tavLst>
                                    </p:anim>
                                    <p:anim calcmode="lin" valueType="num">
                                      <p:cBhvr>
                                        <p:cTn id="24" dur="1000" fill="hold"/>
                                        <p:tgtEl>
                                          <p:spTgt spid="3">
                                            <p:graphicEl>
                                              <a:dgm id="{40E75915-E9B1-4ABD-839B-3CFD5E25D23D}"/>
                                            </p:graphicEl>
                                          </p:spTgt>
                                        </p:tgtEl>
                                        <p:attrNameLst>
                                          <p:attrName>ppt_h</p:attrName>
                                        </p:attrNameLst>
                                      </p:cBhvr>
                                      <p:tavLst>
                                        <p:tav tm="0">
                                          <p:val>
                                            <p:fltVal val="0"/>
                                          </p:val>
                                        </p:tav>
                                        <p:tav tm="100000">
                                          <p:val>
                                            <p:strVal val="#ppt_h"/>
                                          </p:val>
                                        </p:tav>
                                      </p:tavLst>
                                    </p:anim>
                                    <p:animEffect transition="in" filter="fade">
                                      <p:cBhvr>
                                        <p:cTn id="25" dur="1000"/>
                                        <p:tgtEl>
                                          <p:spTgt spid="3">
                                            <p:graphicEl>
                                              <a:dgm id="{40E75915-E9B1-4ABD-839B-3CFD5E25D23D}"/>
                                            </p:graphicEl>
                                          </p:spTgt>
                                        </p:tgtEl>
                                      </p:cBhvr>
                                    </p:animEffect>
                                  </p:childTnLst>
                                </p:cTn>
                              </p:par>
                              <p:par>
                                <p:cTn id="26" presetID="35" presetClass="path" presetSubtype="0" accel="50000" decel="50000" fill="hold" grpId="1" nodeType="withEffect">
                                  <p:stCondLst>
                                    <p:cond delay="0"/>
                                  </p:stCondLst>
                                  <p:childTnLst>
                                    <p:animMotion origin="layout" path="M 0 0  L -0.25 0  E" pathEditMode="relative" ptsTypes="">
                                      <p:cBhvr>
                                        <p:cTn id="27" dur="1000" spd="-100000" fill="hold"/>
                                        <p:tgtEl>
                                          <p:spTgt spid="3">
                                            <p:graphicEl>
                                              <a:dgm id="{40E75915-E9B1-4ABD-839B-3CFD5E25D23D}"/>
                                            </p:graphicEl>
                                          </p:spTgt>
                                        </p:tgtEl>
                                        <p:attrNameLst>
                                          <p:attrName>ppt_x</p:attrName>
                                          <p:attrName>ppt_y</p:attrName>
                                        </p:attrNameLst>
                                      </p:cBhvr>
                                    </p:animMotion>
                                  </p:childTnLst>
                                </p:cTn>
                              </p:par>
                            </p:childTnLst>
                          </p:cTn>
                        </p:par>
                        <p:par>
                          <p:cTn id="28" fill="hold">
                            <p:stCondLst>
                              <p:cond delay="3000"/>
                            </p:stCondLst>
                            <p:childTnLst>
                              <p:par>
                                <p:cTn id="29" presetID="53" presetClass="entr" presetSubtype="0" fill="hold" grpId="0" nodeType="afterEffect">
                                  <p:stCondLst>
                                    <p:cond delay="0"/>
                                  </p:stCondLst>
                                  <p:childTnLst>
                                    <p:set>
                                      <p:cBhvr>
                                        <p:cTn id="30" dur="1" fill="hold">
                                          <p:stCondLst>
                                            <p:cond delay="0"/>
                                          </p:stCondLst>
                                        </p:cTn>
                                        <p:tgtEl>
                                          <p:spTgt spid="3">
                                            <p:graphicEl>
                                              <a:dgm id="{D3FAEA15-74EA-44F0-B324-8062485B62BB}"/>
                                            </p:graphicEl>
                                          </p:spTgt>
                                        </p:tgtEl>
                                        <p:attrNameLst>
                                          <p:attrName>style.visibility</p:attrName>
                                        </p:attrNameLst>
                                      </p:cBhvr>
                                      <p:to>
                                        <p:strVal val="visible"/>
                                      </p:to>
                                    </p:set>
                                    <p:anim calcmode="lin" valueType="num">
                                      <p:cBhvr>
                                        <p:cTn id="31" dur="1000" fill="hold"/>
                                        <p:tgtEl>
                                          <p:spTgt spid="3">
                                            <p:graphicEl>
                                              <a:dgm id="{D3FAEA15-74EA-44F0-B324-8062485B62BB}"/>
                                            </p:graphicEl>
                                          </p:spTgt>
                                        </p:tgtEl>
                                        <p:attrNameLst>
                                          <p:attrName>ppt_w</p:attrName>
                                        </p:attrNameLst>
                                      </p:cBhvr>
                                      <p:tavLst>
                                        <p:tav tm="0">
                                          <p:val>
                                            <p:fltVal val="0"/>
                                          </p:val>
                                        </p:tav>
                                        <p:tav tm="100000">
                                          <p:val>
                                            <p:strVal val="#ppt_w"/>
                                          </p:val>
                                        </p:tav>
                                      </p:tavLst>
                                    </p:anim>
                                    <p:anim calcmode="lin" valueType="num">
                                      <p:cBhvr>
                                        <p:cTn id="32" dur="1000" fill="hold"/>
                                        <p:tgtEl>
                                          <p:spTgt spid="3">
                                            <p:graphicEl>
                                              <a:dgm id="{D3FAEA15-74EA-44F0-B324-8062485B62BB}"/>
                                            </p:graphicEl>
                                          </p:spTgt>
                                        </p:tgtEl>
                                        <p:attrNameLst>
                                          <p:attrName>ppt_h</p:attrName>
                                        </p:attrNameLst>
                                      </p:cBhvr>
                                      <p:tavLst>
                                        <p:tav tm="0">
                                          <p:val>
                                            <p:fltVal val="0"/>
                                          </p:val>
                                        </p:tav>
                                        <p:tav tm="100000">
                                          <p:val>
                                            <p:strVal val="#ppt_h"/>
                                          </p:val>
                                        </p:tav>
                                      </p:tavLst>
                                    </p:anim>
                                    <p:animEffect transition="in" filter="fade">
                                      <p:cBhvr>
                                        <p:cTn id="33" dur="1000"/>
                                        <p:tgtEl>
                                          <p:spTgt spid="3">
                                            <p:graphicEl>
                                              <a:dgm id="{D3FAEA15-74EA-44F0-B324-8062485B62BB}"/>
                                            </p:graphicEl>
                                          </p:spTgt>
                                        </p:tgtEl>
                                      </p:cBhvr>
                                    </p:animEffect>
                                  </p:childTnLst>
                                </p:cTn>
                              </p:par>
                              <p:par>
                                <p:cTn id="34" presetID="35" presetClass="path" presetSubtype="0" accel="50000" decel="50000" fill="hold" grpId="1" nodeType="withEffect">
                                  <p:stCondLst>
                                    <p:cond delay="0"/>
                                  </p:stCondLst>
                                  <p:childTnLst>
                                    <p:animMotion origin="layout" path="M 0 0  L -0.25 0  E" pathEditMode="relative" ptsTypes="">
                                      <p:cBhvr>
                                        <p:cTn id="35" dur="1000" spd="-100000" fill="hold"/>
                                        <p:tgtEl>
                                          <p:spTgt spid="3">
                                            <p:graphicEl>
                                              <a:dgm id="{D3FAEA15-74EA-44F0-B324-8062485B62BB}"/>
                                            </p:graphic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Graphic spid="3" grpId="1">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87166" y="1143000"/>
          <a:ext cx="8628222"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pt-BR"/>
              <a:t>Linha do Tempo</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graphicEl>
                                              <a:dgm id="{026FE858-264F-439B-A7F3-F2D942865AB2}"/>
                                            </p:graphicEl>
                                          </p:spTgt>
                                        </p:tgtEl>
                                        <p:attrNameLst>
                                          <p:attrName>style.visibility</p:attrName>
                                        </p:attrNameLst>
                                      </p:cBhvr>
                                      <p:to>
                                        <p:strVal val="visible"/>
                                      </p:to>
                                    </p:set>
                                    <p:animEffect transition="in" filter="wipe(left)">
                                      <p:cBhvr>
                                        <p:cTn id="7" dur="500"/>
                                        <p:tgtEl>
                                          <p:spTgt spid="3">
                                            <p:graphicEl>
                                              <a:dgm id="{026FE858-264F-439B-A7F3-F2D942865AB2}"/>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graphicEl>
                                              <a:dgm id="{40536B13-5617-411F-BE63-A67F88290066}"/>
                                            </p:graphicEl>
                                          </p:spTgt>
                                        </p:tgtEl>
                                        <p:attrNameLst>
                                          <p:attrName>style.visibility</p:attrName>
                                        </p:attrNameLst>
                                      </p:cBhvr>
                                      <p:to>
                                        <p:strVal val="visible"/>
                                      </p:to>
                                    </p:set>
                                    <p:animEffect transition="in" filter="wipe(left)">
                                      <p:cBhvr>
                                        <p:cTn id="11" dur="500"/>
                                        <p:tgtEl>
                                          <p:spTgt spid="3">
                                            <p:graphicEl>
                                              <a:dgm id="{40536B13-5617-411F-BE63-A67F88290066}"/>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graphicEl>
                                              <a:dgm id="{AA799FD6-0207-48F1-ADAD-3355FC46945A}"/>
                                            </p:graphicEl>
                                          </p:spTgt>
                                        </p:tgtEl>
                                        <p:attrNameLst>
                                          <p:attrName>style.visibility</p:attrName>
                                        </p:attrNameLst>
                                      </p:cBhvr>
                                      <p:to>
                                        <p:strVal val="visible"/>
                                      </p:to>
                                    </p:set>
                                    <p:animEffect transition="in" filter="wipe(left)">
                                      <p:cBhvr>
                                        <p:cTn id="15" dur="500"/>
                                        <p:tgtEl>
                                          <p:spTgt spid="3">
                                            <p:graphicEl>
                                              <a:dgm id="{AA799FD6-0207-48F1-ADAD-3355FC46945A}"/>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graphicEl>
                                              <a:dgm id="{C572D6EF-B61D-42B7-AE89-70B64669FED2}"/>
                                            </p:graphicEl>
                                          </p:spTgt>
                                        </p:tgtEl>
                                        <p:attrNameLst>
                                          <p:attrName>style.visibility</p:attrName>
                                        </p:attrNameLst>
                                      </p:cBhvr>
                                      <p:to>
                                        <p:strVal val="visible"/>
                                      </p:to>
                                    </p:set>
                                    <p:animEffect transition="in" filter="wipe(left)">
                                      <p:cBhvr>
                                        <p:cTn id="19" dur="500"/>
                                        <p:tgtEl>
                                          <p:spTgt spid="3">
                                            <p:graphicEl>
                                              <a:dgm id="{C572D6EF-B61D-42B7-AE89-70B64669FED2}"/>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graphicEl>
                                              <a:dgm id="{6C4584D8-4BEC-45D8-BF53-95F5FB761D06}"/>
                                            </p:graphicEl>
                                          </p:spTgt>
                                        </p:tgtEl>
                                        <p:attrNameLst>
                                          <p:attrName>style.visibility</p:attrName>
                                        </p:attrNameLst>
                                      </p:cBhvr>
                                      <p:to>
                                        <p:strVal val="visible"/>
                                      </p:to>
                                    </p:set>
                                    <p:animEffect transition="in" filter="wipe(left)">
                                      <p:cBhvr>
                                        <p:cTn id="23" dur="500"/>
                                        <p:tgtEl>
                                          <p:spTgt spid="3">
                                            <p:graphicEl>
                                              <a:dgm id="{6C4584D8-4BEC-45D8-BF53-95F5FB761D06}"/>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
                                            <p:graphicEl>
                                              <a:dgm id="{F134D718-41DE-4EC6-89B3-1BC0F2118D8D}"/>
                                            </p:graphicEl>
                                          </p:spTgt>
                                        </p:tgtEl>
                                        <p:attrNameLst>
                                          <p:attrName>style.visibility</p:attrName>
                                        </p:attrNameLst>
                                      </p:cBhvr>
                                      <p:to>
                                        <p:strVal val="visible"/>
                                      </p:to>
                                    </p:set>
                                    <p:animEffect transition="in" filter="wipe(left)">
                                      <p:cBhvr>
                                        <p:cTn id="27" dur="500"/>
                                        <p:tgtEl>
                                          <p:spTgt spid="3">
                                            <p:graphicEl>
                                              <a:dgm id="{F134D718-41DE-4EC6-89B3-1BC0F2118D8D}"/>
                                            </p:graphic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
                                            <p:graphicEl>
                                              <a:dgm id="{5E3B8E9D-BC81-4E4F-9ACC-A20F37470DE3}"/>
                                            </p:graphicEl>
                                          </p:spTgt>
                                        </p:tgtEl>
                                        <p:attrNameLst>
                                          <p:attrName>style.visibility</p:attrName>
                                        </p:attrNameLst>
                                      </p:cBhvr>
                                      <p:to>
                                        <p:strVal val="visible"/>
                                      </p:to>
                                    </p:set>
                                    <p:animEffect transition="in" filter="wipe(left)">
                                      <p:cBhvr>
                                        <p:cTn id="31" dur="500"/>
                                        <p:tgtEl>
                                          <p:spTgt spid="3">
                                            <p:graphicEl>
                                              <a:dgm id="{5E3B8E9D-BC81-4E4F-9ACC-A20F37470DE3}"/>
                                            </p:graphic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3">
                                            <p:graphicEl>
                                              <a:dgm id="{0E7EB6B7-19A7-4A3E-B4B9-2E001F38EFC6}"/>
                                            </p:graphicEl>
                                          </p:spTgt>
                                        </p:tgtEl>
                                        <p:attrNameLst>
                                          <p:attrName>style.visibility</p:attrName>
                                        </p:attrNameLst>
                                      </p:cBhvr>
                                      <p:to>
                                        <p:strVal val="visible"/>
                                      </p:to>
                                    </p:set>
                                    <p:animEffect transition="in" filter="wipe(left)">
                                      <p:cBhvr>
                                        <p:cTn id="35" dur="500"/>
                                        <p:tgtEl>
                                          <p:spTgt spid="3">
                                            <p:graphicEl>
                                              <a:dgm id="{0E7EB6B7-19A7-4A3E-B4B9-2E001F38EFC6}"/>
                                            </p:graphicEl>
                                          </p:spTgt>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3">
                                            <p:graphicEl>
                                              <a:dgm id="{CC9E38FE-BB68-46C2-BB82-E10F260603D4}"/>
                                            </p:graphicEl>
                                          </p:spTgt>
                                        </p:tgtEl>
                                        <p:attrNameLst>
                                          <p:attrName>style.visibility</p:attrName>
                                        </p:attrNameLst>
                                      </p:cBhvr>
                                      <p:to>
                                        <p:strVal val="visible"/>
                                      </p:to>
                                    </p:set>
                                    <p:animEffect transition="in" filter="wipe(left)">
                                      <p:cBhvr>
                                        <p:cTn id="39" dur="500"/>
                                        <p:tgtEl>
                                          <p:spTgt spid="3">
                                            <p:graphicEl>
                                              <a:dgm id="{CC9E38FE-BB68-46C2-BB82-E10F260603D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914400"/>
            <a:ext cx="5410200" cy="914400"/>
          </a:xfrm>
        </p:spPr>
        <p:txBody>
          <a:bodyPr/>
          <a:lstStyle/>
          <a:p>
            <a:r>
              <a:rPr lang="pt-BR"/>
              <a:t>Antecipação</a:t>
            </a:r>
          </a:p>
        </p:txBody>
      </p:sp>
      <p:sp>
        <p:nvSpPr>
          <p:cNvPr id="3" name="Content Placeholder 2"/>
          <p:cNvSpPr>
            <a:spLocks noGrp="1"/>
          </p:cNvSpPr>
          <p:nvPr>
            <p:ph idx="1"/>
            <p:custDataLst>
              <p:tags r:id="rId3"/>
            </p:custDataLst>
          </p:nvPr>
        </p:nvSpPr>
        <p:spPr>
          <a:xfrm>
            <a:off x="457200" y="1828800"/>
            <a:ext cx="5181600" cy="4297363"/>
          </a:xfrm>
        </p:spPr>
        <p:txBody>
          <a:bodyPr>
            <a:normAutofit fontScale="77500" lnSpcReduction="20000"/>
          </a:bodyPr>
          <a:lstStyle/>
          <a:p>
            <a:pPr>
              <a:lnSpc>
                <a:spcPct val="150000"/>
              </a:lnSpc>
            </a:pPr>
            <a:r>
              <a:rPr lang="pt-BR"/>
              <a:t>Qual é a próxima etapa?</a:t>
            </a:r>
          </a:p>
          <a:p>
            <a:pPr>
              <a:lnSpc>
                <a:spcPct val="150000"/>
              </a:lnSpc>
            </a:pPr>
            <a:r>
              <a:rPr lang="pt-BR"/>
              <a:t>Quais são os resultados finais esperados?</a:t>
            </a:r>
          </a:p>
          <a:p>
            <a:pPr>
              <a:lnSpc>
                <a:spcPct val="150000"/>
              </a:lnSpc>
            </a:pPr>
            <a:r>
              <a:rPr lang="pt-BR"/>
              <a:t>Riscos e problemas conhecidos</a:t>
            </a:r>
          </a:p>
          <a:p>
            <a:pPr lvl="1">
              <a:lnSpc>
                <a:spcPct val="150000"/>
              </a:lnSpc>
            </a:pPr>
            <a:r>
              <a:rPr lang="pt-BR"/>
              <a:t>Qual é a linha do tempo de investigações para esses problemas?</a:t>
            </a:r>
          </a:p>
          <a:p>
            <a:pPr>
              <a:lnSpc>
                <a:spcPct val="150000"/>
              </a:lnSpc>
            </a:pPr>
            <a:r>
              <a:rPr lang="pt-BR"/>
              <a:t>Quais são as próximas etapas imediatas?</a:t>
            </a:r>
          </a:p>
        </p:txBody>
      </p:sp>
      <p:pic>
        <p:nvPicPr>
          <p:cNvPr id="4" name="Picture 3"/>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065520" y="0"/>
            <a:ext cx="3078480" cy="6858000"/>
          </a:xfrm>
          <a:prstGeom prst="rect">
            <a:avLst/>
          </a:prstGeom>
        </p:spPr>
      </p:pic>
    </p:spTree>
    <p:custDataLst>
      <p:tags r:id="rId1"/>
    </p:custData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10.xml><?xml version="1.0" encoding="utf-8"?>
<p:tagLst xmlns:a="http://schemas.openxmlformats.org/drawingml/2006/main" xmlns:r="http://schemas.openxmlformats.org/officeDocument/2006/relationships" xmlns:p="http://schemas.openxmlformats.org/presentationml/2006/main">
  <p:tag name="DVSHAPEID" val="tMKFWXxGAyYfCtF4ddJkuV"/>
</p:tagLst>
</file>

<file path=ppt/tags/tag11.xml><?xml version="1.0" encoding="utf-8"?>
<p:tagLst xmlns:a="http://schemas.openxmlformats.org/drawingml/2006/main" xmlns:r="http://schemas.openxmlformats.org/officeDocument/2006/relationships" xmlns:p="http://schemas.openxmlformats.org/presentationml/2006/main">
  <p:tag name="DVSHAPEID" val="IaLJDTdCySrUB2DNXQJ7PB"/>
</p:tagLst>
</file>

<file path=ppt/tags/tag12.xml><?xml version="1.0" encoding="utf-8"?>
<p:tagLst xmlns:a="http://schemas.openxmlformats.org/drawingml/2006/main" xmlns:r="http://schemas.openxmlformats.org/officeDocument/2006/relationships" xmlns:p="http://schemas.openxmlformats.org/presentationml/2006/main">
  <p:tag name="DVSECTIONID" val="mQNEFOha65AcJnopmApIDZ"/>
</p:tagLst>
</file>

<file path=ppt/tags/tag13.xml><?xml version="1.0" encoding="utf-8"?>
<p:tagLst xmlns:a="http://schemas.openxmlformats.org/drawingml/2006/main" xmlns:r="http://schemas.openxmlformats.org/officeDocument/2006/relationships" xmlns:p="http://schemas.openxmlformats.org/presentationml/2006/main">
  <p:tag name="DVSHAPEID" val="M4Uz8NaUn7hy4zTckDsXZ6"/>
</p:tagLst>
</file>

<file path=ppt/tags/tag14.xml><?xml version="1.0" encoding="utf-8"?>
<p:tagLst xmlns:a="http://schemas.openxmlformats.org/drawingml/2006/main" xmlns:r="http://schemas.openxmlformats.org/officeDocument/2006/relationships" xmlns:p="http://schemas.openxmlformats.org/presentationml/2006/main">
  <p:tag name="DVSHAPEID" val="NHRDqqfSBn57oHO3LqrDuk"/>
</p:tagLst>
</file>

<file path=ppt/tags/tag2.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ags/tag3.xml><?xml version="1.0" encoding="utf-8"?>
<p:tagLst xmlns:a="http://schemas.openxmlformats.org/drawingml/2006/main" xmlns:r="http://schemas.openxmlformats.org/officeDocument/2006/relationships" xmlns:p="http://schemas.openxmlformats.org/presentationml/2006/main">
  <p:tag name="DVSHAPEID" val="9TlgkWg9GbD75tZxSe07Sl"/>
</p:tagLst>
</file>

<file path=ppt/tags/tag4.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5.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6.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ags/tag7.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8.xml><?xml version="1.0" encoding="utf-8"?>
<p:tagLst xmlns:a="http://schemas.openxmlformats.org/drawingml/2006/main" xmlns:r="http://schemas.openxmlformats.org/officeDocument/2006/relationships" xmlns:p="http://schemas.openxmlformats.org/presentationml/2006/main">
  <p:tag name="DVSECTIONID" val="pbN8jrcRkzLTOV54VyMEqh"/>
</p:tagLst>
</file>

<file path=ppt/tags/tag9.xml><?xml version="1.0" encoding="utf-8"?>
<p:tagLst xmlns:a="http://schemas.openxmlformats.org/drawingml/2006/main" xmlns:r="http://schemas.openxmlformats.org/officeDocument/2006/relationships" xmlns:p="http://schemas.openxmlformats.org/presentationml/2006/main">
  <p:tag name="DVSECTIONID" val="2oXR3Z3jBsekg7NRQLn8qd"/>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o">
  <a:themeElements>
    <a:clrScheme name="Urbano">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o">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0</TotalTime>
  <Words>604</Words>
  <Application>Microsoft Office PowerPoint</Application>
  <PresentationFormat>Apresentação na tela (4:3)</PresentationFormat>
  <Paragraphs>105</Paragraphs>
  <Slides>12</Slides>
  <Notes>10</Notes>
  <HiddenSlides>0</HiddenSlides>
  <MMClips>0</MMClips>
  <ScaleCrop>false</ScaleCrop>
  <HeadingPairs>
    <vt:vector size="4" baseType="variant">
      <vt:variant>
        <vt:lpstr>Tema</vt:lpstr>
      </vt:variant>
      <vt:variant>
        <vt:i4>1</vt:i4>
      </vt:variant>
      <vt:variant>
        <vt:lpstr>Títulos de slides</vt:lpstr>
      </vt:variant>
      <vt:variant>
        <vt:i4>12</vt:i4>
      </vt:variant>
    </vt:vector>
  </HeadingPairs>
  <TitlesOfParts>
    <vt:vector size="13" baseType="lpstr">
      <vt:lpstr>Urbano</vt:lpstr>
      <vt:lpstr>Projeto de Data Science</vt:lpstr>
      <vt:lpstr>Apresentação do PowerPoint</vt:lpstr>
      <vt:lpstr>Visão Geral do Projeto</vt:lpstr>
      <vt:lpstr>Status Atual</vt:lpstr>
      <vt:lpstr>Problemas e Resoluções</vt:lpstr>
      <vt:lpstr>Linha do Tempo</vt:lpstr>
      <vt:lpstr>Linha do Tempo</vt:lpstr>
      <vt:lpstr>Linha do Tempo</vt:lpstr>
      <vt:lpstr>Antecipação</vt:lpstr>
      <vt:lpstr>Dependências e Recursos</vt:lpstr>
      <vt:lpstr>Apêndice</vt:lpstr>
      <vt:lpstr>Apêndice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2022-05-11T15:25:45Z</dcterms:created>
  <dcterms:modified xsi:type="dcterms:W3CDTF">2022-05-11T19:13:52Z</dcterms:modified>
</cp:coreProperties>
</file>