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4"/>
  </p:notesMasterIdLst>
  <p:sldIdLst>
    <p:sldId id="256" r:id="rId2"/>
    <p:sldId id="264" r:id="rId3"/>
    <p:sldId id="259" r:id="rId4"/>
    <p:sldId id="319" r:id="rId5"/>
    <p:sldId id="317" r:id="rId6"/>
    <p:sldId id="314" r:id="rId7"/>
    <p:sldId id="315" r:id="rId8"/>
    <p:sldId id="316" r:id="rId9"/>
    <p:sldId id="311" r:id="rId10"/>
    <p:sldId id="313" r:id="rId11"/>
    <p:sldId id="318" r:id="rId12"/>
    <p:sldId id="320" r:id="rId13"/>
    <p:sldId id="321" r:id="rId14"/>
    <p:sldId id="323" r:id="rId15"/>
    <p:sldId id="324" r:id="rId16"/>
    <p:sldId id="322" r:id="rId17"/>
    <p:sldId id="325" r:id="rId18"/>
    <p:sldId id="312" r:id="rId19"/>
    <p:sldId id="326" r:id="rId20"/>
    <p:sldId id="327" r:id="rId21"/>
    <p:sldId id="278" r:id="rId22"/>
    <p:sldId id="285" r:id="rId23"/>
  </p:sldIdLst>
  <p:sldSz cx="9144000" cy="5143500" type="screen16x9"/>
  <p:notesSz cx="6858000" cy="9144000"/>
  <p:embeddedFontLs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Vig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1B5226-DAF1-4FA0-B59A-9BC95577B44B}">
  <a:tblStyle styleId="{E51B5226-DAF1-4FA0-B59A-9BC95577B4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0" y="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a" userId="03e6ac5bbb957975" providerId="LiveId" clId="{F411D9A4-0DD2-4F34-B55C-89029CB65B44}"/>
    <pc:docChg chg="undo custSel addSld delSld modSld sldOrd">
      <pc:chgData name="Sela" userId="03e6ac5bbb957975" providerId="LiveId" clId="{F411D9A4-0DD2-4F34-B55C-89029CB65B44}" dt="2022-05-24T21:09:24.536" v="1546" actId="1076"/>
      <pc:docMkLst>
        <pc:docMk/>
      </pc:docMkLst>
      <pc:sldChg chg="addSp modSp mod">
        <pc:chgData name="Sela" userId="03e6ac5bbb957975" providerId="LiveId" clId="{F411D9A4-0DD2-4F34-B55C-89029CB65B44}" dt="2022-05-24T13:54:41.198" v="1048" actId="1076"/>
        <pc:sldMkLst>
          <pc:docMk/>
          <pc:sldMk cId="0" sldId="256"/>
        </pc:sldMkLst>
        <pc:spChg chg="add mod">
          <ac:chgData name="Sela" userId="03e6ac5bbb957975" providerId="LiveId" clId="{F411D9A4-0DD2-4F34-B55C-89029CB65B44}" dt="2022-05-24T13:53:35.748" v="1043" actId="122"/>
          <ac:spMkLst>
            <pc:docMk/>
            <pc:sldMk cId="0" sldId="256"/>
            <ac:spMk id="8" creationId="{976D78B9-4440-4B95-C213-1A7BC1758ECD}"/>
          </ac:spMkLst>
        </pc:spChg>
        <pc:spChg chg="mod">
          <ac:chgData name="Sela" userId="03e6ac5bbb957975" providerId="LiveId" clId="{F411D9A4-0DD2-4F34-B55C-89029CB65B44}" dt="2022-05-24T13:53:52.764" v="1045" actId="1076"/>
          <ac:spMkLst>
            <pc:docMk/>
            <pc:sldMk cId="0" sldId="256"/>
            <ac:spMk id="159" creationId="{00000000-0000-0000-0000-000000000000}"/>
          </ac:spMkLst>
        </pc:spChg>
        <pc:picChg chg="mod">
          <ac:chgData name="Sela" userId="03e6ac5bbb957975" providerId="LiveId" clId="{F411D9A4-0DD2-4F34-B55C-89029CB65B44}" dt="2022-05-24T13:53:48.305" v="1044" actId="1076"/>
          <ac:picMkLst>
            <pc:docMk/>
            <pc:sldMk cId="0" sldId="256"/>
            <ac:picMk id="3" creationId="{E703AB35-5564-DA05-D43E-A80CE87E7201}"/>
          </ac:picMkLst>
        </pc:picChg>
        <pc:picChg chg="add mod modCrop">
          <ac:chgData name="Sela" userId="03e6ac5bbb957975" providerId="LiveId" clId="{F411D9A4-0DD2-4F34-B55C-89029CB65B44}" dt="2022-05-24T13:54:41.198" v="1048" actId="1076"/>
          <ac:picMkLst>
            <pc:docMk/>
            <pc:sldMk cId="0" sldId="256"/>
            <ac:picMk id="4" creationId="{7DB3EDA8-1E7A-1024-087C-2E819CFA1412}"/>
          </ac:picMkLst>
        </pc:picChg>
      </pc:sldChg>
      <pc:sldChg chg="addSp delSp modSp mod">
        <pc:chgData name="Sela" userId="03e6ac5bbb957975" providerId="LiveId" clId="{F411D9A4-0DD2-4F34-B55C-89029CB65B44}" dt="2022-05-24T13:59:29.913" v="1106" actId="1076"/>
        <pc:sldMkLst>
          <pc:docMk/>
          <pc:sldMk cId="0" sldId="259"/>
        </pc:sldMkLst>
        <pc:spChg chg="add del mod">
          <ac:chgData name="Sela" userId="03e6ac5bbb957975" providerId="LiveId" clId="{F411D9A4-0DD2-4F34-B55C-89029CB65B44}" dt="2022-05-24T13:59:10.242" v="1104" actId="478"/>
          <ac:spMkLst>
            <pc:docMk/>
            <pc:sldMk cId="0" sldId="259"/>
            <ac:spMk id="82" creationId="{66655561-8935-F1F9-CAA9-D0395B9F0F00}"/>
          </ac:spMkLst>
        </pc:spChg>
        <pc:spChg chg="mod">
          <ac:chgData name="Sela" userId="03e6ac5bbb957975" providerId="LiveId" clId="{F411D9A4-0DD2-4F34-B55C-89029CB65B44}" dt="2022-05-24T13:59:29.913" v="1106" actId="1076"/>
          <ac:spMkLst>
            <pc:docMk/>
            <pc:sldMk cId="0" sldId="259"/>
            <ac:spMk id="328" creationId="{00000000-0000-0000-0000-000000000000}"/>
          </ac:spMkLst>
        </pc:spChg>
        <pc:spChg chg="mod">
          <ac:chgData name="Sela" userId="03e6ac5bbb957975" providerId="LiveId" clId="{F411D9A4-0DD2-4F34-B55C-89029CB65B44}" dt="2022-05-24T13:59:27.014" v="1105" actId="1076"/>
          <ac:spMkLst>
            <pc:docMk/>
            <pc:sldMk cId="0" sldId="259"/>
            <ac:spMk id="329" creationId="{00000000-0000-0000-0000-000000000000}"/>
          </ac:spMkLst>
        </pc:spChg>
        <pc:spChg chg="mod">
          <ac:chgData name="Sela" userId="03e6ac5bbb957975" providerId="LiveId" clId="{F411D9A4-0DD2-4F34-B55C-89029CB65B44}" dt="2022-05-24T12:39:31.204" v="433" actId="1076"/>
          <ac:spMkLst>
            <pc:docMk/>
            <pc:sldMk cId="0" sldId="259"/>
            <ac:spMk id="331" creationId="{00000000-0000-0000-0000-000000000000}"/>
          </ac:spMkLst>
        </pc:spChg>
        <pc:grpChg chg="mod">
          <ac:chgData name="Sela" userId="03e6ac5bbb957975" providerId="LiveId" clId="{F411D9A4-0DD2-4F34-B55C-89029CB65B44}" dt="2022-05-24T12:39:31.204" v="433" actId="1076"/>
          <ac:grpSpMkLst>
            <pc:docMk/>
            <pc:sldMk cId="0" sldId="259"/>
            <ac:grpSpMk id="191" creationId="{90C0CF9C-41B4-A5FE-35FE-B286B7572ABC}"/>
          </ac:grpSpMkLst>
        </pc:grpChg>
        <pc:grpChg chg="mod">
          <ac:chgData name="Sela" userId="03e6ac5bbb957975" providerId="LiveId" clId="{F411D9A4-0DD2-4F34-B55C-89029CB65B44}" dt="2022-05-24T12:39:31.204" v="433" actId="1076"/>
          <ac:grpSpMkLst>
            <pc:docMk/>
            <pc:sldMk cId="0" sldId="259"/>
            <ac:grpSpMk id="215" creationId="{8B24C68B-7230-060E-08E2-172055C8DAF0}"/>
          </ac:grpSpMkLst>
        </pc:grpChg>
      </pc:sldChg>
      <pc:sldChg chg="addSp delSp modSp del mod">
        <pc:chgData name="Sela" userId="03e6ac5bbb957975" providerId="LiveId" clId="{F411D9A4-0DD2-4F34-B55C-89029CB65B44}" dt="2022-05-24T13:55:21.910" v="1049" actId="2696"/>
        <pc:sldMkLst>
          <pc:docMk/>
          <pc:sldMk cId="0" sldId="280"/>
        </pc:sldMkLst>
        <pc:spChg chg="add del mod">
          <ac:chgData name="Sela" userId="03e6ac5bbb957975" providerId="LiveId" clId="{F411D9A4-0DD2-4F34-B55C-89029CB65B44}" dt="2022-05-24T13:32:19.083" v="613" actId="478"/>
          <ac:spMkLst>
            <pc:docMk/>
            <pc:sldMk cId="0" sldId="280"/>
            <ac:spMk id="182" creationId="{7D3E993A-C9FD-8147-D333-F9AD7A7718CF}"/>
          </ac:spMkLst>
        </pc:spChg>
        <pc:spChg chg="mod">
          <ac:chgData name="Sela" userId="03e6ac5bbb957975" providerId="LiveId" clId="{F411D9A4-0DD2-4F34-B55C-89029CB65B44}" dt="2022-05-24T13:31:43.212" v="608" actId="1076"/>
          <ac:spMkLst>
            <pc:docMk/>
            <pc:sldMk cId="0" sldId="280"/>
            <ac:spMk id="200" creationId="{3291D032-0A8C-C8D9-9B5B-416E0F0566E6}"/>
          </ac:spMkLst>
        </pc:spChg>
        <pc:spChg chg="mod">
          <ac:chgData name="Sela" userId="03e6ac5bbb957975" providerId="LiveId" clId="{F411D9A4-0DD2-4F34-B55C-89029CB65B44}" dt="2022-05-24T13:31:53.564" v="610" actId="1076"/>
          <ac:spMkLst>
            <pc:docMk/>
            <pc:sldMk cId="0" sldId="280"/>
            <ac:spMk id="201" creationId="{5E432AC8-454C-654D-285A-DAD5F4CB6CE5}"/>
          </ac:spMkLst>
        </pc:spChg>
        <pc:spChg chg="mod">
          <ac:chgData name="Sela" userId="03e6ac5bbb957975" providerId="LiveId" clId="{F411D9A4-0DD2-4F34-B55C-89029CB65B44}" dt="2022-05-24T13:31:39.881" v="607" actId="1076"/>
          <ac:spMkLst>
            <pc:docMk/>
            <pc:sldMk cId="0" sldId="280"/>
            <ac:spMk id="202" creationId="{DAD6590C-26AA-C934-B36C-890F041C5045}"/>
          </ac:spMkLst>
        </pc:spChg>
        <pc:spChg chg="mod">
          <ac:chgData name="Sela" userId="03e6ac5bbb957975" providerId="LiveId" clId="{F411D9A4-0DD2-4F34-B55C-89029CB65B44}" dt="2022-05-24T13:31:47.797" v="609" actId="1076"/>
          <ac:spMkLst>
            <pc:docMk/>
            <pc:sldMk cId="0" sldId="280"/>
            <ac:spMk id="203" creationId="{06C442D5-D823-C96A-FAA9-8490C8763090}"/>
          </ac:spMkLst>
        </pc:spChg>
        <pc:spChg chg="mod">
          <ac:chgData name="Sela" userId="03e6ac5bbb957975" providerId="LiveId" clId="{F411D9A4-0DD2-4F34-B55C-89029CB65B44}" dt="2022-05-24T13:31:33.213" v="605" actId="1076"/>
          <ac:spMkLst>
            <pc:docMk/>
            <pc:sldMk cId="0" sldId="280"/>
            <ac:spMk id="2310" creationId="{00000000-0000-0000-0000-000000000000}"/>
          </ac:spMkLst>
        </pc:spChg>
        <pc:spChg chg="mod">
          <ac:chgData name="Sela" userId="03e6ac5bbb957975" providerId="LiveId" clId="{F411D9A4-0DD2-4F34-B55C-89029CB65B44}" dt="2022-05-24T13:31:37.011" v="606" actId="1076"/>
          <ac:spMkLst>
            <pc:docMk/>
            <pc:sldMk cId="0" sldId="280"/>
            <ac:spMk id="2311" creationId="{00000000-0000-0000-0000-000000000000}"/>
          </ac:spMkLst>
        </pc:spChg>
        <pc:cxnChg chg="mod">
          <ac:chgData name="Sela" userId="03e6ac5bbb957975" providerId="LiveId" clId="{F411D9A4-0DD2-4F34-B55C-89029CB65B44}" dt="2022-05-24T13:31:33.213" v="605" actId="1076"/>
          <ac:cxnSpMkLst>
            <pc:docMk/>
            <pc:sldMk cId="0" sldId="280"/>
            <ac:cxnSpMk id="181" creationId="{E247DB3C-870A-7140-8BF6-79CF902A82C5}"/>
          </ac:cxnSpMkLst>
        </pc:cxnChg>
        <pc:cxnChg chg="mod">
          <ac:chgData name="Sela" userId="03e6ac5bbb957975" providerId="LiveId" clId="{F411D9A4-0DD2-4F34-B55C-89029CB65B44}" dt="2022-05-24T13:31:37.011" v="606" actId="1076"/>
          <ac:cxnSpMkLst>
            <pc:docMk/>
            <pc:sldMk cId="0" sldId="280"/>
            <ac:cxnSpMk id="183" creationId="{7A5032C1-C96C-68A4-2A7A-8BB68E1D3F07}"/>
          </ac:cxnSpMkLst>
        </pc:cxnChg>
        <pc:cxnChg chg="mod">
          <ac:chgData name="Sela" userId="03e6ac5bbb957975" providerId="LiveId" clId="{F411D9A4-0DD2-4F34-B55C-89029CB65B44}" dt="2022-05-24T13:31:39.881" v="607" actId="1076"/>
          <ac:cxnSpMkLst>
            <pc:docMk/>
            <pc:sldMk cId="0" sldId="280"/>
            <ac:cxnSpMk id="185" creationId="{91E4F604-3C7A-F49B-A8F7-2C94B85E7C3B}"/>
          </ac:cxnSpMkLst>
        </pc:cxnChg>
        <pc:cxnChg chg="mod">
          <ac:chgData name="Sela" userId="03e6ac5bbb957975" providerId="LiveId" clId="{F411D9A4-0DD2-4F34-B55C-89029CB65B44}" dt="2022-05-24T13:31:43.212" v="608" actId="1076"/>
          <ac:cxnSpMkLst>
            <pc:docMk/>
            <pc:sldMk cId="0" sldId="280"/>
            <ac:cxnSpMk id="191" creationId="{473AE60F-2FB9-8316-8204-F7323B8D2A5E}"/>
          </ac:cxnSpMkLst>
        </pc:cxnChg>
        <pc:cxnChg chg="mod">
          <ac:chgData name="Sela" userId="03e6ac5bbb957975" providerId="LiveId" clId="{F411D9A4-0DD2-4F34-B55C-89029CB65B44}" dt="2022-05-24T13:31:47.797" v="609" actId="1076"/>
          <ac:cxnSpMkLst>
            <pc:docMk/>
            <pc:sldMk cId="0" sldId="280"/>
            <ac:cxnSpMk id="193" creationId="{B45B70E4-24D0-612C-FCFE-763FF75741C2}"/>
          </ac:cxnSpMkLst>
        </pc:cxnChg>
        <pc:cxnChg chg="mod">
          <ac:chgData name="Sela" userId="03e6ac5bbb957975" providerId="LiveId" clId="{F411D9A4-0DD2-4F34-B55C-89029CB65B44}" dt="2022-05-24T13:31:53.564" v="610" actId="1076"/>
          <ac:cxnSpMkLst>
            <pc:docMk/>
            <pc:sldMk cId="0" sldId="280"/>
            <ac:cxnSpMk id="195" creationId="{78B45989-22D2-A6A0-3FBE-ACCB291DD0DB}"/>
          </ac:cxnSpMkLst>
        </pc:cxnChg>
      </pc:sldChg>
      <pc:sldChg chg="modSp mod">
        <pc:chgData name="Sela" userId="03e6ac5bbb957975" providerId="LiveId" clId="{F411D9A4-0DD2-4F34-B55C-89029CB65B44}" dt="2022-05-19T05:41:23.811" v="0" actId="1076"/>
        <pc:sldMkLst>
          <pc:docMk/>
          <pc:sldMk cId="0" sldId="285"/>
        </pc:sldMkLst>
        <pc:spChg chg="mod">
          <ac:chgData name="Sela" userId="03e6ac5bbb957975" providerId="LiveId" clId="{F411D9A4-0DD2-4F34-B55C-89029CB65B44}" dt="2022-05-19T05:41:23.811" v="0" actId="1076"/>
          <ac:spMkLst>
            <pc:docMk/>
            <pc:sldMk cId="0" sldId="285"/>
            <ac:spMk id="2816" creationId="{00000000-0000-0000-0000-000000000000}"/>
          </ac:spMkLst>
        </pc:spChg>
      </pc:sldChg>
      <pc:sldChg chg="addSp modSp mod ord">
        <pc:chgData name="Sela" userId="03e6ac5bbb957975" providerId="LiveId" clId="{F411D9A4-0DD2-4F34-B55C-89029CB65B44}" dt="2022-05-24T13:29:42.177" v="586"/>
        <pc:sldMkLst>
          <pc:docMk/>
          <pc:sldMk cId="3230769086" sldId="311"/>
        </pc:sldMkLst>
        <pc:spChg chg="add mod">
          <ac:chgData name="Sela" userId="03e6ac5bbb957975" providerId="LiveId" clId="{F411D9A4-0DD2-4F34-B55C-89029CB65B44}" dt="2022-05-24T13:15:15.556" v="525" actId="2711"/>
          <ac:spMkLst>
            <pc:docMk/>
            <pc:sldMk cId="3230769086" sldId="311"/>
            <ac:spMk id="87" creationId="{AA4E4046-E1FD-492E-24BA-81034826C987}"/>
          </ac:spMkLst>
        </pc:spChg>
        <pc:spChg chg="mod">
          <ac:chgData name="Sela" userId="03e6ac5bbb957975" providerId="LiveId" clId="{F411D9A4-0DD2-4F34-B55C-89029CB65B44}" dt="2022-05-24T13:14:56.102" v="522" actId="14100"/>
          <ac:spMkLst>
            <pc:docMk/>
            <pc:sldMk cId="3230769086" sldId="311"/>
            <ac:spMk id="328" creationId="{00000000-0000-0000-0000-000000000000}"/>
          </ac:spMkLst>
        </pc:spChg>
        <pc:spChg chg="mod">
          <ac:chgData name="Sela" userId="03e6ac5bbb957975" providerId="LiveId" clId="{F411D9A4-0DD2-4F34-B55C-89029CB65B44}" dt="2022-05-24T13:11:59.814" v="503" actId="1076"/>
          <ac:spMkLst>
            <pc:docMk/>
            <pc:sldMk cId="3230769086" sldId="311"/>
            <ac:spMk id="329" creationId="{00000000-0000-0000-0000-000000000000}"/>
          </ac:spMkLst>
        </pc:spChg>
        <pc:spChg chg="mod">
          <ac:chgData name="Sela" userId="03e6ac5bbb957975" providerId="LiveId" clId="{F411D9A4-0DD2-4F34-B55C-89029CB65B44}" dt="2022-05-24T12:21:28.274" v="355" actId="1076"/>
          <ac:spMkLst>
            <pc:docMk/>
            <pc:sldMk cId="3230769086" sldId="311"/>
            <ac:spMk id="330" creationId="{00000000-0000-0000-0000-000000000000}"/>
          </ac:spMkLst>
        </pc:spChg>
        <pc:spChg chg="mod">
          <ac:chgData name="Sela" userId="03e6ac5bbb957975" providerId="LiveId" clId="{F411D9A4-0DD2-4F34-B55C-89029CB65B44}" dt="2022-05-24T13:15:03.991" v="524" actId="1076"/>
          <ac:spMkLst>
            <pc:docMk/>
            <pc:sldMk cId="3230769086" sldId="311"/>
            <ac:spMk id="331" creationId="{00000000-0000-0000-0000-000000000000}"/>
          </ac:spMkLst>
        </pc:spChg>
        <pc:grpChg chg="mod">
          <ac:chgData name="Sela" userId="03e6ac5bbb957975" providerId="LiveId" clId="{F411D9A4-0DD2-4F34-B55C-89029CB65B44}" dt="2022-05-24T13:15:03.991" v="524" actId="1076"/>
          <ac:grpSpMkLst>
            <pc:docMk/>
            <pc:sldMk cId="3230769086" sldId="311"/>
            <ac:grpSpMk id="163" creationId="{BD8F1075-B253-8AA7-C4B6-BC17422CA96E}"/>
          </ac:grpSpMkLst>
        </pc:grpChg>
      </pc:sldChg>
      <pc:sldChg chg="modSp mod ord">
        <pc:chgData name="Sela" userId="03e6ac5bbb957975" providerId="LiveId" clId="{F411D9A4-0DD2-4F34-B55C-89029CB65B44}" dt="2022-05-24T13:47:07.858" v="937" actId="255"/>
        <pc:sldMkLst>
          <pc:docMk/>
          <pc:sldMk cId="1692773327" sldId="312"/>
        </pc:sldMkLst>
        <pc:spChg chg="mod">
          <ac:chgData name="Sela" userId="03e6ac5bbb957975" providerId="LiveId" clId="{F411D9A4-0DD2-4F34-B55C-89029CB65B44}" dt="2022-05-24T13:30:05.375" v="604" actId="20577"/>
          <ac:spMkLst>
            <pc:docMk/>
            <pc:sldMk cId="1692773327" sldId="312"/>
            <ac:spMk id="328" creationId="{00000000-0000-0000-0000-000000000000}"/>
          </ac:spMkLst>
        </pc:spChg>
        <pc:spChg chg="mod">
          <ac:chgData name="Sela" userId="03e6ac5bbb957975" providerId="LiveId" clId="{F411D9A4-0DD2-4F34-B55C-89029CB65B44}" dt="2022-05-24T13:47:07.858" v="937" actId="255"/>
          <ac:spMkLst>
            <pc:docMk/>
            <pc:sldMk cId="1692773327" sldId="312"/>
            <ac:spMk id="329" creationId="{00000000-0000-0000-0000-000000000000}"/>
          </ac:spMkLst>
        </pc:spChg>
      </pc:sldChg>
      <pc:sldChg chg="addSp modSp mod ord">
        <pc:chgData name="Sela" userId="03e6ac5bbb957975" providerId="LiveId" clId="{F411D9A4-0DD2-4F34-B55C-89029CB65B44}" dt="2022-05-24T13:43:58.931" v="800" actId="1076"/>
        <pc:sldMkLst>
          <pc:docMk/>
          <pc:sldMk cId="3175984823" sldId="313"/>
        </pc:sldMkLst>
        <pc:spChg chg="add mod">
          <ac:chgData name="Sela" userId="03e6ac5bbb957975" providerId="LiveId" clId="{F411D9A4-0DD2-4F34-B55C-89029CB65B44}" dt="2022-05-24T13:43:39.466" v="799" actId="255"/>
          <ac:spMkLst>
            <pc:docMk/>
            <pc:sldMk cId="3175984823" sldId="313"/>
            <ac:spMk id="163" creationId="{8F2E9F48-1AA8-CF5A-2819-075B9A53B54A}"/>
          </ac:spMkLst>
        </pc:spChg>
        <pc:spChg chg="mod">
          <ac:chgData name="Sela" userId="03e6ac5bbb957975" providerId="LiveId" clId="{F411D9A4-0DD2-4F34-B55C-89029CB65B44}" dt="2022-05-24T13:43:58.931" v="800" actId="1076"/>
          <ac:spMkLst>
            <pc:docMk/>
            <pc:sldMk cId="3175984823" sldId="313"/>
            <ac:spMk id="328" creationId="{00000000-0000-0000-0000-000000000000}"/>
          </ac:spMkLst>
        </pc:spChg>
        <pc:spChg chg="mod">
          <ac:chgData name="Sela" userId="03e6ac5bbb957975" providerId="LiveId" clId="{F411D9A4-0DD2-4F34-B55C-89029CB65B44}" dt="2022-05-24T13:28:40.504" v="580" actId="20577"/>
          <ac:spMkLst>
            <pc:docMk/>
            <pc:sldMk cId="3175984823" sldId="313"/>
            <ac:spMk id="329" creationId="{00000000-0000-0000-0000-000000000000}"/>
          </ac:spMkLst>
        </pc:spChg>
      </pc:sldChg>
      <pc:sldChg chg="addSp delSp modSp mod">
        <pc:chgData name="Sela" userId="03e6ac5bbb957975" providerId="LiveId" clId="{F411D9A4-0DD2-4F34-B55C-89029CB65B44}" dt="2022-05-24T13:19:39.671" v="558" actId="166"/>
        <pc:sldMkLst>
          <pc:docMk/>
          <pc:sldMk cId="2908759545" sldId="314"/>
        </pc:sldMkLst>
        <pc:spChg chg="mod ord">
          <ac:chgData name="Sela" userId="03e6ac5bbb957975" providerId="LiveId" clId="{F411D9A4-0DD2-4F34-B55C-89029CB65B44}" dt="2022-05-24T13:19:39.671" v="558" actId="166"/>
          <ac:spMkLst>
            <pc:docMk/>
            <pc:sldMk cId="2908759545" sldId="314"/>
            <ac:spMk id="328" creationId="{00000000-0000-0000-0000-000000000000}"/>
          </ac:spMkLst>
        </pc:spChg>
        <pc:picChg chg="add del mod ord">
          <ac:chgData name="Sela" userId="03e6ac5bbb957975" providerId="LiveId" clId="{F411D9A4-0DD2-4F34-B55C-89029CB65B44}" dt="2022-05-20T09:25:12.925" v="126" actId="478"/>
          <ac:picMkLst>
            <pc:docMk/>
            <pc:sldMk cId="2908759545" sldId="314"/>
            <ac:picMk id="3" creationId="{F8744454-2C44-F0B1-3355-E53D6B276B62}"/>
          </ac:picMkLst>
        </pc:picChg>
        <pc:picChg chg="add del mod ord">
          <ac:chgData name="Sela" userId="03e6ac5bbb957975" providerId="LiveId" clId="{F411D9A4-0DD2-4F34-B55C-89029CB65B44}" dt="2022-05-24T12:10:48.268" v="226" actId="478"/>
          <ac:picMkLst>
            <pc:docMk/>
            <pc:sldMk cId="2908759545" sldId="314"/>
            <ac:picMk id="4" creationId="{109AA6AC-6BBA-E977-9C77-959FC28FD427}"/>
          </ac:picMkLst>
        </pc:picChg>
        <pc:picChg chg="add mod">
          <ac:chgData name="Sela" userId="03e6ac5bbb957975" providerId="LiveId" clId="{F411D9A4-0DD2-4F34-B55C-89029CB65B44}" dt="2022-05-24T13:19:29.159" v="556" actId="1076"/>
          <ac:picMkLst>
            <pc:docMk/>
            <pc:sldMk cId="2908759545" sldId="314"/>
            <ac:picMk id="5" creationId="{0720B7DA-2E79-1E93-A163-13B50618E5FE}"/>
          </ac:picMkLst>
        </pc:picChg>
      </pc:sldChg>
      <pc:sldChg chg="addSp delSp modSp mod">
        <pc:chgData name="Sela" userId="03e6ac5bbb957975" providerId="LiveId" clId="{F411D9A4-0DD2-4F34-B55C-89029CB65B44}" dt="2022-05-24T13:19:08.893" v="551" actId="255"/>
        <pc:sldMkLst>
          <pc:docMk/>
          <pc:sldMk cId="253807261" sldId="315"/>
        </pc:sldMkLst>
        <pc:spChg chg="mod ord">
          <ac:chgData name="Sela" userId="03e6ac5bbb957975" providerId="LiveId" clId="{F411D9A4-0DD2-4F34-B55C-89029CB65B44}" dt="2022-05-24T13:19:08.893" v="551" actId="255"/>
          <ac:spMkLst>
            <pc:docMk/>
            <pc:sldMk cId="253807261" sldId="315"/>
            <ac:spMk id="328" creationId="{00000000-0000-0000-0000-000000000000}"/>
          </ac:spMkLst>
        </pc:spChg>
        <pc:picChg chg="add del mod ord modCrop">
          <ac:chgData name="Sela" userId="03e6ac5bbb957975" providerId="LiveId" clId="{F411D9A4-0DD2-4F34-B55C-89029CB65B44}" dt="2022-05-20T09:26:34.581" v="139" actId="478"/>
          <ac:picMkLst>
            <pc:docMk/>
            <pc:sldMk cId="253807261" sldId="315"/>
            <ac:picMk id="3" creationId="{D655A881-F2BC-E48A-B4EB-D83FC90EC34D}"/>
          </ac:picMkLst>
        </pc:picChg>
        <pc:picChg chg="add del mod ord">
          <ac:chgData name="Sela" userId="03e6ac5bbb957975" providerId="LiveId" clId="{F411D9A4-0DD2-4F34-B55C-89029CB65B44}" dt="2022-05-24T12:10:50.744" v="227" actId="478"/>
          <ac:picMkLst>
            <pc:docMk/>
            <pc:sldMk cId="253807261" sldId="315"/>
            <ac:picMk id="4" creationId="{A61FEED8-0720-BE5E-F9C2-F5C4DF072458}"/>
          </ac:picMkLst>
        </pc:picChg>
        <pc:picChg chg="add mod">
          <ac:chgData name="Sela" userId="03e6ac5bbb957975" providerId="LiveId" clId="{F411D9A4-0DD2-4F34-B55C-89029CB65B44}" dt="2022-05-24T13:19:02.810" v="550" actId="1076"/>
          <ac:picMkLst>
            <pc:docMk/>
            <pc:sldMk cId="253807261" sldId="315"/>
            <ac:picMk id="5" creationId="{2B8787DB-4056-8073-586B-BCF6047DDE1A}"/>
          </ac:picMkLst>
        </pc:picChg>
      </pc:sldChg>
      <pc:sldChg chg="addSp delSp modSp new mod">
        <pc:chgData name="Sela" userId="03e6ac5bbb957975" providerId="LiveId" clId="{F411D9A4-0DD2-4F34-B55C-89029CB65B44}" dt="2022-05-24T13:20:11.406" v="564" actId="1076"/>
        <pc:sldMkLst>
          <pc:docMk/>
          <pc:sldMk cId="2741213176" sldId="316"/>
        </pc:sldMkLst>
        <pc:spChg chg="mod">
          <ac:chgData name="Sela" userId="03e6ac5bbb957975" providerId="LiveId" clId="{F411D9A4-0DD2-4F34-B55C-89029CB65B44}" dt="2022-05-24T13:19:57.238" v="561" actId="1076"/>
          <ac:spMkLst>
            <pc:docMk/>
            <pc:sldMk cId="2741213176" sldId="316"/>
            <ac:spMk id="2" creationId="{FC490FB9-E82E-5A7F-03AA-E3CB36598D8F}"/>
          </ac:spMkLst>
        </pc:spChg>
        <pc:spChg chg="del">
          <ac:chgData name="Sela" userId="03e6ac5bbb957975" providerId="LiveId" clId="{F411D9A4-0DD2-4F34-B55C-89029CB65B44}" dt="2022-05-20T08:59:52.480" v="82" actId="478"/>
          <ac:spMkLst>
            <pc:docMk/>
            <pc:sldMk cId="2741213176" sldId="316"/>
            <ac:spMk id="3" creationId="{41D2C9B3-AF6B-FA27-2C14-27457A7A7C09}"/>
          </ac:spMkLst>
        </pc:spChg>
        <pc:picChg chg="add mod">
          <ac:chgData name="Sela" userId="03e6ac5bbb957975" providerId="LiveId" clId="{F411D9A4-0DD2-4F34-B55C-89029CB65B44}" dt="2022-05-24T13:20:11.406" v="564" actId="1076"/>
          <ac:picMkLst>
            <pc:docMk/>
            <pc:sldMk cId="2741213176" sldId="316"/>
            <ac:picMk id="4" creationId="{7F95F763-270B-3D61-452E-0C8730DC464A}"/>
          </ac:picMkLst>
        </pc:picChg>
        <pc:picChg chg="add del mod">
          <ac:chgData name="Sela" userId="03e6ac5bbb957975" providerId="LiveId" clId="{F411D9A4-0DD2-4F34-B55C-89029CB65B44}" dt="2022-05-24T12:10:52.465" v="228" actId="478"/>
          <ac:picMkLst>
            <pc:docMk/>
            <pc:sldMk cId="2741213176" sldId="316"/>
            <ac:picMk id="5" creationId="{1F8A8D94-FC44-60BA-4A29-B8DD066F1FFB}"/>
          </ac:picMkLst>
        </pc:picChg>
      </pc:sldChg>
      <pc:sldChg chg="addSp delSp modSp new mod ord">
        <pc:chgData name="Sela" userId="03e6ac5bbb957975" providerId="LiveId" clId="{F411D9A4-0DD2-4F34-B55C-89029CB65B44}" dt="2022-05-24T13:21:03.469" v="578" actId="1076"/>
        <pc:sldMkLst>
          <pc:docMk/>
          <pc:sldMk cId="2319791058" sldId="317"/>
        </pc:sldMkLst>
        <pc:spChg chg="mod">
          <ac:chgData name="Sela" userId="03e6ac5bbb957975" providerId="LiveId" clId="{F411D9A4-0DD2-4F34-B55C-89029CB65B44}" dt="2022-05-24T13:21:03.469" v="578" actId="1076"/>
          <ac:spMkLst>
            <pc:docMk/>
            <pc:sldMk cId="2319791058" sldId="317"/>
            <ac:spMk id="2" creationId="{848D2CBA-D89F-58DD-2BE9-B4EBF733957C}"/>
          </ac:spMkLst>
        </pc:spChg>
        <pc:spChg chg="del mod">
          <ac:chgData name="Sela" userId="03e6ac5bbb957975" providerId="LiveId" clId="{F411D9A4-0DD2-4F34-B55C-89029CB65B44}" dt="2022-05-24T13:20:34.301" v="569" actId="478"/>
          <ac:spMkLst>
            <pc:docMk/>
            <pc:sldMk cId="2319791058" sldId="317"/>
            <ac:spMk id="3" creationId="{70A24815-190C-4E85-3095-437E622C90B4}"/>
          </ac:spMkLst>
        </pc:spChg>
        <pc:picChg chg="add mod">
          <ac:chgData name="Sela" userId="03e6ac5bbb957975" providerId="LiveId" clId="{F411D9A4-0DD2-4F34-B55C-89029CB65B44}" dt="2022-05-24T13:20:26.770" v="567" actId="1076"/>
          <ac:picMkLst>
            <pc:docMk/>
            <pc:sldMk cId="2319791058" sldId="317"/>
            <ac:picMk id="4" creationId="{601B3809-CDD4-73C1-F54F-112E0946035E}"/>
          </ac:picMkLst>
        </pc:picChg>
      </pc:sldChg>
      <pc:sldChg chg="addSp delSp modSp new mod">
        <pc:chgData name="Sela" userId="03e6ac5bbb957975" providerId="LiveId" clId="{F411D9A4-0DD2-4F34-B55C-89029CB65B44}" dt="2022-05-24T21:08:26.631" v="1535" actId="1440"/>
        <pc:sldMkLst>
          <pc:docMk/>
          <pc:sldMk cId="3402770396" sldId="318"/>
        </pc:sldMkLst>
        <pc:spChg chg="mod">
          <ac:chgData name="Sela" userId="03e6ac5bbb957975" providerId="LiveId" clId="{F411D9A4-0DD2-4F34-B55C-89029CB65B44}" dt="2022-05-24T21:07:21.348" v="1524" actId="1076"/>
          <ac:spMkLst>
            <pc:docMk/>
            <pc:sldMk cId="3402770396" sldId="318"/>
            <ac:spMk id="2" creationId="{25183981-1012-612C-2AAC-265EA7BF172D}"/>
          </ac:spMkLst>
        </pc:spChg>
        <pc:spChg chg="del">
          <ac:chgData name="Sela" userId="03e6ac5bbb957975" providerId="LiveId" clId="{F411D9A4-0DD2-4F34-B55C-89029CB65B44}" dt="2022-05-24T14:06:14.074" v="1228" actId="478"/>
          <ac:spMkLst>
            <pc:docMk/>
            <pc:sldMk cId="3402770396" sldId="318"/>
            <ac:spMk id="3" creationId="{0A9A21BA-84B5-D8F6-47DB-CB2333FDC5B8}"/>
          </ac:spMkLst>
        </pc:spChg>
        <pc:picChg chg="add del mod">
          <ac:chgData name="Sela" userId="03e6ac5bbb957975" providerId="LiveId" clId="{F411D9A4-0DD2-4F34-B55C-89029CB65B44}" dt="2022-05-24T21:06:42.372" v="1516" actId="478"/>
          <ac:picMkLst>
            <pc:docMk/>
            <pc:sldMk cId="3402770396" sldId="318"/>
            <ac:picMk id="4" creationId="{6BC9C306-9BFA-A1F6-72A9-D88B69B5E790}"/>
          </ac:picMkLst>
        </pc:picChg>
        <pc:picChg chg="add mod">
          <ac:chgData name="Sela" userId="03e6ac5bbb957975" providerId="LiveId" clId="{F411D9A4-0DD2-4F34-B55C-89029CB65B44}" dt="2022-05-24T21:08:26.631" v="1535" actId="1440"/>
          <ac:picMkLst>
            <pc:docMk/>
            <pc:sldMk cId="3402770396" sldId="318"/>
            <ac:picMk id="5" creationId="{B22D31D1-F696-07DB-FF40-F0199A0CAF73}"/>
          </ac:picMkLst>
        </pc:picChg>
      </pc:sldChg>
      <pc:sldChg chg="addSp delSp modSp add mod">
        <pc:chgData name="Sela" userId="03e6ac5bbb957975" providerId="LiveId" clId="{F411D9A4-0DD2-4F34-B55C-89029CB65B44}" dt="2022-05-24T21:06:13.583" v="1515" actId="1076"/>
        <pc:sldMkLst>
          <pc:docMk/>
          <pc:sldMk cId="2624839541" sldId="319"/>
        </pc:sldMkLst>
        <pc:spChg chg="del mod">
          <ac:chgData name="Sela" userId="03e6ac5bbb957975" providerId="LiveId" clId="{F411D9A4-0DD2-4F34-B55C-89029CB65B44}" dt="2022-05-24T13:57:17.344" v="1099" actId="478"/>
          <ac:spMkLst>
            <pc:docMk/>
            <pc:sldMk cId="2624839541" sldId="319"/>
            <ac:spMk id="82" creationId="{66655561-8935-F1F9-CAA9-D0395B9F0F00}"/>
          </ac:spMkLst>
        </pc:spChg>
        <pc:spChg chg="mod">
          <ac:chgData name="Sela" userId="03e6ac5bbb957975" providerId="LiveId" clId="{F411D9A4-0DD2-4F34-B55C-89029CB65B44}" dt="2022-05-24T13:59:02.522" v="1102" actId="1076"/>
          <ac:spMkLst>
            <pc:docMk/>
            <pc:sldMk cId="2624839541" sldId="319"/>
            <ac:spMk id="328" creationId="{00000000-0000-0000-0000-000000000000}"/>
          </ac:spMkLst>
        </pc:spChg>
        <pc:spChg chg="mod">
          <ac:chgData name="Sela" userId="03e6ac5bbb957975" providerId="LiveId" clId="{F411D9A4-0DD2-4F34-B55C-89029CB65B44}" dt="2022-05-24T20:40:16.857" v="1272" actId="20577"/>
          <ac:spMkLst>
            <pc:docMk/>
            <pc:sldMk cId="2624839541" sldId="319"/>
            <ac:spMk id="329" creationId="{00000000-0000-0000-0000-000000000000}"/>
          </ac:spMkLst>
        </pc:spChg>
        <pc:spChg chg="del">
          <ac:chgData name="Sela" userId="03e6ac5bbb957975" providerId="LiveId" clId="{F411D9A4-0DD2-4F34-B55C-89029CB65B44}" dt="2022-05-24T21:05:34.070" v="1500" actId="478"/>
          <ac:spMkLst>
            <pc:docMk/>
            <pc:sldMk cId="2624839541" sldId="319"/>
            <ac:spMk id="331" creationId="{00000000-0000-0000-0000-000000000000}"/>
          </ac:spMkLst>
        </pc:spChg>
        <pc:grpChg chg="del">
          <ac:chgData name="Sela" userId="03e6ac5bbb957975" providerId="LiveId" clId="{F411D9A4-0DD2-4F34-B55C-89029CB65B44}" dt="2022-05-24T21:05:33.512" v="1499" actId="478"/>
          <ac:grpSpMkLst>
            <pc:docMk/>
            <pc:sldMk cId="2624839541" sldId="319"/>
            <ac:grpSpMk id="191" creationId="{90C0CF9C-41B4-A5FE-35FE-B286B7572ABC}"/>
          </ac:grpSpMkLst>
        </pc:grpChg>
        <pc:grpChg chg="del">
          <ac:chgData name="Sela" userId="03e6ac5bbb957975" providerId="LiveId" clId="{F411D9A4-0DD2-4F34-B55C-89029CB65B44}" dt="2022-05-24T21:05:34.712" v="1501" actId="478"/>
          <ac:grpSpMkLst>
            <pc:docMk/>
            <pc:sldMk cId="2624839541" sldId="319"/>
            <ac:grpSpMk id="215" creationId="{8B24C68B-7230-060E-08E2-172055C8DAF0}"/>
          </ac:grpSpMkLst>
        </pc:grpChg>
        <pc:picChg chg="add mod">
          <ac:chgData name="Sela" userId="03e6ac5bbb957975" providerId="LiveId" clId="{F411D9A4-0DD2-4F34-B55C-89029CB65B44}" dt="2022-05-24T21:05:56.752" v="1509" actId="1076"/>
          <ac:picMkLst>
            <pc:docMk/>
            <pc:sldMk cId="2624839541" sldId="319"/>
            <ac:picMk id="81" creationId="{BCA91F4C-C7CD-D61C-787A-5D68D536D711}"/>
          </ac:picMkLst>
        </pc:picChg>
        <pc:picChg chg="add mod">
          <ac:chgData name="Sela" userId="03e6ac5bbb957975" providerId="LiveId" clId="{F411D9A4-0DD2-4F34-B55C-89029CB65B44}" dt="2022-05-24T21:06:13.583" v="1515" actId="1076"/>
          <ac:picMkLst>
            <pc:docMk/>
            <pc:sldMk cId="2624839541" sldId="319"/>
            <ac:picMk id="82" creationId="{AB8D6DFB-CA44-4749-507F-0C84D99330B1}"/>
          </ac:picMkLst>
        </pc:picChg>
      </pc:sldChg>
      <pc:sldChg chg="addSp delSp modSp add mod">
        <pc:chgData name="Sela" userId="03e6ac5bbb957975" providerId="LiveId" clId="{F411D9A4-0DD2-4F34-B55C-89029CB65B44}" dt="2022-05-24T21:08:20.099" v="1534" actId="1440"/>
        <pc:sldMkLst>
          <pc:docMk/>
          <pc:sldMk cId="41626414" sldId="320"/>
        </pc:sldMkLst>
        <pc:spChg chg="mod">
          <ac:chgData name="Sela" userId="03e6ac5bbb957975" providerId="LiveId" clId="{F411D9A4-0DD2-4F34-B55C-89029CB65B44}" dt="2022-05-24T21:07:58.031" v="1531" actId="1076"/>
          <ac:spMkLst>
            <pc:docMk/>
            <pc:sldMk cId="41626414" sldId="320"/>
            <ac:spMk id="2" creationId="{25183981-1012-612C-2AAC-265EA7BF172D}"/>
          </ac:spMkLst>
        </pc:spChg>
        <pc:spChg chg="del">
          <ac:chgData name="Sela" userId="03e6ac5bbb957975" providerId="LiveId" clId="{F411D9A4-0DD2-4F34-B55C-89029CB65B44}" dt="2022-05-24T14:07:05.816" v="1237" actId="478"/>
          <ac:spMkLst>
            <pc:docMk/>
            <pc:sldMk cId="41626414" sldId="320"/>
            <ac:spMk id="3" creationId="{0A9A21BA-84B5-D8F6-47DB-CB2333FDC5B8}"/>
          </ac:spMkLst>
        </pc:spChg>
        <pc:picChg chg="add del mod">
          <ac:chgData name="Sela" userId="03e6ac5bbb957975" providerId="LiveId" clId="{F411D9A4-0DD2-4F34-B55C-89029CB65B44}" dt="2022-05-24T21:06:43.898" v="1517" actId="478"/>
          <ac:picMkLst>
            <pc:docMk/>
            <pc:sldMk cId="41626414" sldId="320"/>
            <ac:picMk id="4" creationId="{FFE7F313-B05D-1922-FD1C-CB9509E635B2}"/>
          </ac:picMkLst>
        </pc:picChg>
        <pc:picChg chg="add mod">
          <ac:chgData name="Sela" userId="03e6ac5bbb957975" providerId="LiveId" clId="{F411D9A4-0DD2-4F34-B55C-89029CB65B44}" dt="2022-05-24T21:08:20.099" v="1534" actId="1440"/>
          <ac:picMkLst>
            <pc:docMk/>
            <pc:sldMk cId="41626414" sldId="320"/>
            <ac:picMk id="5" creationId="{35543931-5A08-526F-BA66-9849C09897B1}"/>
          </ac:picMkLst>
        </pc:picChg>
      </pc:sldChg>
      <pc:sldChg chg="addSp delSp modSp add mod">
        <pc:chgData name="Sela" userId="03e6ac5bbb957975" providerId="LiveId" clId="{F411D9A4-0DD2-4F34-B55C-89029CB65B44}" dt="2022-05-24T21:08:36.152" v="1536" actId="1076"/>
        <pc:sldMkLst>
          <pc:docMk/>
          <pc:sldMk cId="3279449528" sldId="321"/>
        </pc:sldMkLst>
        <pc:spChg chg="mod">
          <ac:chgData name="Sela" userId="03e6ac5bbb957975" providerId="LiveId" clId="{F411D9A4-0DD2-4F34-B55C-89029CB65B44}" dt="2022-05-24T21:08:36.152" v="1536" actId="1076"/>
          <ac:spMkLst>
            <pc:docMk/>
            <pc:sldMk cId="3279449528" sldId="321"/>
            <ac:spMk id="2" creationId="{25183981-1012-612C-2AAC-265EA7BF172D}"/>
          </ac:spMkLst>
        </pc:spChg>
        <pc:spChg chg="del">
          <ac:chgData name="Sela" userId="03e6ac5bbb957975" providerId="LiveId" clId="{F411D9A4-0DD2-4F34-B55C-89029CB65B44}" dt="2022-05-24T14:08:06.514" v="1246" actId="478"/>
          <ac:spMkLst>
            <pc:docMk/>
            <pc:sldMk cId="3279449528" sldId="321"/>
            <ac:spMk id="3" creationId="{0A9A21BA-84B5-D8F6-47DB-CB2333FDC5B8}"/>
          </ac:spMkLst>
        </pc:spChg>
        <pc:picChg chg="add mod">
          <ac:chgData name="Sela" userId="03e6ac5bbb957975" providerId="LiveId" clId="{F411D9A4-0DD2-4F34-B55C-89029CB65B44}" dt="2022-05-24T14:08:14.225" v="1248" actId="1076"/>
          <ac:picMkLst>
            <pc:docMk/>
            <pc:sldMk cId="3279449528" sldId="321"/>
            <ac:picMk id="4" creationId="{E3E97D7C-0BAE-A784-5418-65338254030F}"/>
          </ac:picMkLst>
        </pc:picChg>
      </pc:sldChg>
      <pc:sldChg chg="addSp modSp add mod">
        <pc:chgData name="Sela" userId="03e6ac5bbb957975" providerId="LiveId" clId="{F411D9A4-0DD2-4F34-B55C-89029CB65B44}" dt="2022-05-24T14:13:42.853" v="1269" actId="1076"/>
        <pc:sldMkLst>
          <pc:docMk/>
          <pc:sldMk cId="1411025020" sldId="322"/>
        </pc:sldMkLst>
        <pc:spChg chg="mod">
          <ac:chgData name="Sela" userId="03e6ac5bbb957975" providerId="LiveId" clId="{F411D9A4-0DD2-4F34-B55C-89029CB65B44}" dt="2022-05-24T14:13:42.853" v="1269" actId="1076"/>
          <ac:spMkLst>
            <pc:docMk/>
            <pc:sldMk cId="1411025020" sldId="322"/>
            <ac:spMk id="2" creationId="{25183981-1012-612C-2AAC-265EA7BF172D}"/>
          </ac:spMkLst>
        </pc:spChg>
        <pc:picChg chg="add mod">
          <ac:chgData name="Sela" userId="03e6ac5bbb957975" providerId="LiveId" clId="{F411D9A4-0DD2-4F34-B55C-89029CB65B44}" dt="2022-05-24T14:13:40.298" v="1268" actId="1076"/>
          <ac:picMkLst>
            <pc:docMk/>
            <pc:sldMk cId="1411025020" sldId="322"/>
            <ac:picMk id="4" creationId="{F4E565CB-31BC-D93F-4EC2-3FA3E69852A9}"/>
          </ac:picMkLst>
        </pc:picChg>
      </pc:sldChg>
      <pc:sldChg chg="addSp modSp add mod ord">
        <pc:chgData name="Sela" userId="03e6ac5bbb957975" providerId="LiveId" clId="{F411D9A4-0DD2-4F34-B55C-89029CB65B44}" dt="2022-05-24T21:08:41.681" v="1537" actId="1076"/>
        <pc:sldMkLst>
          <pc:docMk/>
          <pc:sldMk cId="4104518304" sldId="323"/>
        </pc:sldMkLst>
        <pc:spChg chg="mod">
          <ac:chgData name="Sela" userId="03e6ac5bbb957975" providerId="LiveId" clId="{F411D9A4-0DD2-4F34-B55C-89029CB65B44}" dt="2022-05-24T21:08:41.681" v="1537" actId="1076"/>
          <ac:spMkLst>
            <pc:docMk/>
            <pc:sldMk cId="4104518304" sldId="323"/>
            <ac:spMk id="2" creationId="{25183981-1012-612C-2AAC-265EA7BF172D}"/>
          </ac:spMkLst>
        </pc:spChg>
        <pc:picChg chg="add mod">
          <ac:chgData name="Sela" userId="03e6ac5bbb957975" providerId="LiveId" clId="{F411D9A4-0DD2-4F34-B55C-89029CB65B44}" dt="2022-05-24T14:09:39.646" v="1254" actId="1076"/>
          <ac:picMkLst>
            <pc:docMk/>
            <pc:sldMk cId="4104518304" sldId="323"/>
            <ac:picMk id="4" creationId="{D7743CEA-23C0-F898-7679-544B2761E552}"/>
          </ac:picMkLst>
        </pc:picChg>
      </pc:sldChg>
      <pc:sldChg chg="addSp modSp add mod ord">
        <pc:chgData name="Sela" userId="03e6ac5bbb957975" providerId="LiveId" clId="{F411D9A4-0DD2-4F34-B55C-89029CB65B44}" dt="2022-05-24T21:08:50.964" v="1539" actId="1076"/>
        <pc:sldMkLst>
          <pc:docMk/>
          <pc:sldMk cId="1221580940" sldId="324"/>
        </pc:sldMkLst>
        <pc:spChg chg="mod">
          <ac:chgData name="Sela" userId="03e6ac5bbb957975" providerId="LiveId" clId="{F411D9A4-0DD2-4F34-B55C-89029CB65B44}" dt="2022-05-24T21:08:49.236" v="1538" actId="1076"/>
          <ac:spMkLst>
            <pc:docMk/>
            <pc:sldMk cId="1221580940" sldId="324"/>
            <ac:spMk id="2" creationId="{25183981-1012-612C-2AAC-265EA7BF172D}"/>
          </ac:spMkLst>
        </pc:spChg>
        <pc:picChg chg="add mod">
          <ac:chgData name="Sela" userId="03e6ac5bbb957975" providerId="LiveId" clId="{F411D9A4-0DD2-4F34-B55C-89029CB65B44}" dt="2022-05-24T21:08:50.964" v="1539" actId="1076"/>
          <ac:picMkLst>
            <pc:docMk/>
            <pc:sldMk cId="1221580940" sldId="324"/>
            <ac:picMk id="4" creationId="{17404B9A-DE47-C059-D412-BD564C03A9F7}"/>
          </ac:picMkLst>
        </pc:picChg>
      </pc:sldChg>
      <pc:sldChg chg="addSp modSp add mod">
        <pc:chgData name="Sela" userId="03e6ac5bbb957975" providerId="LiveId" clId="{F411D9A4-0DD2-4F34-B55C-89029CB65B44}" dt="2022-05-24T21:09:24.536" v="1546" actId="1076"/>
        <pc:sldMkLst>
          <pc:docMk/>
          <pc:sldMk cId="362142572" sldId="325"/>
        </pc:sldMkLst>
        <pc:spChg chg="mod">
          <ac:chgData name="Sela" userId="03e6ac5bbb957975" providerId="LiveId" clId="{F411D9A4-0DD2-4F34-B55C-89029CB65B44}" dt="2022-05-24T21:09:24.536" v="1546" actId="1076"/>
          <ac:spMkLst>
            <pc:docMk/>
            <pc:sldMk cId="362142572" sldId="325"/>
            <ac:spMk id="2" creationId="{25183981-1012-612C-2AAC-265EA7BF172D}"/>
          </ac:spMkLst>
        </pc:spChg>
        <pc:picChg chg="add mod">
          <ac:chgData name="Sela" userId="03e6ac5bbb957975" providerId="LiveId" clId="{F411D9A4-0DD2-4F34-B55C-89029CB65B44}" dt="2022-05-24T21:09:21.300" v="1545" actId="1076"/>
          <ac:picMkLst>
            <pc:docMk/>
            <pc:sldMk cId="362142572" sldId="325"/>
            <ac:picMk id="4" creationId="{241958B9-FEFF-545A-5756-EAA6FE362AC2}"/>
          </ac:picMkLst>
        </pc:picChg>
      </pc:sldChg>
      <pc:sldChg chg="addSp delSp modSp new mod">
        <pc:chgData name="Sela" userId="03e6ac5bbb957975" providerId="LiveId" clId="{F411D9A4-0DD2-4F34-B55C-89029CB65B44}" dt="2022-05-24T21:03:58.087" v="1479" actId="1076"/>
        <pc:sldMkLst>
          <pc:docMk/>
          <pc:sldMk cId="1642393755" sldId="326"/>
        </pc:sldMkLst>
        <pc:spChg chg="mod">
          <ac:chgData name="Sela" userId="03e6ac5bbb957975" providerId="LiveId" clId="{F411D9A4-0DD2-4F34-B55C-89029CB65B44}" dt="2022-05-24T21:03:54.643" v="1478" actId="1076"/>
          <ac:spMkLst>
            <pc:docMk/>
            <pc:sldMk cId="1642393755" sldId="326"/>
            <ac:spMk id="2" creationId="{C2000AFA-E84F-6F19-382D-3E175FEDDFB5}"/>
          </ac:spMkLst>
        </pc:spChg>
        <pc:spChg chg="del mod">
          <ac:chgData name="Sela" userId="03e6ac5bbb957975" providerId="LiveId" clId="{F411D9A4-0DD2-4F34-B55C-89029CB65B44}" dt="2022-05-24T20:50:01.995" v="1322" actId="478"/>
          <ac:spMkLst>
            <pc:docMk/>
            <pc:sldMk cId="1642393755" sldId="326"/>
            <ac:spMk id="3" creationId="{6803C0FC-DBFB-AC34-ACC8-7336905D6ECE}"/>
          </ac:spMkLst>
        </pc:spChg>
        <pc:spChg chg="add mod">
          <ac:chgData name="Sela" userId="03e6ac5bbb957975" providerId="LiveId" clId="{F411D9A4-0DD2-4F34-B55C-89029CB65B44}" dt="2022-05-24T21:03:49.744" v="1477" actId="1076"/>
          <ac:spMkLst>
            <pc:docMk/>
            <pc:sldMk cId="1642393755" sldId="326"/>
            <ac:spMk id="4" creationId="{D06400D1-03A2-CFAC-151B-506631D46E36}"/>
          </ac:spMkLst>
        </pc:spChg>
        <pc:spChg chg="add mod">
          <ac:chgData name="Sela" userId="03e6ac5bbb957975" providerId="LiveId" clId="{F411D9A4-0DD2-4F34-B55C-89029CB65B44}" dt="2022-05-24T21:03:32.903" v="1475" actId="255"/>
          <ac:spMkLst>
            <pc:docMk/>
            <pc:sldMk cId="1642393755" sldId="326"/>
            <ac:spMk id="5" creationId="{46949496-D3F7-99EA-A77D-B546DDB403CC}"/>
          </ac:spMkLst>
        </pc:spChg>
        <pc:spChg chg="add mod">
          <ac:chgData name="Sela" userId="03e6ac5bbb957975" providerId="LiveId" clId="{F411D9A4-0DD2-4F34-B55C-89029CB65B44}" dt="2022-05-24T21:03:58.087" v="1479" actId="1076"/>
          <ac:spMkLst>
            <pc:docMk/>
            <pc:sldMk cId="1642393755" sldId="326"/>
            <ac:spMk id="9" creationId="{A5026E3A-D7E9-3A1A-AC2E-A41A54A4F547}"/>
          </ac:spMkLst>
        </pc:spChg>
        <pc:picChg chg="add mod">
          <ac:chgData name="Sela" userId="03e6ac5bbb957975" providerId="LiveId" clId="{F411D9A4-0DD2-4F34-B55C-89029CB65B44}" dt="2022-05-24T21:03:18.788" v="1471" actId="1076"/>
          <ac:picMkLst>
            <pc:docMk/>
            <pc:sldMk cId="1642393755" sldId="326"/>
            <ac:picMk id="6" creationId="{26125EDF-CBFD-14F1-8595-CE9299479FA5}"/>
          </ac:picMkLst>
        </pc:picChg>
        <pc:picChg chg="add mod">
          <ac:chgData name="Sela" userId="03e6ac5bbb957975" providerId="LiveId" clId="{F411D9A4-0DD2-4F34-B55C-89029CB65B44}" dt="2022-05-24T21:02:43.832" v="1460" actId="1076"/>
          <ac:picMkLst>
            <pc:docMk/>
            <pc:sldMk cId="1642393755" sldId="326"/>
            <ac:picMk id="7" creationId="{D9C2008A-A685-F476-4A85-84430CE6AD94}"/>
          </ac:picMkLst>
        </pc:picChg>
        <pc:picChg chg="add mod">
          <ac:chgData name="Sela" userId="03e6ac5bbb957975" providerId="LiveId" clId="{F411D9A4-0DD2-4F34-B55C-89029CB65B44}" dt="2022-05-24T21:01:53.411" v="1447"/>
          <ac:picMkLst>
            <pc:docMk/>
            <pc:sldMk cId="1642393755" sldId="326"/>
            <ac:picMk id="8" creationId="{F5B2BF89-3D0B-CEE8-9801-BCB0A11D8046}"/>
          </ac:picMkLst>
        </pc:picChg>
        <pc:picChg chg="add mod">
          <ac:chgData name="Sela" userId="03e6ac5bbb957975" providerId="LiveId" clId="{F411D9A4-0DD2-4F34-B55C-89029CB65B44}" dt="2022-05-24T21:03:09.768" v="1469" actId="1076"/>
          <ac:picMkLst>
            <pc:docMk/>
            <pc:sldMk cId="1642393755" sldId="326"/>
            <ac:picMk id="10" creationId="{1FFECC44-F607-0460-18BB-637982B7FF11}"/>
          </ac:picMkLst>
        </pc:picChg>
      </pc:sldChg>
      <pc:sldChg chg="addSp delSp modSp new mod">
        <pc:chgData name="Sela" userId="03e6ac5bbb957975" providerId="LiveId" clId="{F411D9A4-0DD2-4F34-B55C-89029CB65B44}" dt="2022-05-24T21:05:19.304" v="1498" actId="1076"/>
        <pc:sldMkLst>
          <pc:docMk/>
          <pc:sldMk cId="1612942696" sldId="327"/>
        </pc:sldMkLst>
        <pc:spChg chg="del">
          <ac:chgData name="Sela" userId="03e6ac5bbb957975" providerId="LiveId" clId="{F411D9A4-0DD2-4F34-B55C-89029CB65B44}" dt="2022-05-24T20:57:58.312" v="1345" actId="478"/>
          <ac:spMkLst>
            <pc:docMk/>
            <pc:sldMk cId="1612942696" sldId="327"/>
            <ac:spMk id="2" creationId="{5E1D896E-3B16-331E-5244-A7B19EDC8759}"/>
          </ac:spMkLst>
        </pc:spChg>
        <pc:spChg chg="del">
          <ac:chgData name="Sela" userId="03e6ac5bbb957975" providerId="LiveId" clId="{F411D9A4-0DD2-4F34-B55C-89029CB65B44}" dt="2022-05-24T20:58:55.037" v="1412" actId="478"/>
          <ac:spMkLst>
            <pc:docMk/>
            <pc:sldMk cId="1612942696" sldId="327"/>
            <ac:spMk id="3" creationId="{C86BC98B-C374-4BFE-C544-EF3A85240894}"/>
          </ac:spMkLst>
        </pc:spChg>
        <pc:spChg chg="add mod">
          <ac:chgData name="Sela" userId="03e6ac5bbb957975" providerId="LiveId" clId="{F411D9A4-0DD2-4F34-B55C-89029CB65B44}" dt="2022-05-24T21:04:22.647" v="1485" actId="1076"/>
          <ac:spMkLst>
            <pc:docMk/>
            <pc:sldMk cId="1612942696" sldId="327"/>
            <ac:spMk id="4" creationId="{1201DDE1-7A75-01BB-12DD-AB75DCDC637E}"/>
          </ac:spMkLst>
        </pc:spChg>
        <pc:spChg chg="add del mod">
          <ac:chgData name="Sela" userId="03e6ac5bbb957975" providerId="LiveId" clId="{F411D9A4-0DD2-4F34-B55C-89029CB65B44}" dt="2022-05-24T21:04:05.956" v="1480" actId="478"/>
          <ac:spMkLst>
            <pc:docMk/>
            <pc:sldMk cId="1612942696" sldId="327"/>
            <ac:spMk id="5" creationId="{898EC5BB-C941-1BE4-BFF8-BCFB1F03AF0B}"/>
          </ac:spMkLst>
        </pc:spChg>
        <pc:spChg chg="add mod">
          <ac:chgData name="Sela" userId="03e6ac5bbb957975" providerId="LiveId" clId="{F411D9A4-0DD2-4F34-B55C-89029CB65B44}" dt="2022-05-24T21:04:44.047" v="1489" actId="1076"/>
          <ac:spMkLst>
            <pc:docMk/>
            <pc:sldMk cId="1612942696" sldId="327"/>
            <ac:spMk id="6" creationId="{DFA8E99B-8750-E8A8-ED61-5EE51953FAEE}"/>
          </ac:spMkLst>
        </pc:spChg>
        <pc:spChg chg="add mod">
          <ac:chgData name="Sela" userId="03e6ac5bbb957975" providerId="LiveId" clId="{F411D9A4-0DD2-4F34-B55C-89029CB65B44}" dt="2022-05-24T21:05:17.220" v="1497" actId="1076"/>
          <ac:spMkLst>
            <pc:docMk/>
            <pc:sldMk cId="1612942696" sldId="327"/>
            <ac:spMk id="7" creationId="{C811F066-E4FC-943E-5D2D-C98687A15AD6}"/>
          </ac:spMkLst>
        </pc:spChg>
        <pc:spChg chg="add del mod">
          <ac:chgData name="Sela" userId="03e6ac5bbb957975" providerId="LiveId" clId="{F411D9A4-0DD2-4F34-B55C-89029CB65B44}" dt="2022-05-24T21:04:12.564" v="1482" actId="478"/>
          <ac:spMkLst>
            <pc:docMk/>
            <pc:sldMk cId="1612942696" sldId="327"/>
            <ac:spMk id="11" creationId="{AAAC4257-810E-0207-AAF5-851DBB0431B8}"/>
          </ac:spMkLst>
        </pc:spChg>
        <pc:picChg chg="add del mod">
          <ac:chgData name="Sela" userId="03e6ac5bbb957975" providerId="LiveId" clId="{F411D9A4-0DD2-4F34-B55C-89029CB65B44}" dt="2022-05-24T21:04:07.605" v="1481" actId="478"/>
          <ac:picMkLst>
            <pc:docMk/>
            <pc:sldMk cId="1612942696" sldId="327"/>
            <ac:picMk id="8" creationId="{305A2A93-78E8-6176-ECAC-1E7F34ABC78A}"/>
          </ac:picMkLst>
        </pc:picChg>
        <pc:picChg chg="add mod">
          <ac:chgData name="Sela" userId="03e6ac5bbb957975" providerId="LiveId" clId="{F411D9A4-0DD2-4F34-B55C-89029CB65B44}" dt="2022-05-24T21:04:26.704" v="1486" actId="1076"/>
          <ac:picMkLst>
            <pc:docMk/>
            <pc:sldMk cId="1612942696" sldId="327"/>
            <ac:picMk id="9" creationId="{A5AEEA96-1E68-A2B6-3EF2-530D67F9972F}"/>
          </ac:picMkLst>
        </pc:picChg>
        <pc:picChg chg="add mod">
          <ac:chgData name="Sela" userId="03e6ac5bbb957975" providerId="LiveId" clId="{F411D9A4-0DD2-4F34-B55C-89029CB65B44}" dt="2022-05-24T21:04:40.009" v="1488" actId="1076"/>
          <ac:picMkLst>
            <pc:docMk/>
            <pc:sldMk cId="1612942696" sldId="327"/>
            <ac:picMk id="12" creationId="{0A75AA3F-54AC-8F53-A811-05C4C0588507}"/>
          </ac:picMkLst>
        </pc:picChg>
        <pc:picChg chg="add mod">
          <ac:chgData name="Sela" userId="03e6ac5bbb957975" providerId="LiveId" clId="{F411D9A4-0DD2-4F34-B55C-89029CB65B44}" dt="2022-05-24T21:05:19.304" v="1498" actId="1076"/>
          <ac:picMkLst>
            <pc:docMk/>
            <pc:sldMk cId="1612942696" sldId="327"/>
            <ac:picMk id="13" creationId="{C470A6A6-8482-6B5D-FFD1-5342FD2AA319}"/>
          </ac:picMkLst>
        </pc:picChg>
      </pc:sldChg>
      <pc:sldMasterChg chg="delSldLayout">
        <pc:chgData name="Sela" userId="03e6ac5bbb957975" providerId="LiveId" clId="{F411D9A4-0DD2-4F34-B55C-89029CB65B44}" dt="2022-05-24T13:55:21.910" v="1049" actId="2696"/>
        <pc:sldMasterMkLst>
          <pc:docMk/>
          <pc:sldMasterMk cId="0" sldId="2147483674"/>
        </pc:sldMasterMkLst>
        <pc:sldLayoutChg chg="del">
          <pc:chgData name="Sela" userId="03e6ac5bbb957975" providerId="LiveId" clId="{F411D9A4-0DD2-4F34-B55C-89029CB65B44}" dt="2022-05-24T13:55:21.910" v="1049" actId="2696"/>
          <pc:sldLayoutMkLst>
            <pc:docMk/>
            <pc:sldMasterMk cId="0" sldId="2147483674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25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49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6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524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48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15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7" y="-18156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5017168" y="1240834"/>
            <a:ext cx="3926631" cy="3017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EduSpace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CLASSROOM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sz="2400" dirty="0">
                <a:solidFill>
                  <a:schemeClr val="lt2"/>
                </a:solidFill>
              </a:rPr>
              <a:t>Duplikasi dari Aplikasi Google Classroom</a:t>
            </a:r>
            <a:br>
              <a:rPr lang="en" sz="2400" dirty="0">
                <a:solidFill>
                  <a:schemeClr val="lt2"/>
                </a:solidFill>
              </a:rPr>
            </a:b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3AB35-5564-DA05-D43E-A80CE87E7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01" y="485627"/>
            <a:ext cx="5174299" cy="3525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B3EDA8-1E7A-1024-087C-2E819CFA14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817" b="36374"/>
          <a:stretch/>
        </p:blipFill>
        <p:spPr>
          <a:xfrm>
            <a:off x="1295575" y="2063990"/>
            <a:ext cx="2983549" cy="685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D78B9-4440-4B95-C213-1A7BC1758ECD}"/>
              </a:ext>
            </a:extLst>
          </p:cNvPr>
          <p:cNvSpPr txBox="1"/>
          <p:nvPr/>
        </p:nvSpPr>
        <p:spPr>
          <a:xfrm>
            <a:off x="291158" y="4334707"/>
            <a:ext cx="5083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solidFill>
                  <a:schemeClr val="lt2"/>
                </a:solidFill>
                <a:latin typeface="Viga" panose="020B0604020202020204" charset="0"/>
              </a:rPr>
              <a:t>PRESENT BY KELOMPOK 7</a:t>
            </a:r>
            <a:br>
              <a:rPr lang="en" sz="1600" dirty="0">
                <a:solidFill>
                  <a:schemeClr val="lt2"/>
                </a:solidFill>
                <a:latin typeface="Viga" panose="020B0604020202020204" charset="0"/>
              </a:rPr>
            </a:br>
            <a:r>
              <a:rPr lang="en" sz="1600" dirty="0">
                <a:solidFill>
                  <a:schemeClr val="lt2"/>
                </a:solidFill>
                <a:latin typeface="Viga" panose="020B0604020202020204" charset="0"/>
              </a:rPr>
              <a:t>SISTEM BASIS DATA</a:t>
            </a:r>
            <a:endParaRPr lang="en-US" sz="1600" dirty="0">
              <a:latin typeface="Viga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32915" y="360061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PAGES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2687;p56">
            <a:extLst>
              <a:ext uri="{FF2B5EF4-FFF2-40B4-BE49-F238E27FC236}">
                <a16:creationId xmlns:a16="http://schemas.microsoft.com/office/drawing/2014/main" id="{BC434275-6224-B358-1368-1B69CEAD139D}"/>
              </a:ext>
            </a:extLst>
          </p:cNvPr>
          <p:cNvGrpSpPr/>
          <p:nvPr/>
        </p:nvGrpSpPr>
        <p:grpSpPr>
          <a:xfrm>
            <a:off x="4554609" y="701015"/>
            <a:ext cx="4551030" cy="4076289"/>
            <a:chOff x="865075" y="238100"/>
            <a:chExt cx="5848150" cy="5238100"/>
          </a:xfrm>
        </p:grpSpPr>
        <p:sp>
          <p:nvSpPr>
            <p:cNvPr id="88" name="Google Shape;2688;p56">
              <a:extLst>
                <a:ext uri="{FF2B5EF4-FFF2-40B4-BE49-F238E27FC236}">
                  <a16:creationId xmlns:a16="http://schemas.microsoft.com/office/drawing/2014/main" id="{F90F797B-923E-99C8-44A8-A89E9FA31284}"/>
                </a:ext>
              </a:extLst>
            </p:cNvPr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90;p56">
              <a:extLst>
                <a:ext uri="{FF2B5EF4-FFF2-40B4-BE49-F238E27FC236}">
                  <a16:creationId xmlns:a16="http://schemas.microsoft.com/office/drawing/2014/main" id="{C5E33F79-92E7-1915-0926-737A91E1300B}"/>
                </a:ext>
              </a:extLst>
            </p:cNvPr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91;p56">
              <a:extLst>
                <a:ext uri="{FF2B5EF4-FFF2-40B4-BE49-F238E27FC236}">
                  <a16:creationId xmlns:a16="http://schemas.microsoft.com/office/drawing/2014/main" id="{A134AA09-3D63-B907-3536-1FEC6E174F2C}"/>
                </a:ext>
              </a:extLst>
            </p:cNvPr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92;p56">
              <a:extLst>
                <a:ext uri="{FF2B5EF4-FFF2-40B4-BE49-F238E27FC236}">
                  <a16:creationId xmlns:a16="http://schemas.microsoft.com/office/drawing/2014/main" id="{489B62E8-3C52-37EC-A329-19BA4BDF388F}"/>
                </a:ext>
              </a:extLst>
            </p:cNvPr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93;p56">
              <a:extLst>
                <a:ext uri="{FF2B5EF4-FFF2-40B4-BE49-F238E27FC236}">
                  <a16:creationId xmlns:a16="http://schemas.microsoft.com/office/drawing/2014/main" id="{070C8FDD-E99B-BA84-3E4F-FFD6E46360EB}"/>
                </a:ext>
              </a:extLst>
            </p:cNvPr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94;p56">
              <a:extLst>
                <a:ext uri="{FF2B5EF4-FFF2-40B4-BE49-F238E27FC236}">
                  <a16:creationId xmlns:a16="http://schemas.microsoft.com/office/drawing/2014/main" id="{F5B0D4D7-3004-C53E-0B59-3C62973B5917}"/>
                </a:ext>
              </a:extLst>
            </p:cNvPr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95;p56">
              <a:extLst>
                <a:ext uri="{FF2B5EF4-FFF2-40B4-BE49-F238E27FC236}">
                  <a16:creationId xmlns:a16="http://schemas.microsoft.com/office/drawing/2014/main" id="{AEA4A56C-2208-4C77-78B9-5C59969E933E}"/>
                </a:ext>
              </a:extLst>
            </p:cNvPr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96;p56">
              <a:extLst>
                <a:ext uri="{FF2B5EF4-FFF2-40B4-BE49-F238E27FC236}">
                  <a16:creationId xmlns:a16="http://schemas.microsoft.com/office/drawing/2014/main" id="{DA22D01B-FFC0-126A-88D2-AE85A627C976}"/>
                </a:ext>
              </a:extLst>
            </p:cNvPr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97;p56">
              <a:extLst>
                <a:ext uri="{FF2B5EF4-FFF2-40B4-BE49-F238E27FC236}">
                  <a16:creationId xmlns:a16="http://schemas.microsoft.com/office/drawing/2014/main" id="{2E2B1BFA-FF95-8239-24BD-42A32ABF455E}"/>
                </a:ext>
              </a:extLst>
            </p:cNvPr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98;p56">
              <a:extLst>
                <a:ext uri="{FF2B5EF4-FFF2-40B4-BE49-F238E27FC236}">
                  <a16:creationId xmlns:a16="http://schemas.microsoft.com/office/drawing/2014/main" id="{EFAEE3FD-9D32-BBBA-8BCC-5FB060750E19}"/>
                </a:ext>
              </a:extLst>
            </p:cNvPr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99;p56">
              <a:extLst>
                <a:ext uri="{FF2B5EF4-FFF2-40B4-BE49-F238E27FC236}">
                  <a16:creationId xmlns:a16="http://schemas.microsoft.com/office/drawing/2014/main" id="{445ED327-AF36-1057-E60A-8910D4FE7463}"/>
                </a:ext>
              </a:extLst>
            </p:cNvPr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700;p56">
              <a:extLst>
                <a:ext uri="{FF2B5EF4-FFF2-40B4-BE49-F238E27FC236}">
                  <a16:creationId xmlns:a16="http://schemas.microsoft.com/office/drawing/2014/main" id="{1DEC9C27-3162-781E-8BC5-F48C58FFC544}"/>
                </a:ext>
              </a:extLst>
            </p:cNvPr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01;p56">
              <a:extLst>
                <a:ext uri="{FF2B5EF4-FFF2-40B4-BE49-F238E27FC236}">
                  <a16:creationId xmlns:a16="http://schemas.microsoft.com/office/drawing/2014/main" id="{978E79F7-E5E7-CECA-40E7-ED7CEB73823C}"/>
                </a:ext>
              </a:extLst>
            </p:cNvPr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02;p56">
              <a:extLst>
                <a:ext uri="{FF2B5EF4-FFF2-40B4-BE49-F238E27FC236}">
                  <a16:creationId xmlns:a16="http://schemas.microsoft.com/office/drawing/2014/main" id="{A2572D53-0F13-960C-4C34-B57DF6F08B91}"/>
                </a:ext>
              </a:extLst>
            </p:cNvPr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03;p56">
              <a:extLst>
                <a:ext uri="{FF2B5EF4-FFF2-40B4-BE49-F238E27FC236}">
                  <a16:creationId xmlns:a16="http://schemas.microsoft.com/office/drawing/2014/main" id="{5D6BD7CE-E541-8EFF-9360-99E4E3A90BF3}"/>
                </a:ext>
              </a:extLst>
            </p:cNvPr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04;p56">
              <a:extLst>
                <a:ext uri="{FF2B5EF4-FFF2-40B4-BE49-F238E27FC236}">
                  <a16:creationId xmlns:a16="http://schemas.microsoft.com/office/drawing/2014/main" id="{F54990FB-8634-A9E0-D0BD-EB4ECE8880FD}"/>
                </a:ext>
              </a:extLst>
            </p:cNvPr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05;p56">
              <a:extLst>
                <a:ext uri="{FF2B5EF4-FFF2-40B4-BE49-F238E27FC236}">
                  <a16:creationId xmlns:a16="http://schemas.microsoft.com/office/drawing/2014/main" id="{0BA0952E-B9E0-8C4B-A076-5370016AFE94}"/>
                </a:ext>
              </a:extLst>
            </p:cNvPr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06;p56">
              <a:extLst>
                <a:ext uri="{FF2B5EF4-FFF2-40B4-BE49-F238E27FC236}">
                  <a16:creationId xmlns:a16="http://schemas.microsoft.com/office/drawing/2014/main" id="{24322A69-C1A4-7DA4-AE15-26BB1C5AFA92}"/>
                </a:ext>
              </a:extLst>
            </p:cNvPr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07;p56">
              <a:extLst>
                <a:ext uri="{FF2B5EF4-FFF2-40B4-BE49-F238E27FC236}">
                  <a16:creationId xmlns:a16="http://schemas.microsoft.com/office/drawing/2014/main" id="{AA9434A6-55A9-B98F-46DB-CDC66D525DD7}"/>
                </a:ext>
              </a:extLst>
            </p:cNvPr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08;p56">
              <a:extLst>
                <a:ext uri="{FF2B5EF4-FFF2-40B4-BE49-F238E27FC236}">
                  <a16:creationId xmlns:a16="http://schemas.microsoft.com/office/drawing/2014/main" id="{A606FE72-A4A1-0877-555F-62D044387D93}"/>
                </a:ext>
              </a:extLst>
            </p:cNvPr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09;p56">
              <a:extLst>
                <a:ext uri="{FF2B5EF4-FFF2-40B4-BE49-F238E27FC236}">
                  <a16:creationId xmlns:a16="http://schemas.microsoft.com/office/drawing/2014/main" id="{3009218B-26F6-23B9-5377-AB8AD087285F}"/>
                </a:ext>
              </a:extLst>
            </p:cNvPr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10;p56">
              <a:extLst>
                <a:ext uri="{FF2B5EF4-FFF2-40B4-BE49-F238E27FC236}">
                  <a16:creationId xmlns:a16="http://schemas.microsoft.com/office/drawing/2014/main" id="{23D6F2E8-9BB9-BB6F-2AC9-D7D93416B960}"/>
                </a:ext>
              </a:extLst>
            </p:cNvPr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11;p56">
              <a:extLst>
                <a:ext uri="{FF2B5EF4-FFF2-40B4-BE49-F238E27FC236}">
                  <a16:creationId xmlns:a16="http://schemas.microsoft.com/office/drawing/2014/main" id="{E66B7A01-C668-545F-9609-DEF91FBEAE02}"/>
                </a:ext>
              </a:extLst>
            </p:cNvPr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12;p56">
              <a:extLst>
                <a:ext uri="{FF2B5EF4-FFF2-40B4-BE49-F238E27FC236}">
                  <a16:creationId xmlns:a16="http://schemas.microsoft.com/office/drawing/2014/main" id="{1E71508E-0AEC-9F3F-485A-0A4451823453}"/>
                </a:ext>
              </a:extLst>
            </p:cNvPr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13;p56">
              <a:extLst>
                <a:ext uri="{FF2B5EF4-FFF2-40B4-BE49-F238E27FC236}">
                  <a16:creationId xmlns:a16="http://schemas.microsoft.com/office/drawing/2014/main" id="{640F063D-57E8-695D-F075-859DDA74DD08}"/>
                </a:ext>
              </a:extLst>
            </p:cNvPr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14;p56">
              <a:extLst>
                <a:ext uri="{FF2B5EF4-FFF2-40B4-BE49-F238E27FC236}">
                  <a16:creationId xmlns:a16="http://schemas.microsoft.com/office/drawing/2014/main" id="{FE14192C-0A50-7416-08F8-27D76744219F}"/>
                </a:ext>
              </a:extLst>
            </p:cNvPr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15;p56">
              <a:extLst>
                <a:ext uri="{FF2B5EF4-FFF2-40B4-BE49-F238E27FC236}">
                  <a16:creationId xmlns:a16="http://schemas.microsoft.com/office/drawing/2014/main" id="{C5A15432-1622-1C1A-C5A6-C447C1FA776F}"/>
                </a:ext>
              </a:extLst>
            </p:cNvPr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716;p56">
              <a:extLst>
                <a:ext uri="{FF2B5EF4-FFF2-40B4-BE49-F238E27FC236}">
                  <a16:creationId xmlns:a16="http://schemas.microsoft.com/office/drawing/2014/main" id="{7C412474-D7B7-2AF3-19D3-6FFC676EEC6D}"/>
                </a:ext>
              </a:extLst>
            </p:cNvPr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717;p56">
              <a:extLst>
                <a:ext uri="{FF2B5EF4-FFF2-40B4-BE49-F238E27FC236}">
                  <a16:creationId xmlns:a16="http://schemas.microsoft.com/office/drawing/2014/main" id="{776B4548-11AA-1FDC-E410-6DE7C6D56346}"/>
                </a:ext>
              </a:extLst>
            </p:cNvPr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718;p56">
              <a:extLst>
                <a:ext uri="{FF2B5EF4-FFF2-40B4-BE49-F238E27FC236}">
                  <a16:creationId xmlns:a16="http://schemas.microsoft.com/office/drawing/2014/main" id="{99CEC9DA-AB0D-5E04-AAAB-AB7544789A2E}"/>
                </a:ext>
              </a:extLst>
            </p:cNvPr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719;p56">
              <a:extLst>
                <a:ext uri="{FF2B5EF4-FFF2-40B4-BE49-F238E27FC236}">
                  <a16:creationId xmlns:a16="http://schemas.microsoft.com/office/drawing/2014/main" id="{A83527F7-BA9F-51FA-44E1-702B2BC1F35C}"/>
                </a:ext>
              </a:extLst>
            </p:cNvPr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720;p56">
              <a:extLst>
                <a:ext uri="{FF2B5EF4-FFF2-40B4-BE49-F238E27FC236}">
                  <a16:creationId xmlns:a16="http://schemas.microsoft.com/office/drawing/2014/main" id="{6C184BB5-CCC2-88D8-A96B-ADEE30548913}"/>
                </a:ext>
              </a:extLst>
            </p:cNvPr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721;p56">
              <a:extLst>
                <a:ext uri="{FF2B5EF4-FFF2-40B4-BE49-F238E27FC236}">
                  <a16:creationId xmlns:a16="http://schemas.microsoft.com/office/drawing/2014/main" id="{AEA5E338-565D-1677-A360-F8A3A0528802}"/>
                </a:ext>
              </a:extLst>
            </p:cNvPr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722;p56">
              <a:extLst>
                <a:ext uri="{FF2B5EF4-FFF2-40B4-BE49-F238E27FC236}">
                  <a16:creationId xmlns:a16="http://schemas.microsoft.com/office/drawing/2014/main" id="{4A085559-0D11-DBC8-C75E-E3FE5B5255F4}"/>
                </a:ext>
              </a:extLst>
            </p:cNvPr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23;p56">
              <a:extLst>
                <a:ext uri="{FF2B5EF4-FFF2-40B4-BE49-F238E27FC236}">
                  <a16:creationId xmlns:a16="http://schemas.microsoft.com/office/drawing/2014/main" id="{0DC947BF-2C20-AF21-A025-84902AE95D2E}"/>
                </a:ext>
              </a:extLst>
            </p:cNvPr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24;p56">
              <a:extLst>
                <a:ext uri="{FF2B5EF4-FFF2-40B4-BE49-F238E27FC236}">
                  <a16:creationId xmlns:a16="http://schemas.microsoft.com/office/drawing/2014/main" id="{4337C255-DCC5-DD92-53E8-4DEC3E4A0FAB}"/>
                </a:ext>
              </a:extLst>
            </p:cNvPr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725;p56">
              <a:extLst>
                <a:ext uri="{FF2B5EF4-FFF2-40B4-BE49-F238E27FC236}">
                  <a16:creationId xmlns:a16="http://schemas.microsoft.com/office/drawing/2014/main" id="{A9BE371C-0C61-35B5-E5FE-547DB4D28526}"/>
                </a:ext>
              </a:extLst>
            </p:cNvPr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726;p56">
              <a:extLst>
                <a:ext uri="{FF2B5EF4-FFF2-40B4-BE49-F238E27FC236}">
                  <a16:creationId xmlns:a16="http://schemas.microsoft.com/office/drawing/2014/main" id="{FC4DB178-BF52-3823-72B1-88F4C1CB9685}"/>
                </a:ext>
              </a:extLst>
            </p:cNvPr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727;p56">
              <a:extLst>
                <a:ext uri="{FF2B5EF4-FFF2-40B4-BE49-F238E27FC236}">
                  <a16:creationId xmlns:a16="http://schemas.microsoft.com/office/drawing/2014/main" id="{4E2CF499-D01F-548B-3AED-607EC2825306}"/>
                </a:ext>
              </a:extLst>
            </p:cNvPr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728;p56">
              <a:extLst>
                <a:ext uri="{FF2B5EF4-FFF2-40B4-BE49-F238E27FC236}">
                  <a16:creationId xmlns:a16="http://schemas.microsoft.com/office/drawing/2014/main" id="{0A6E4B2E-B2E2-8188-072C-155758401003}"/>
                </a:ext>
              </a:extLst>
            </p:cNvPr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729;p56">
              <a:extLst>
                <a:ext uri="{FF2B5EF4-FFF2-40B4-BE49-F238E27FC236}">
                  <a16:creationId xmlns:a16="http://schemas.microsoft.com/office/drawing/2014/main" id="{9D3FA308-6817-7C81-C9B0-5F7D2EAA9051}"/>
                </a:ext>
              </a:extLst>
            </p:cNvPr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730;p56">
              <a:extLst>
                <a:ext uri="{FF2B5EF4-FFF2-40B4-BE49-F238E27FC236}">
                  <a16:creationId xmlns:a16="http://schemas.microsoft.com/office/drawing/2014/main" id="{864A1EB0-EF00-8F5A-C050-EF03338EB102}"/>
                </a:ext>
              </a:extLst>
            </p:cNvPr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731;p56">
              <a:extLst>
                <a:ext uri="{FF2B5EF4-FFF2-40B4-BE49-F238E27FC236}">
                  <a16:creationId xmlns:a16="http://schemas.microsoft.com/office/drawing/2014/main" id="{A0CDBBE1-7776-E823-5AC3-7C1B867DFCC6}"/>
                </a:ext>
              </a:extLst>
            </p:cNvPr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732;p56">
              <a:extLst>
                <a:ext uri="{FF2B5EF4-FFF2-40B4-BE49-F238E27FC236}">
                  <a16:creationId xmlns:a16="http://schemas.microsoft.com/office/drawing/2014/main" id="{58E175DB-2F60-B158-8444-A6FF4E0DFB9A}"/>
                </a:ext>
              </a:extLst>
            </p:cNvPr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733;p56">
              <a:extLst>
                <a:ext uri="{FF2B5EF4-FFF2-40B4-BE49-F238E27FC236}">
                  <a16:creationId xmlns:a16="http://schemas.microsoft.com/office/drawing/2014/main" id="{E2CA9A6D-7328-8F8E-77B8-04F8DB491354}"/>
                </a:ext>
              </a:extLst>
            </p:cNvPr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734;p56">
              <a:extLst>
                <a:ext uri="{FF2B5EF4-FFF2-40B4-BE49-F238E27FC236}">
                  <a16:creationId xmlns:a16="http://schemas.microsoft.com/office/drawing/2014/main" id="{8571C8EE-1756-0140-722B-2319DE17866D}"/>
                </a:ext>
              </a:extLst>
            </p:cNvPr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735;p56">
              <a:extLst>
                <a:ext uri="{FF2B5EF4-FFF2-40B4-BE49-F238E27FC236}">
                  <a16:creationId xmlns:a16="http://schemas.microsoft.com/office/drawing/2014/main" id="{820422B4-0BA1-4ED7-CE7E-7F3B0235172D}"/>
                </a:ext>
              </a:extLst>
            </p:cNvPr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736;p56">
              <a:extLst>
                <a:ext uri="{FF2B5EF4-FFF2-40B4-BE49-F238E27FC236}">
                  <a16:creationId xmlns:a16="http://schemas.microsoft.com/office/drawing/2014/main" id="{B1ECD881-E2D7-7A98-A8EF-2D88E8745ACD}"/>
                </a:ext>
              </a:extLst>
            </p:cNvPr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737;p56">
              <a:extLst>
                <a:ext uri="{FF2B5EF4-FFF2-40B4-BE49-F238E27FC236}">
                  <a16:creationId xmlns:a16="http://schemas.microsoft.com/office/drawing/2014/main" id="{A6DB564D-F182-D1B6-171C-0516B13DD2EA}"/>
                </a:ext>
              </a:extLst>
            </p:cNvPr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738;p56">
              <a:extLst>
                <a:ext uri="{FF2B5EF4-FFF2-40B4-BE49-F238E27FC236}">
                  <a16:creationId xmlns:a16="http://schemas.microsoft.com/office/drawing/2014/main" id="{07583A7E-7F52-2CC5-53D9-DAF4EB2CB1D0}"/>
                </a:ext>
              </a:extLst>
            </p:cNvPr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739;p56">
              <a:extLst>
                <a:ext uri="{FF2B5EF4-FFF2-40B4-BE49-F238E27FC236}">
                  <a16:creationId xmlns:a16="http://schemas.microsoft.com/office/drawing/2014/main" id="{11AB537D-3494-DBF1-44C5-DAA6993206A9}"/>
                </a:ext>
              </a:extLst>
            </p:cNvPr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40;p56">
              <a:extLst>
                <a:ext uri="{FF2B5EF4-FFF2-40B4-BE49-F238E27FC236}">
                  <a16:creationId xmlns:a16="http://schemas.microsoft.com/office/drawing/2014/main" id="{6761D575-37D9-B1B1-D830-6DE4C30C8965}"/>
                </a:ext>
              </a:extLst>
            </p:cNvPr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41;p56">
              <a:extLst>
                <a:ext uri="{FF2B5EF4-FFF2-40B4-BE49-F238E27FC236}">
                  <a16:creationId xmlns:a16="http://schemas.microsoft.com/office/drawing/2014/main" id="{D0F2B787-9B9D-91D5-7DB1-59A9B1CB0A57}"/>
                </a:ext>
              </a:extLst>
            </p:cNvPr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742;p56">
              <a:extLst>
                <a:ext uri="{FF2B5EF4-FFF2-40B4-BE49-F238E27FC236}">
                  <a16:creationId xmlns:a16="http://schemas.microsoft.com/office/drawing/2014/main" id="{7874E43B-DB95-9527-CDF2-2F91733BF84B}"/>
                </a:ext>
              </a:extLst>
            </p:cNvPr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743;p56">
              <a:extLst>
                <a:ext uri="{FF2B5EF4-FFF2-40B4-BE49-F238E27FC236}">
                  <a16:creationId xmlns:a16="http://schemas.microsoft.com/office/drawing/2014/main" id="{318F923E-F43A-9E0E-0132-B44DFE7BA4E6}"/>
                </a:ext>
              </a:extLst>
            </p:cNvPr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744;p56">
              <a:extLst>
                <a:ext uri="{FF2B5EF4-FFF2-40B4-BE49-F238E27FC236}">
                  <a16:creationId xmlns:a16="http://schemas.microsoft.com/office/drawing/2014/main" id="{7049B6A9-0A2D-614E-3EBD-16237F57F106}"/>
                </a:ext>
              </a:extLst>
            </p:cNvPr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745;p56">
              <a:extLst>
                <a:ext uri="{FF2B5EF4-FFF2-40B4-BE49-F238E27FC236}">
                  <a16:creationId xmlns:a16="http://schemas.microsoft.com/office/drawing/2014/main" id="{E7E0CC0C-6A07-635E-E507-E9FD71743917}"/>
                </a:ext>
              </a:extLst>
            </p:cNvPr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746;p56">
              <a:extLst>
                <a:ext uri="{FF2B5EF4-FFF2-40B4-BE49-F238E27FC236}">
                  <a16:creationId xmlns:a16="http://schemas.microsoft.com/office/drawing/2014/main" id="{BCE99B54-644B-B51F-2130-EA639DC93299}"/>
                </a:ext>
              </a:extLst>
            </p:cNvPr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747;p56">
              <a:extLst>
                <a:ext uri="{FF2B5EF4-FFF2-40B4-BE49-F238E27FC236}">
                  <a16:creationId xmlns:a16="http://schemas.microsoft.com/office/drawing/2014/main" id="{CFA4042B-D0E0-927A-E184-2C6D69D79A3C}"/>
                </a:ext>
              </a:extLst>
            </p:cNvPr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748;p56">
              <a:extLst>
                <a:ext uri="{FF2B5EF4-FFF2-40B4-BE49-F238E27FC236}">
                  <a16:creationId xmlns:a16="http://schemas.microsoft.com/office/drawing/2014/main" id="{766F9374-8774-0359-DF45-6FE7424917DF}"/>
                </a:ext>
              </a:extLst>
            </p:cNvPr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749;p56">
              <a:extLst>
                <a:ext uri="{FF2B5EF4-FFF2-40B4-BE49-F238E27FC236}">
                  <a16:creationId xmlns:a16="http://schemas.microsoft.com/office/drawing/2014/main" id="{5E46173F-F0F2-5C1A-5301-48A2C6D39CB7}"/>
                </a:ext>
              </a:extLst>
            </p:cNvPr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50;p56">
              <a:extLst>
                <a:ext uri="{FF2B5EF4-FFF2-40B4-BE49-F238E27FC236}">
                  <a16:creationId xmlns:a16="http://schemas.microsoft.com/office/drawing/2014/main" id="{FF2FC1C4-E823-C319-906E-AF331021B6F8}"/>
                </a:ext>
              </a:extLst>
            </p:cNvPr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51;p56">
              <a:extLst>
                <a:ext uri="{FF2B5EF4-FFF2-40B4-BE49-F238E27FC236}">
                  <a16:creationId xmlns:a16="http://schemas.microsoft.com/office/drawing/2014/main" id="{2AF5FA94-A009-3ECD-8695-73B66785802F}"/>
                </a:ext>
              </a:extLst>
            </p:cNvPr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52;p56">
              <a:extLst>
                <a:ext uri="{FF2B5EF4-FFF2-40B4-BE49-F238E27FC236}">
                  <a16:creationId xmlns:a16="http://schemas.microsoft.com/office/drawing/2014/main" id="{A4F09B72-DCD9-6444-08B4-27198CD71202}"/>
                </a:ext>
              </a:extLst>
            </p:cNvPr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53;p56">
              <a:extLst>
                <a:ext uri="{FF2B5EF4-FFF2-40B4-BE49-F238E27FC236}">
                  <a16:creationId xmlns:a16="http://schemas.microsoft.com/office/drawing/2014/main" id="{B876601C-7B94-5794-4DD5-06C826A66ABF}"/>
                </a:ext>
              </a:extLst>
            </p:cNvPr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54;p56">
              <a:extLst>
                <a:ext uri="{FF2B5EF4-FFF2-40B4-BE49-F238E27FC236}">
                  <a16:creationId xmlns:a16="http://schemas.microsoft.com/office/drawing/2014/main" id="{DDC30C71-03CC-5BBA-BACD-300D351DD45C}"/>
                </a:ext>
              </a:extLst>
            </p:cNvPr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55;p56">
              <a:extLst>
                <a:ext uri="{FF2B5EF4-FFF2-40B4-BE49-F238E27FC236}">
                  <a16:creationId xmlns:a16="http://schemas.microsoft.com/office/drawing/2014/main" id="{E82FBFC8-3E51-203A-9379-DC461F1115FD}"/>
                </a:ext>
              </a:extLst>
            </p:cNvPr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56;p56">
              <a:extLst>
                <a:ext uri="{FF2B5EF4-FFF2-40B4-BE49-F238E27FC236}">
                  <a16:creationId xmlns:a16="http://schemas.microsoft.com/office/drawing/2014/main" id="{8A1F9E4F-4453-7570-0FB7-D8D254861C04}"/>
                </a:ext>
              </a:extLst>
            </p:cNvPr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57;p56">
              <a:extLst>
                <a:ext uri="{FF2B5EF4-FFF2-40B4-BE49-F238E27FC236}">
                  <a16:creationId xmlns:a16="http://schemas.microsoft.com/office/drawing/2014/main" id="{C578A27D-D0BD-5B45-AAD7-95C098742F76}"/>
                </a:ext>
              </a:extLst>
            </p:cNvPr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58;p56">
              <a:extLst>
                <a:ext uri="{FF2B5EF4-FFF2-40B4-BE49-F238E27FC236}">
                  <a16:creationId xmlns:a16="http://schemas.microsoft.com/office/drawing/2014/main" id="{DF531F64-A375-7565-8287-B5D30B83A8CD}"/>
                </a:ext>
              </a:extLst>
            </p:cNvPr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59;p56">
              <a:extLst>
                <a:ext uri="{FF2B5EF4-FFF2-40B4-BE49-F238E27FC236}">
                  <a16:creationId xmlns:a16="http://schemas.microsoft.com/office/drawing/2014/main" id="{B07FF8CE-7A61-396B-4F53-24DD5E5A8983}"/>
                </a:ext>
              </a:extLst>
            </p:cNvPr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60;p56">
              <a:extLst>
                <a:ext uri="{FF2B5EF4-FFF2-40B4-BE49-F238E27FC236}">
                  <a16:creationId xmlns:a16="http://schemas.microsoft.com/office/drawing/2014/main" id="{3B6FE80C-D1B7-0466-3964-4C4504BA3ED4}"/>
                </a:ext>
              </a:extLst>
            </p:cNvPr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61;p56">
              <a:extLst>
                <a:ext uri="{FF2B5EF4-FFF2-40B4-BE49-F238E27FC236}">
                  <a16:creationId xmlns:a16="http://schemas.microsoft.com/office/drawing/2014/main" id="{B52569C3-94DA-EAE2-471A-E26796E40239}"/>
                </a:ext>
              </a:extLst>
            </p:cNvPr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62;p56">
              <a:extLst>
                <a:ext uri="{FF2B5EF4-FFF2-40B4-BE49-F238E27FC236}">
                  <a16:creationId xmlns:a16="http://schemas.microsoft.com/office/drawing/2014/main" id="{DBAB2532-4C40-CD7D-52C2-1E2144EDF5DE}"/>
                </a:ext>
              </a:extLst>
            </p:cNvPr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63;p56">
              <a:extLst>
                <a:ext uri="{FF2B5EF4-FFF2-40B4-BE49-F238E27FC236}">
                  <a16:creationId xmlns:a16="http://schemas.microsoft.com/office/drawing/2014/main" id="{E91F74A4-2512-1843-8E29-BD35B3C37ADE}"/>
                </a:ext>
              </a:extLst>
            </p:cNvPr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64;p56">
              <a:extLst>
                <a:ext uri="{FF2B5EF4-FFF2-40B4-BE49-F238E27FC236}">
                  <a16:creationId xmlns:a16="http://schemas.microsoft.com/office/drawing/2014/main" id="{3708A926-B112-CBEB-A62C-FEF4502DF5F4}"/>
                </a:ext>
              </a:extLst>
            </p:cNvPr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65;p56">
              <a:extLst>
                <a:ext uri="{FF2B5EF4-FFF2-40B4-BE49-F238E27FC236}">
                  <a16:creationId xmlns:a16="http://schemas.microsoft.com/office/drawing/2014/main" id="{1535F964-04E2-75C8-8887-05597BB25872}"/>
                </a:ext>
              </a:extLst>
            </p:cNvPr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66;p56">
              <a:extLst>
                <a:ext uri="{FF2B5EF4-FFF2-40B4-BE49-F238E27FC236}">
                  <a16:creationId xmlns:a16="http://schemas.microsoft.com/office/drawing/2014/main" id="{28755D29-3886-10E8-4F6B-975F3E647820}"/>
                </a:ext>
              </a:extLst>
            </p:cNvPr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67;p56">
              <a:extLst>
                <a:ext uri="{FF2B5EF4-FFF2-40B4-BE49-F238E27FC236}">
                  <a16:creationId xmlns:a16="http://schemas.microsoft.com/office/drawing/2014/main" id="{DCF1BC29-14B2-2AB4-CFF8-F50795341599}"/>
                </a:ext>
              </a:extLst>
            </p:cNvPr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68;p56">
              <a:extLst>
                <a:ext uri="{FF2B5EF4-FFF2-40B4-BE49-F238E27FC236}">
                  <a16:creationId xmlns:a16="http://schemas.microsoft.com/office/drawing/2014/main" id="{008BBF79-3F50-8026-A517-D06766AAE602}"/>
                </a:ext>
              </a:extLst>
            </p:cNvPr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69;p56">
              <a:extLst>
                <a:ext uri="{FF2B5EF4-FFF2-40B4-BE49-F238E27FC236}">
                  <a16:creationId xmlns:a16="http://schemas.microsoft.com/office/drawing/2014/main" id="{721B05BC-6E03-53A0-6F65-9D3596CA1215}"/>
                </a:ext>
              </a:extLst>
            </p:cNvPr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70;p56">
              <a:extLst>
                <a:ext uri="{FF2B5EF4-FFF2-40B4-BE49-F238E27FC236}">
                  <a16:creationId xmlns:a16="http://schemas.microsoft.com/office/drawing/2014/main" id="{61498BC0-1CFC-ED11-E32E-F55B03C04062}"/>
                </a:ext>
              </a:extLst>
            </p:cNvPr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71;p56">
              <a:extLst>
                <a:ext uri="{FF2B5EF4-FFF2-40B4-BE49-F238E27FC236}">
                  <a16:creationId xmlns:a16="http://schemas.microsoft.com/office/drawing/2014/main" id="{70283DE8-81EA-9794-16E4-883205CAF08D}"/>
                </a:ext>
              </a:extLst>
            </p:cNvPr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72;p56">
              <a:extLst>
                <a:ext uri="{FF2B5EF4-FFF2-40B4-BE49-F238E27FC236}">
                  <a16:creationId xmlns:a16="http://schemas.microsoft.com/office/drawing/2014/main" id="{6DC30834-8804-D743-6E29-C9EE22A29D69}"/>
                </a:ext>
              </a:extLst>
            </p:cNvPr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73;p56">
              <a:extLst>
                <a:ext uri="{FF2B5EF4-FFF2-40B4-BE49-F238E27FC236}">
                  <a16:creationId xmlns:a16="http://schemas.microsoft.com/office/drawing/2014/main" id="{31E0F768-9349-091C-A6E8-74433B36D41E}"/>
                </a:ext>
              </a:extLst>
            </p:cNvPr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74;p56">
              <a:extLst>
                <a:ext uri="{FF2B5EF4-FFF2-40B4-BE49-F238E27FC236}">
                  <a16:creationId xmlns:a16="http://schemas.microsoft.com/office/drawing/2014/main" id="{1CE228B7-D9A2-D9EA-AABC-5BE67BAA6AA1}"/>
                </a:ext>
              </a:extLst>
            </p:cNvPr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75;p56">
              <a:extLst>
                <a:ext uri="{FF2B5EF4-FFF2-40B4-BE49-F238E27FC236}">
                  <a16:creationId xmlns:a16="http://schemas.microsoft.com/office/drawing/2014/main" id="{0ED88C5D-0E54-4A90-69A6-0EA98ADAAB64}"/>
                </a:ext>
              </a:extLst>
            </p:cNvPr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76;p56">
              <a:extLst>
                <a:ext uri="{FF2B5EF4-FFF2-40B4-BE49-F238E27FC236}">
                  <a16:creationId xmlns:a16="http://schemas.microsoft.com/office/drawing/2014/main" id="{A8091982-6989-0EFA-F50B-F6AF3C226212}"/>
                </a:ext>
              </a:extLst>
            </p:cNvPr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77;p56">
              <a:extLst>
                <a:ext uri="{FF2B5EF4-FFF2-40B4-BE49-F238E27FC236}">
                  <a16:creationId xmlns:a16="http://schemas.microsoft.com/office/drawing/2014/main" id="{7553D182-7F83-BAFA-FD83-EDFF5AB9CF5C}"/>
                </a:ext>
              </a:extLst>
            </p:cNvPr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78;p56">
              <a:extLst>
                <a:ext uri="{FF2B5EF4-FFF2-40B4-BE49-F238E27FC236}">
                  <a16:creationId xmlns:a16="http://schemas.microsoft.com/office/drawing/2014/main" id="{D3DA942C-FD38-3AC6-40E9-3EBD8D0A4E1E}"/>
                </a:ext>
              </a:extLst>
            </p:cNvPr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79;p56">
              <a:extLst>
                <a:ext uri="{FF2B5EF4-FFF2-40B4-BE49-F238E27FC236}">
                  <a16:creationId xmlns:a16="http://schemas.microsoft.com/office/drawing/2014/main" id="{3E9E3250-AEA1-7752-409D-AB0000CD531F}"/>
                </a:ext>
              </a:extLst>
            </p:cNvPr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80;p56">
              <a:extLst>
                <a:ext uri="{FF2B5EF4-FFF2-40B4-BE49-F238E27FC236}">
                  <a16:creationId xmlns:a16="http://schemas.microsoft.com/office/drawing/2014/main" id="{63ED5B31-C26F-EEBB-36E7-6E15B5082585}"/>
                </a:ext>
              </a:extLst>
            </p:cNvPr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81;p56">
              <a:extLst>
                <a:ext uri="{FF2B5EF4-FFF2-40B4-BE49-F238E27FC236}">
                  <a16:creationId xmlns:a16="http://schemas.microsoft.com/office/drawing/2014/main" id="{9708F4E9-C233-0ADA-0FB2-56009E11AE0F}"/>
                </a:ext>
              </a:extLst>
            </p:cNvPr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82;p56">
              <a:extLst>
                <a:ext uri="{FF2B5EF4-FFF2-40B4-BE49-F238E27FC236}">
                  <a16:creationId xmlns:a16="http://schemas.microsoft.com/office/drawing/2014/main" id="{98F5DBB2-B547-6DBB-FEFF-5B7858F3FD20}"/>
                </a:ext>
              </a:extLst>
            </p:cNvPr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83;p56">
              <a:extLst>
                <a:ext uri="{FF2B5EF4-FFF2-40B4-BE49-F238E27FC236}">
                  <a16:creationId xmlns:a16="http://schemas.microsoft.com/office/drawing/2014/main" id="{CA649C05-E3FD-EB99-2B91-297A9EBA290C}"/>
                </a:ext>
              </a:extLst>
            </p:cNvPr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84;p56">
              <a:extLst>
                <a:ext uri="{FF2B5EF4-FFF2-40B4-BE49-F238E27FC236}">
                  <a16:creationId xmlns:a16="http://schemas.microsoft.com/office/drawing/2014/main" id="{21BEDFC1-8A83-89C7-9823-8BD46CFCF0B7}"/>
                </a:ext>
              </a:extLst>
            </p:cNvPr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85;p56">
              <a:extLst>
                <a:ext uri="{FF2B5EF4-FFF2-40B4-BE49-F238E27FC236}">
                  <a16:creationId xmlns:a16="http://schemas.microsoft.com/office/drawing/2014/main" id="{DCC47787-40E1-21C0-50AE-0C15CB37F2B0}"/>
                </a:ext>
              </a:extLst>
            </p:cNvPr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86;p56">
              <a:extLst>
                <a:ext uri="{FF2B5EF4-FFF2-40B4-BE49-F238E27FC236}">
                  <a16:creationId xmlns:a16="http://schemas.microsoft.com/office/drawing/2014/main" id="{2D4E8A97-CC47-791B-8640-3F540F148BB6}"/>
                </a:ext>
              </a:extLst>
            </p:cNvPr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87;p56">
              <a:extLst>
                <a:ext uri="{FF2B5EF4-FFF2-40B4-BE49-F238E27FC236}">
                  <a16:creationId xmlns:a16="http://schemas.microsoft.com/office/drawing/2014/main" id="{5A3A813A-F1A3-8527-BF10-95311A044A45}"/>
                </a:ext>
              </a:extLst>
            </p:cNvPr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88;p56">
              <a:extLst>
                <a:ext uri="{FF2B5EF4-FFF2-40B4-BE49-F238E27FC236}">
                  <a16:creationId xmlns:a16="http://schemas.microsoft.com/office/drawing/2014/main" id="{196F5138-300A-D8DD-00FA-938ED35AF231}"/>
                </a:ext>
              </a:extLst>
            </p:cNvPr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89;p56">
              <a:extLst>
                <a:ext uri="{FF2B5EF4-FFF2-40B4-BE49-F238E27FC236}">
                  <a16:creationId xmlns:a16="http://schemas.microsoft.com/office/drawing/2014/main" id="{A57BDD42-59D5-3B6D-54E2-450B7B8D1192}"/>
                </a:ext>
              </a:extLst>
            </p:cNvPr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90;p56">
              <a:extLst>
                <a:ext uri="{FF2B5EF4-FFF2-40B4-BE49-F238E27FC236}">
                  <a16:creationId xmlns:a16="http://schemas.microsoft.com/office/drawing/2014/main" id="{973947A4-8A1E-7AC7-4CA8-82109B93D801}"/>
                </a:ext>
              </a:extLst>
            </p:cNvPr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8F2E9F48-1AA8-CF5A-2819-075B9A53B54A}"/>
              </a:ext>
            </a:extLst>
          </p:cNvPr>
          <p:cNvSpPr txBox="1"/>
          <p:nvPr/>
        </p:nvSpPr>
        <p:spPr>
          <a:xfrm>
            <a:off x="327042" y="1241127"/>
            <a:ext cx="5583405" cy="3535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 Login</a:t>
            </a:r>
          </a:p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 Register</a:t>
            </a:r>
          </a:p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 Dashboard</a:t>
            </a:r>
          </a:p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Kelas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(Forum)</a:t>
            </a:r>
          </a:p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Tugas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Kelas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Anggota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Kumpul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Tugas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8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3981-1012-612C-2AAC-265EA7BF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542" y="358122"/>
            <a:ext cx="6084000" cy="539700"/>
          </a:xfrm>
        </p:spPr>
        <p:txBody>
          <a:bodyPr/>
          <a:lstStyle/>
          <a:p>
            <a:r>
              <a:rPr lang="en-US" dirty="0"/>
              <a:t>Halaman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D31D1-F696-07DB-FF40-F0199A0CA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1" y="1054089"/>
            <a:ext cx="7462137" cy="3771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77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3981-1012-612C-2AAC-265EA7BF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352" y="390943"/>
            <a:ext cx="6084000" cy="539700"/>
          </a:xfrm>
        </p:spPr>
        <p:txBody>
          <a:bodyPr/>
          <a:lstStyle/>
          <a:p>
            <a:r>
              <a:rPr lang="en-US" dirty="0"/>
              <a:t>Halaman 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43931-5A08-526F-BA66-9849C0989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6" y="930643"/>
            <a:ext cx="7609608" cy="3840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3981-1012-612C-2AAC-265EA7BF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647" y="338175"/>
            <a:ext cx="6084000" cy="539700"/>
          </a:xfrm>
        </p:spPr>
        <p:txBody>
          <a:bodyPr/>
          <a:lstStyle/>
          <a:p>
            <a:r>
              <a:rPr lang="en-US" dirty="0"/>
              <a:t>Halaman Utama (Dashboard)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97D7C-0BAE-A784-5418-653382540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6" b="5418"/>
          <a:stretch/>
        </p:blipFill>
        <p:spPr bwMode="auto">
          <a:xfrm>
            <a:off x="626625" y="1115292"/>
            <a:ext cx="8104359" cy="3690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944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3981-1012-612C-2AAC-265EA7BF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825" y="367534"/>
            <a:ext cx="6084000" cy="539700"/>
          </a:xfrm>
        </p:spPr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Kelas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21BA-84B5-D8F6-47DB-CB2333FDC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43CEA-23C0-F898-7679-544B2761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0" r="1629" b="6305"/>
          <a:stretch/>
        </p:blipFill>
        <p:spPr bwMode="auto">
          <a:xfrm>
            <a:off x="570980" y="1099200"/>
            <a:ext cx="8002039" cy="3676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451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3981-1012-612C-2AAC-265EA7BF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498" y="445490"/>
            <a:ext cx="6084000" cy="539700"/>
          </a:xfrm>
        </p:spPr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21BA-84B5-D8F6-47DB-CB2333FDC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04B9A-DE47-C059-D412-BD564C03A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1"/>
          <a:stretch/>
        </p:blipFill>
        <p:spPr bwMode="auto">
          <a:xfrm>
            <a:off x="824654" y="1099200"/>
            <a:ext cx="7494691" cy="3598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158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3981-1012-612C-2AAC-265EA7BF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0" y="222594"/>
            <a:ext cx="6084000" cy="539700"/>
          </a:xfrm>
        </p:spPr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21BA-84B5-D8F6-47DB-CB2333FDC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565CB-31BC-D93F-4EC2-3FA3E6985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09" y="828580"/>
            <a:ext cx="4666381" cy="4026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02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3981-1012-612C-2AAC-265EA7BF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120" y="451734"/>
            <a:ext cx="6084000" cy="539700"/>
          </a:xfrm>
        </p:spPr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Kumpul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21BA-84B5-D8F6-47DB-CB2333FDC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958B9-FEFF-545A-5756-EAA6FE362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2" b="3757"/>
          <a:stretch/>
        </p:blipFill>
        <p:spPr bwMode="auto">
          <a:xfrm>
            <a:off x="1182348" y="1129935"/>
            <a:ext cx="6779304" cy="3728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14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3838004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User</a:t>
            </a:r>
          </a:p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Enrollment</a:t>
            </a:r>
          </a:p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Kelas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Isi Post</a:t>
            </a:r>
          </a:p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Comment</a:t>
            </a:r>
          </a:p>
          <a:p>
            <a:pPr marL="6858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Jawaban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-US" sz="2400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2687;p56">
            <a:extLst>
              <a:ext uri="{FF2B5EF4-FFF2-40B4-BE49-F238E27FC236}">
                <a16:creationId xmlns:a16="http://schemas.microsoft.com/office/drawing/2014/main" id="{BC434275-6224-B358-1368-1B69CEAD139D}"/>
              </a:ext>
            </a:extLst>
          </p:cNvPr>
          <p:cNvGrpSpPr/>
          <p:nvPr/>
        </p:nvGrpSpPr>
        <p:grpSpPr>
          <a:xfrm>
            <a:off x="4554609" y="701015"/>
            <a:ext cx="4551030" cy="4076289"/>
            <a:chOff x="865075" y="238100"/>
            <a:chExt cx="5848150" cy="5238100"/>
          </a:xfrm>
        </p:grpSpPr>
        <p:sp>
          <p:nvSpPr>
            <p:cNvPr id="88" name="Google Shape;2688;p56">
              <a:extLst>
                <a:ext uri="{FF2B5EF4-FFF2-40B4-BE49-F238E27FC236}">
                  <a16:creationId xmlns:a16="http://schemas.microsoft.com/office/drawing/2014/main" id="{F90F797B-923E-99C8-44A8-A89E9FA31284}"/>
                </a:ext>
              </a:extLst>
            </p:cNvPr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90;p56">
              <a:extLst>
                <a:ext uri="{FF2B5EF4-FFF2-40B4-BE49-F238E27FC236}">
                  <a16:creationId xmlns:a16="http://schemas.microsoft.com/office/drawing/2014/main" id="{C5E33F79-92E7-1915-0926-737A91E1300B}"/>
                </a:ext>
              </a:extLst>
            </p:cNvPr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91;p56">
              <a:extLst>
                <a:ext uri="{FF2B5EF4-FFF2-40B4-BE49-F238E27FC236}">
                  <a16:creationId xmlns:a16="http://schemas.microsoft.com/office/drawing/2014/main" id="{A134AA09-3D63-B907-3536-1FEC6E174F2C}"/>
                </a:ext>
              </a:extLst>
            </p:cNvPr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92;p56">
              <a:extLst>
                <a:ext uri="{FF2B5EF4-FFF2-40B4-BE49-F238E27FC236}">
                  <a16:creationId xmlns:a16="http://schemas.microsoft.com/office/drawing/2014/main" id="{489B62E8-3C52-37EC-A329-19BA4BDF388F}"/>
                </a:ext>
              </a:extLst>
            </p:cNvPr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93;p56">
              <a:extLst>
                <a:ext uri="{FF2B5EF4-FFF2-40B4-BE49-F238E27FC236}">
                  <a16:creationId xmlns:a16="http://schemas.microsoft.com/office/drawing/2014/main" id="{070C8FDD-E99B-BA84-3E4F-FFD6E46360EB}"/>
                </a:ext>
              </a:extLst>
            </p:cNvPr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94;p56">
              <a:extLst>
                <a:ext uri="{FF2B5EF4-FFF2-40B4-BE49-F238E27FC236}">
                  <a16:creationId xmlns:a16="http://schemas.microsoft.com/office/drawing/2014/main" id="{F5B0D4D7-3004-C53E-0B59-3C62973B5917}"/>
                </a:ext>
              </a:extLst>
            </p:cNvPr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95;p56">
              <a:extLst>
                <a:ext uri="{FF2B5EF4-FFF2-40B4-BE49-F238E27FC236}">
                  <a16:creationId xmlns:a16="http://schemas.microsoft.com/office/drawing/2014/main" id="{AEA4A56C-2208-4C77-78B9-5C59969E933E}"/>
                </a:ext>
              </a:extLst>
            </p:cNvPr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96;p56">
              <a:extLst>
                <a:ext uri="{FF2B5EF4-FFF2-40B4-BE49-F238E27FC236}">
                  <a16:creationId xmlns:a16="http://schemas.microsoft.com/office/drawing/2014/main" id="{DA22D01B-FFC0-126A-88D2-AE85A627C976}"/>
                </a:ext>
              </a:extLst>
            </p:cNvPr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97;p56">
              <a:extLst>
                <a:ext uri="{FF2B5EF4-FFF2-40B4-BE49-F238E27FC236}">
                  <a16:creationId xmlns:a16="http://schemas.microsoft.com/office/drawing/2014/main" id="{2E2B1BFA-FF95-8239-24BD-42A32ABF455E}"/>
                </a:ext>
              </a:extLst>
            </p:cNvPr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98;p56">
              <a:extLst>
                <a:ext uri="{FF2B5EF4-FFF2-40B4-BE49-F238E27FC236}">
                  <a16:creationId xmlns:a16="http://schemas.microsoft.com/office/drawing/2014/main" id="{EFAEE3FD-9D32-BBBA-8BCC-5FB060750E19}"/>
                </a:ext>
              </a:extLst>
            </p:cNvPr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99;p56">
              <a:extLst>
                <a:ext uri="{FF2B5EF4-FFF2-40B4-BE49-F238E27FC236}">
                  <a16:creationId xmlns:a16="http://schemas.microsoft.com/office/drawing/2014/main" id="{445ED327-AF36-1057-E60A-8910D4FE7463}"/>
                </a:ext>
              </a:extLst>
            </p:cNvPr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700;p56">
              <a:extLst>
                <a:ext uri="{FF2B5EF4-FFF2-40B4-BE49-F238E27FC236}">
                  <a16:creationId xmlns:a16="http://schemas.microsoft.com/office/drawing/2014/main" id="{1DEC9C27-3162-781E-8BC5-F48C58FFC544}"/>
                </a:ext>
              </a:extLst>
            </p:cNvPr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01;p56">
              <a:extLst>
                <a:ext uri="{FF2B5EF4-FFF2-40B4-BE49-F238E27FC236}">
                  <a16:creationId xmlns:a16="http://schemas.microsoft.com/office/drawing/2014/main" id="{978E79F7-E5E7-CECA-40E7-ED7CEB73823C}"/>
                </a:ext>
              </a:extLst>
            </p:cNvPr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02;p56">
              <a:extLst>
                <a:ext uri="{FF2B5EF4-FFF2-40B4-BE49-F238E27FC236}">
                  <a16:creationId xmlns:a16="http://schemas.microsoft.com/office/drawing/2014/main" id="{A2572D53-0F13-960C-4C34-B57DF6F08B91}"/>
                </a:ext>
              </a:extLst>
            </p:cNvPr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03;p56">
              <a:extLst>
                <a:ext uri="{FF2B5EF4-FFF2-40B4-BE49-F238E27FC236}">
                  <a16:creationId xmlns:a16="http://schemas.microsoft.com/office/drawing/2014/main" id="{5D6BD7CE-E541-8EFF-9360-99E4E3A90BF3}"/>
                </a:ext>
              </a:extLst>
            </p:cNvPr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04;p56">
              <a:extLst>
                <a:ext uri="{FF2B5EF4-FFF2-40B4-BE49-F238E27FC236}">
                  <a16:creationId xmlns:a16="http://schemas.microsoft.com/office/drawing/2014/main" id="{F54990FB-8634-A9E0-D0BD-EB4ECE8880FD}"/>
                </a:ext>
              </a:extLst>
            </p:cNvPr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05;p56">
              <a:extLst>
                <a:ext uri="{FF2B5EF4-FFF2-40B4-BE49-F238E27FC236}">
                  <a16:creationId xmlns:a16="http://schemas.microsoft.com/office/drawing/2014/main" id="{0BA0952E-B9E0-8C4B-A076-5370016AFE94}"/>
                </a:ext>
              </a:extLst>
            </p:cNvPr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06;p56">
              <a:extLst>
                <a:ext uri="{FF2B5EF4-FFF2-40B4-BE49-F238E27FC236}">
                  <a16:creationId xmlns:a16="http://schemas.microsoft.com/office/drawing/2014/main" id="{24322A69-C1A4-7DA4-AE15-26BB1C5AFA92}"/>
                </a:ext>
              </a:extLst>
            </p:cNvPr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07;p56">
              <a:extLst>
                <a:ext uri="{FF2B5EF4-FFF2-40B4-BE49-F238E27FC236}">
                  <a16:creationId xmlns:a16="http://schemas.microsoft.com/office/drawing/2014/main" id="{AA9434A6-55A9-B98F-46DB-CDC66D525DD7}"/>
                </a:ext>
              </a:extLst>
            </p:cNvPr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08;p56">
              <a:extLst>
                <a:ext uri="{FF2B5EF4-FFF2-40B4-BE49-F238E27FC236}">
                  <a16:creationId xmlns:a16="http://schemas.microsoft.com/office/drawing/2014/main" id="{A606FE72-A4A1-0877-555F-62D044387D93}"/>
                </a:ext>
              </a:extLst>
            </p:cNvPr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09;p56">
              <a:extLst>
                <a:ext uri="{FF2B5EF4-FFF2-40B4-BE49-F238E27FC236}">
                  <a16:creationId xmlns:a16="http://schemas.microsoft.com/office/drawing/2014/main" id="{3009218B-26F6-23B9-5377-AB8AD087285F}"/>
                </a:ext>
              </a:extLst>
            </p:cNvPr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10;p56">
              <a:extLst>
                <a:ext uri="{FF2B5EF4-FFF2-40B4-BE49-F238E27FC236}">
                  <a16:creationId xmlns:a16="http://schemas.microsoft.com/office/drawing/2014/main" id="{23D6F2E8-9BB9-BB6F-2AC9-D7D93416B960}"/>
                </a:ext>
              </a:extLst>
            </p:cNvPr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11;p56">
              <a:extLst>
                <a:ext uri="{FF2B5EF4-FFF2-40B4-BE49-F238E27FC236}">
                  <a16:creationId xmlns:a16="http://schemas.microsoft.com/office/drawing/2014/main" id="{E66B7A01-C668-545F-9609-DEF91FBEAE02}"/>
                </a:ext>
              </a:extLst>
            </p:cNvPr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12;p56">
              <a:extLst>
                <a:ext uri="{FF2B5EF4-FFF2-40B4-BE49-F238E27FC236}">
                  <a16:creationId xmlns:a16="http://schemas.microsoft.com/office/drawing/2014/main" id="{1E71508E-0AEC-9F3F-485A-0A4451823453}"/>
                </a:ext>
              </a:extLst>
            </p:cNvPr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13;p56">
              <a:extLst>
                <a:ext uri="{FF2B5EF4-FFF2-40B4-BE49-F238E27FC236}">
                  <a16:creationId xmlns:a16="http://schemas.microsoft.com/office/drawing/2014/main" id="{640F063D-57E8-695D-F075-859DDA74DD08}"/>
                </a:ext>
              </a:extLst>
            </p:cNvPr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14;p56">
              <a:extLst>
                <a:ext uri="{FF2B5EF4-FFF2-40B4-BE49-F238E27FC236}">
                  <a16:creationId xmlns:a16="http://schemas.microsoft.com/office/drawing/2014/main" id="{FE14192C-0A50-7416-08F8-27D76744219F}"/>
                </a:ext>
              </a:extLst>
            </p:cNvPr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15;p56">
              <a:extLst>
                <a:ext uri="{FF2B5EF4-FFF2-40B4-BE49-F238E27FC236}">
                  <a16:creationId xmlns:a16="http://schemas.microsoft.com/office/drawing/2014/main" id="{C5A15432-1622-1C1A-C5A6-C447C1FA776F}"/>
                </a:ext>
              </a:extLst>
            </p:cNvPr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716;p56">
              <a:extLst>
                <a:ext uri="{FF2B5EF4-FFF2-40B4-BE49-F238E27FC236}">
                  <a16:creationId xmlns:a16="http://schemas.microsoft.com/office/drawing/2014/main" id="{7C412474-D7B7-2AF3-19D3-6FFC676EEC6D}"/>
                </a:ext>
              </a:extLst>
            </p:cNvPr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717;p56">
              <a:extLst>
                <a:ext uri="{FF2B5EF4-FFF2-40B4-BE49-F238E27FC236}">
                  <a16:creationId xmlns:a16="http://schemas.microsoft.com/office/drawing/2014/main" id="{776B4548-11AA-1FDC-E410-6DE7C6D56346}"/>
                </a:ext>
              </a:extLst>
            </p:cNvPr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718;p56">
              <a:extLst>
                <a:ext uri="{FF2B5EF4-FFF2-40B4-BE49-F238E27FC236}">
                  <a16:creationId xmlns:a16="http://schemas.microsoft.com/office/drawing/2014/main" id="{99CEC9DA-AB0D-5E04-AAAB-AB7544789A2E}"/>
                </a:ext>
              </a:extLst>
            </p:cNvPr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719;p56">
              <a:extLst>
                <a:ext uri="{FF2B5EF4-FFF2-40B4-BE49-F238E27FC236}">
                  <a16:creationId xmlns:a16="http://schemas.microsoft.com/office/drawing/2014/main" id="{A83527F7-BA9F-51FA-44E1-702B2BC1F35C}"/>
                </a:ext>
              </a:extLst>
            </p:cNvPr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720;p56">
              <a:extLst>
                <a:ext uri="{FF2B5EF4-FFF2-40B4-BE49-F238E27FC236}">
                  <a16:creationId xmlns:a16="http://schemas.microsoft.com/office/drawing/2014/main" id="{6C184BB5-CCC2-88D8-A96B-ADEE30548913}"/>
                </a:ext>
              </a:extLst>
            </p:cNvPr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721;p56">
              <a:extLst>
                <a:ext uri="{FF2B5EF4-FFF2-40B4-BE49-F238E27FC236}">
                  <a16:creationId xmlns:a16="http://schemas.microsoft.com/office/drawing/2014/main" id="{AEA5E338-565D-1677-A360-F8A3A0528802}"/>
                </a:ext>
              </a:extLst>
            </p:cNvPr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722;p56">
              <a:extLst>
                <a:ext uri="{FF2B5EF4-FFF2-40B4-BE49-F238E27FC236}">
                  <a16:creationId xmlns:a16="http://schemas.microsoft.com/office/drawing/2014/main" id="{4A085559-0D11-DBC8-C75E-E3FE5B5255F4}"/>
                </a:ext>
              </a:extLst>
            </p:cNvPr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23;p56">
              <a:extLst>
                <a:ext uri="{FF2B5EF4-FFF2-40B4-BE49-F238E27FC236}">
                  <a16:creationId xmlns:a16="http://schemas.microsoft.com/office/drawing/2014/main" id="{0DC947BF-2C20-AF21-A025-84902AE95D2E}"/>
                </a:ext>
              </a:extLst>
            </p:cNvPr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24;p56">
              <a:extLst>
                <a:ext uri="{FF2B5EF4-FFF2-40B4-BE49-F238E27FC236}">
                  <a16:creationId xmlns:a16="http://schemas.microsoft.com/office/drawing/2014/main" id="{4337C255-DCC5-DD92-53E8-4DEC3E4A0FAB}"/>
                </a:ext>
              </a:extLst>
            </p:cNvPr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725;p56">
              <a:extLst>
                <a:ext uri="{FF2B5EF4-FFF2-40B4-BE49-F238E27FC236}">
                  <a16:creationId xmlns:a16="http://schemas.microsoft.com/office/drawing/2014/main" id="{A9BE371C-0C61-35B5-E5FE-547DB4D28526}"/>
                </a:ext>
              </a:extLst>
            </p:cNvPr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726;p56">
              <a:extLst>
                <a:ext uri="{FF2B5EF4-FFF2-40B4-BE49-F238E27FC236}">
                  <a16:creationId xmlns:a16="http://schemas.microsoft.com/office/drawing/2014/main" id="{FC4DB178-BF52-3823-72B1-88F4C1CB9685}"/>
                </a:ext>
              </a:extLst>
            </p:cNvPr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727;p56">
              <a:extLst>
                <a:ext uri="{FF2B5EF4-FFF2-40B4-BE49-F238E27FC236}">
                  <a16:creationId xmlns:a16="http://schemas.microsoft.com/office/drawing/2014/main" id="{4E2CF499-D01F-548B-3AED-607EC2825306}"/>
                </a:ext>
              </a:extLst>
            </p:cNvPr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728;p56">
              <a:extLst>
                <a:ext uri="{FF2B5EF4-FFF2-40B4-BE49-F238E27FC236}">
                  <a16:creationId xmlns:a16="http://schemas.microsoft.com/office/drawing/2014/main" id="{0A6E4B2E-B2E2-8188-072C-155758401003}"/>
                </a:ext>
              </a:extLst>
            </p:cNvPr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729;p56">
              <a:extLst>
                <a:ext uri="{FF2B5EF4-FFF2-40B4-BE49-F238E27FC236}">
                  <a16:creationId xmlns:a16="http://schemas.microsoft.com/office/drawing/2014/main" id="{9D3FA308-6817-7C81-C9B0-5F7D2EAA9051}"/>
                </a:ext>
              </a:extLst>
            </p:cNvPr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730;p56">
              <a:extLst>
                <a:ext uri="{FF2B5EF4-FFF2-40B4-BE49-F238E27FC236}">
                  <a16:creationId xmlns:a16="http://schemas.microsoft.com/office/drawing/2014/main" id="{864A1EB0-EF00-8F5A-C050-EF03338EB102}"/>
                </a:ext>
              </a:extLst>
            </p:cNvPr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731;p56">
              <a:extLst>
                <a:ext uri="{FF2B5EF4-FFF2-40B4-BE49-F238E27FC236}">
                  <a16:creationId xmlns:a16="http://schemas.microsoft.com/office/drawing/2014/main" id="{A0CDBBE1-7776-E823-5AC3-7C1B867DFCC6}"/>
                </a:ext>
              </a:extLst>
            </p:cNvPr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732;p56">
              <a:extLst>
                <a:ext uri="{FF2B5EF4-FFF2-40B4-BE49-F238E27FC236}">
                  <a16:creationId xmlns:a16="http://schemas.microsoft.com/office/drawing/2014/main" id="{58E175DB-2F60-B158-8444-A6FF4E0DFB9A}"/>
                </a:ext>
              </a:extLst>
            </p:cNvPr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733;p56">
              <a:extLst>
                <a:ext uri="{FF2B5EF4-FFF2-40B4-BE49-F238E27FC236}">
                  <a16:creationId xmlns:a16="http://schemas.microsoft.com/office/drawing/2014/main" id="{E2CA9A6D-7328-8F8E-77B8-04F8DB491354}"/>
                </a:ext>
              </a:extLst>
            </p:cNvPr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734;p56">
              <a:extLst>
                <a:ext uri="{FF2B5EF4-FFF2-40B4-BE49-F238E27FC236}">
                  <a16:creationId xmlns:a16="http://schemas.microsoft.com/office/drawing/2014/main" id="{8571C8EE-1756-0140-722B-2319DE17866D}"/>
                </a:ext>
              </a:extLst>
            </p:cNvPr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735;p56">
              <a:extLst>
                <a:ext uri="{FF2B5EF4-FFF2-40B4-BE49-F238E27FC236}">
                  <a16:creationId xmlns:a16="http://schemas.microsoft.com/office/drawing/2014/main" id="{820422B4-0BA1-4ED7-CE7E-7F3B0235172D}"/>
                </a:ext>
              </a:extLst>
            </p:cNvPr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736;p56">
              <a:extLst>
                <a:ext uri="{FF2B5EF4-FFF2-40B4-BE49-F238E27FC236}">
                  <a16:creationId xmlns:a16="http://schemas.microsoft.com/office/drawing/2014/main" id="{B1ECD881-E2D7-7A98-A8EF-2D88E8745ACD}"/>
                </a:ext>
              </a:extLst>
            </p:cNvPr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737;p56">
              <a:extLst>
                <a:ext uri="{FF2B5EF4-FFF2-40B4-BE49-F238E27FC236}">
                  <a16:creationId xmlns:a16="http://schemas.microsoft.com/office/drawing/2014/main" id="{A6DB564D-F182-D1B6-171C-0516B13DD2EA}"/>
                </a:ext>
              </a:extLst>
            </p:cNvPr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738;p56">
              <a:extLst>
                <a:ext uri="{FF2B5EF4-FFF2-40B4-BE49-F238E27FC236}">
                  <a16:creationId xmlns:a16="http://schemas.microsoft.com/office/drawing/2014/main" id="{07583A7E-7F52-2CC5-53D9-DAF4EB2CB1D0}"/>
                </a:ext>
              </a:extLst>
            </p:cNvPr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739;p56">
              <a:extLst>
                <a:ext uri="{FF2B5EF4-FFF2-40B4-BE49-F238E27FC236}">
                  <a16:creationId xmlns:a16="http://schemas.microsoft.com/office/drawing/2014/main" id="{11AB537D-3494-DBF1-44C5-DAA6993206A9}"/>
                </a:ext>
              </a:extLst>
            </p:cNvPr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40;p56">
              <a:extLst>
                <a:ext uri="{FF2B5EF4-FFF2-40B4-BE49-F238E27FC236}">
                  <a16:creationId xmlns:a16="http://schemas.microsoft.com/office/drawing/2014/main" id="{6761D575-37D9-B1B1-D830-6DE4C30C8965}"/>
                </a:ext>
              </a:extLst>
            </p:cNvPr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41;p56">
              <a:extLst>
                <a:ext uri="{FF2B5EF4-FFF2-40B4-BE49-F238E27FC236}">
                  <a16:creationId xmlns:a16="http://schemas.microsoft.com/office/drawing/2014/main" id="{D0F2B787-9B9D-91D5-7DB1-59A9B1CB0A57}"/>
                </a:ext>
              </a:extLst>
            </p:cNvPr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742;p56">
              <a:extLst>
                <a:ext uri="{FF2B5EF4-FFF2-40B4-BE49-F238E27FC236}">
                  <a16:creationId xmlns:a16="http://schemas.microsoft.com/office/drawing/2014/main" id="{7874E43B-DB95-9527-CDF2-2F91733BF84B}"/>
                </a:ext>
              </a:extLst>
            </p:cNvPr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743;p56">
              <a:extLst>
                <a:ext uri="{FF2B5EF4-FFF2-40B4-BE49-F238E27FC236}">
                  <a16:creationId xmlns:a16="http://schemas.microsoft.com/office/drawing/2014/main" id="{318F923E-F43A-9E0E-0132-B44DFE7BA4E6}"/>
                </a:ext>
              </a:extLst>
            </p:cNvPr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744;p56">
              <a:extLst>
                <a:ext uri="{FF2B5EF4-FFF2-40B4-BE49-F238E27FC236}">
                  <a16:creationId xmlns:a16="http://schemas.microsoft.com/office/drawing/2014/main" id="{7049B6A9-0A2D-614E-3EBD-16237F57F106}"/>
                </a:ext>
              </a:extLst>
            </p:cNvPr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745;p56">
              <a:extLst>
                <a:ext uri="{FF2B5EF4-FFF2-40B4-BE49-F238E27FC236}">
                  <a16:creationId xmlns:a16="http://schemas.microsoft.com/office/drawing/2014/main" id="{E7E0CC0C-6A07-635E-E507-E9FD71743917}"/>
                </a:ext>
              </a:extLst>
            </p:cNvPr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746;p56">
              <a:extLst>
                <a:ext uri="{FF2B5EF4-FFF2-40B4-BE49-F238E27FC236}">
                  <a16:creationId xmlns:a16="http://schemas.microsoft.com/office/drawing/2014/main" id="{BCE99B54-644B-B51F-2130-EA639DC93299}"/>
                </a:ext>
              </a:extLst>
            </p:cNvPr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747;p56">
              <a:extLst>
                <a:ext uri="{FF2B5EF4-FFF2-40B4-BE49-F238E27FC236}">
                  <a16:creationId xmlns:a16="http://schemas.microsoft.com/office/drawing/2014/main" id="{CFA4042B-D0E0-927A-E184-2C6D69D79A3C}"/>
                </a:ext>
              </a:extLst>
            </p:cNvPr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748;p56">
              <a:extLst>
                <a:ext uri="{FF2B5EF4-FFF2-40B4-BE49-F238E27FC236}">
                  <a16:creationId xmlns:a16="http://schemas.microsoft.com/office/drawing/2014/main" id="{766F9374-8774-0359-DF45-6FE7424917DF}"/>
                </a:ext>
              </a:extLst>
            </p:cNvPr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749;p56">
              <a:extLst>
                <a:ext uri="{FF2B5EF4-FFF2-40B4-BE49-F238E27FC236}">
                  <a16:creationId xmlns:a16="http://schemas.microsoft.com/office/drawing/2014/main" id="{5E46173F-F0F2-5C1A-5301-48A2C6D39CB7}"/>
                </a:ext>
              </a:extLst>
            </p:cNvPr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50;p56">
              <a:extLst>
                <a:ext uri="{FF2B5EF4-FFF2-40B4-BE49-F238E27FC236}">
                  <a16:creationId xmlns:a16="http://schemas.microsoft.com/office/drawing/2014/main" id="{FF2FC1C4-E823-C319-906E-AF331021B6F8}"/>
                </a:ext>
              </a:extLst>
            </p:cNvPr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51;p56">
              <a:extLst>
                <a:ext uri="{FF2B5EF4-FFF2-40B4-BE49-F238E27FC236}">
                  <a16:creationId xmlns:a16="http://schemas.microsoft.com/office/drawing/2014/main" id="{2AF5FA94-A009-3ECD-8695-73B66785802F}"/>
                </a:ext>
              </a:extLst>
            </p:cNvPr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52;p56">
              <a:extLst>
                <a:ext uri="{FF2B5EF4-FFF2-40B4-BE49-F238E27FC236}">
                  <a16:creationId xmlns:a16="http://schemas.microsoft.com/office/drawing/2014/main" id="{A4F09B72-DCD9-6444-08B4-27198CD71202}"/>
                </a:ext>
              </a:extLst>
            </p:cNvPr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53;p56">
              <a:extLst>
                <a:ext uri="{FF2B5EF4-FFF2-40B4-BE49-F238E27FC236}">
                  <a16:creationId xmlns:a16="http://schemas.microsoft.com/office/drawing/2014/main" id="{B876601C-7B94-5794-4DD5-06C826A66ABF}"/>
                </a:ext>
              </a:extLst>
            </p:cNvPr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54;p56">
              <a:extLst>
                <a:ext uri="{FF2B5EF4-FFF2-40B4-BE49-F238E27FC236}">
                  <a16:creationId xmlns:a16="http://schemas.microsoft.com/office/drawing/2014/main" id="{DDC30C71-03CC-5BBA-BACD-300D351DD45C}"/>
                </a:ext>
              </a:extLst>
            </p:cNvPr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55;p56">
              <a:extLst>
                <a:ext uri="{FF2B5EF4-FFF2-40B4-BE49-F238E27FC236}">
                  <a16:creationId xmlns:a16="http://schemas.microsoft.com/office/drawing/2014/main" id="{E82FBFC8-3E51-203A-9379-DC461F1115FD}"/>
                </a:ext>
              </a:extLst>
            </p:cNvPr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56;p56">
              <a:extLst>
                <a:ext uri="{FF2B5EF4-FFF2-40B4-BE49-F238E27FC236}">
                  <a16:creationId xmlns:a16="http://schemas.microsoft.com/office/drawing/2014/main" id="{8A1F9E4F-4453-7570-0FB7-D8D254861C04}"/>
                </a:ext>
              </a:extLst>
            </p:cNvPr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57;p56">
              <a:extLst>
                <a:ext uri="{FF2B5EF4-FFF2-40B4-BE49-F238E27FC236}">
                  <a16:creationId xmlns:a16="http://schemas.microsoft.com/office/drawing/2014/main" id="{C578A27D-D0BD-5B45-AAD7-95C098742F76}"/>
                </a:ext>
              </a:extLst>
            </p:cNvPr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58;p56">
              <a:extLst>
                <a:ext uri="{FF2B5EF4-FFF2-40B4-BE49-F238E27FC236}">
                  <a16:creationId xmlns:a16="http://schemas.microsoft.com/office/drawing/2014/main" id="{DF531F64-A375-7565-8287-B5D30B83A8CD}"/>
                </a:ext>
              </a:extLst>
            </p:cNvPr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59;p56">
              <a:extLst>
                <a:ext uri="{FF2B5EF4-FFF2-40B4-BE49-F238E27FC236}">
                  <a16:creationId xmlns:a16="http://schemas.microsoft.com/office/drawing/2014/main" id="{B07FF8CE-7A61-396B-4F53-24DD5E5A8983}"/>
                </a:ext>
              </a:extLst>
            </p:cNvPr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60;p56">
              <a:extLst>
                <a:ext uri="{FF2B5EF4-FFF2-40B4-BE49-F238E27FC236}">
                  <a16:creationId xmlns:a16="http://schemas.microsoft.com/office/drawing/2014/main" id="{3B6FE80C-D1B7-0466-3964-4C4504BA3ED4}"/>
                </a:ext>
              </a:extLst>
            </p:cNvPr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61;p56">
              <a:extLst>
                <a:ext uri="{FF2B5EF4-FFF2-40B4-BE49-F238E27FC236}">
                  <a16:creationId xmlns:a16="http://schemas.microsoft.com/office/drawing/2014/main" id="{B52569C3-94DA-EAE2-471A-E26796E40239}"/>
                </a:ext>
              </a:extLst>
            </p:cNvPr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62;p56">
              <a:extLst>
                <a:ext uri="{FF2B5EF4-FFF2-40B4-BE49-F238E27FC236}">
                  <a16:creationId xmlns:a16="http://schemas.microsoft.com/office/drawing/2014/main" id="{DBAB2532-4C40-CD7D-52C2-1E2144EDF5DE}"/>
                </a:ext>
              </a:extLst>
            </p:cNvPr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63;p56">
              <a:extLst>
                <a:ext uri="{FF2B5EF4-FFF2-40B4-BE49-F238E27FC236}">
                  <a16:creationId xmlns:a16="http://schemas.microsoft.com/office/drawing/2014/main" id="{E91F74A4-2512-1843-8E29-BD35B3C37ADE}"/>
                </a:ext>
              </a:extLst>
            </p:cNvPr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64;p56">
              <a:extLst>
                <a:ext uri="{FF2B5EF4-FFF2-40B4-BE49-F238E27FC236}">
                  <a16:creationId xmlns:a16="http://schemas.microsoft.com/office/drawing/2014/main" id="{3708A926-B112-CBEB-A62C-FEF4502DF5F4}"/>
                </a:ext>
              </a:extLst>
            </p:cNvPr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65;p56">
              <a:extLst>
                <a:ext uri="{FF2B5EF4-FFF2-40B4-BE49-F238E27FC236}">
                  <a16:creationId xmlns:a16="http://schemas.microsoft.com/office/drawing/2014/main" id="{1535F964-04E2-75C8-8887-05597BB25872}"/>
                </a:ext>
              </a:extLst>
            </p:cNvPr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66;p56">
              <a:extLst>
                <a:ext uri="{FF2B5EF4-FFF2-40B4-BE49-F238E27FC236}">
                  <a16:creationId xmlns:a16="http://schemas.microsoft.com/office/drawing/2014/main" id="{28755D29-3886-10E8-4F6B-975F3E647820}"/>
                </a:ext>
              </a:extLst>
            </p:cNvPr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67;p56">
              <a:extLst>
                <a:ext uri="{FF2B5EF4-FFF2-40B4-BE49-F238E27FC236}">
                  <a16:creationId xmlns:a16="http://schemas.microsoft.com/office/drawing/2014/main" id="{DCF1BC29-14B2-2AB4-CFF8-F50795341599}"/>
                </a:ext>
              </a:extLst>
            </p:cNvPr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68;p56">
              <a:extLst>
                <a:ext uri="{FF2B5EF4-FFF2-40B4-BE49-F238E27FC236}">
                  <a16:creationId xmlns:a16="http://schemas.microsoft.com/office/drawing/2014/main" id="{008BBF79-3F50-8026-A517-D06766AAE602}"/>
                </a:ext>
              </a:extLst>
            </p:cNvPr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69;p56">
              <a:extLst>
                <a:ext uri="{FF2B5EF4-FFF2-40B4-BE49-F238E27FC236}">
                  <a16:creationId xmlns:a16="http://schemas.microsoft.com/office/drawing/2014/main" id="{721B05BC-6E03-53A0-6F65-9D3596CA1215}"/>
                </a:ext>
              </a:extLst>
            </p:cNvPr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70;p56">
              <a:extLst>
                <a:ext uri="{FF2B5EF4-FFF2-40B4-BE49-F238E27FC236}">
                  <a16:creationId xmlns:a16="http://schemas.microsoft.com/office/drawing/2014/main" id="{61498BC0-1CFC-ED11-E32E-F55B03C04062}"/>
                </a:ext>
              </a:extLst>
            </p:cNvPr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71;p56">
              <a:extLst>
                <a:ext uri="{FF2B5EF4-FFF2-40B4-BE49-F238E27FC236}">
                  <a16:creationId xmlns:a16="http://schemas.microsoft.com/office/drawing/2014/main" id="{70283DE8-81EA-9794-16E4-883205CAF08D}"/>
                </a:ext>
              </a:extLst>
            </p:cNvPr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72;p56">
              <a:extLst>
                <a:ext uri="{FF2B5EF4-FFF2-40B4-BE49-F238E27FC236}">
                  <a16:creationId xmlns:a16="http://schemas.microsoft.com/office/drawing/2014/main" id="{6DC30834-8804-D743-6E29-C9EE22A29D69}"/>
                </a:ext>
              </a:extLst>
            </p:cNvPr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73;p56">
              <a:extLst>
                <a:ext uri="{FF2B5EF4-FFF2-40B4-BE49-F238E27FC236}">
                  <a16:creationId xmlns:a16="http://schemas.microsoft.com/office/drawing/2014/main" id="{31E0F768-9349-091C-A6E8-74433B36D41E}"/>
                </a:ext>
              </a:extLst>
            </p:cNvPr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74;p56">
              <a:extLst>
                <a:ext uri="{FF2B5EF4-FFF2-40B4-BE49-F238E27FC236}">
                  <a16:creationId xmlns:a16="http://schemas.microsoft.com/office/drawing/2014/main" id="{1CE228B7-D9A2-D9EA-AABC-5BE67BAA6AA1}"/>
                </a:ext>
              </a:extLst>
            </p:cNvPr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75;p56">
              <a:extLst>
                <a:ext uri="{FF2B5EF4-FFF2-40B4-BE49-F238E27FC236}">
                  <a16:creationId xmlns:a16="http://schemas.microsoft.com/office/drawing/2014/main" id="{0ED88C5D-0E54-4A90-69A6-0EA98ADAAB64}"/>
                </a:ext>
              </a:extLst>
            </p:cNvPr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76;p56">
              <a:extLst>
                <a:ext uri="{FF2B5EF4-FFF2-40B4-BE49-F238E27FC236}">
                  <a16:creationId xmlns:a16="http://schemas.microsoft.com/office/drawing/2014/main" id="{A8091982-6989-0EFA-F50B-F6AF3C226212}"/>
                </a:ext>
              </a:extLst>
            </p:cNvPr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77;p56">
              <a:extLst>
                <a:ext uri="{FF2B5EF4-FFF2-40B4-BE49-F238E27FC236}">
                  <a16:creationId xmlns:a16="http://schemas.microsoft.com/office/drawing/2014/main" id="{7553D182-7F83-BAFA-FD83-EDFF5AB9CF5C}"/>
                </a:ext>
              </a:extLst>
            </p:cNvPr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78;p56">
              <a:extLst>
                <a:ext uri="{FF2B5EF4-FFF2-40B4-BE49-F238E27FC236}">
                  <a16:creationId xmlns:a16="http://schemas.microsoft.com/office/drawing/2014/main" id="{D3DA942C-FD38-3AC6-40E9-3EBD8D0A4E1E}"/>
                </a:ext>
              </a:extLst>
            </p:cNvPr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79;p56">
              <a:extLst>
                <a:ext uri="{FF2B5EF4-FFF2-40B4-BE49-F238E27FC236}">
                  <a16:creationId xmlns:a16="http://schemas.microsoft.com/office/drawing/2014/main" id="{3E9E3250-AEA1-7752-409D-AB0000CD531F}"/>
                </a:ext>
              </a:extLst>
            </p:cNvPr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80;p56">
              <a:extLst>
                <a:ext uri="{FF2B5EF4-FFF2-40B4-BE49-F238E27FC236}">
                  <a16:creationId xmlns:a16="http://schemas.microsoft.com/office/drawing/2014/main" id="{63ED5B31-C26F-EEBB-36E7-6E15B5082585}"/>
                </a:ext>
              </a:extLst>
            </p:cNvPr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81;p56">
              <a:extLst>
                <a:ext uri="{FF2B5EF4-FFF2-40B4-BE49-F238E27FC236}">
                  <a16:creationId xmlns:a16="http://schemas.microsoft.com/office/drawing/2014/main" id="{9708F4E9-C233-0ADA-0FB2-56009E11AE0F}"/>
                </a:ext>
              </a:extLst>
            </p:cNvPr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82;p56">
              <a:extLst>
                <a:ext uri="{FF2B5EF4-FFF2-40B4-BE49-F238E27FC236}">
                  <a16:creationId xmlns:a16="http://schemas.microsoft.com/office/drawing/2014/main" id="{98F5DBB2-B547-6DBB-FEFF-5B7858F3FD20}"/>
                </a:ext>
              </a:extLst>
            </p:cNvPr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83;p56">
              <a:extLst>
                <a:ext uri="{FF2B5EF4-FFF2-40B4-BE49-F238E27FC236}">
                  <a16:creationId xmlns:a16="http://schemas.microsoft.com/office/drawing/2014/main" id="{CA649C05-E3FD-EB99-2B91-297A9EBA290C}"/>
                </a:ext>
              </a:extLst>
            </p:cNvPr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84;p56">
              <a:extLst>
                <a:ext uri="{FF2B5EF4-FFF2-40B4-BE49-F238E27FC236}">
                  <a16:creationId xmlns:a16="http://schemas.microsoft.com/office/drawing/2014/main" id="{21BEDFC1-8A83-89C7-9823-8BD46CFCF0B7}"/>
                </a:ext>
              </a:extLst>
            </p:cNvPr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85;p56">
              <a:extLst>
                <a:ext uri="{FF2B5EF4-FFF2-40B4-BE49-F238E27FC236}">
                  <a16:creationId xmlns:a16="http://schemas.microsoft.com/office/drawing/2014/main" id="{DCC47787-40E1-21C0-50AE-0C15CB37F2B0}"/>
                </a:ext>
              </a:extLst>
            </p:cNvPr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86;p56">
              <a:extLst>
                <a:ext uri="{FF2B5EF4-FFF2-40B4-BE49-F238E27FC236}">
                  <a16:creationId xmlns:a16="http://schemas.microsoft.com/office/drawing/2014/main" id="{2D4E8A97-CC47-791B-8640-3F540F148BB6}"/>
                </a:ext>
              </a:extLst>
            </p:cNvPr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87;p56">
              <a:extLst>
                <a:ext uri="{FF2B5EF4-FFF2-40B4-BE49-F238E27FC236}">
                  <a16:creationId xmlns:a16="http://schemas.microsoft.com/office/drawing/2014/main" id="{5A3A813A-F1A3-8527-BF10-95311A044A45}"/>
                </a:ext>
              </a:extLst>
            </p:cNvPr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88;p56">
              <a:extLst>
                <a:ext uri="{FF2B5EF4-FFF2-40B4-BE49-F238E27FC236}">
                  <a16:creationId xmlns:a16="http://schemas.microsoft.com/office/drawing/2014/main" id="{196F5138-300A-D8DD-00FA-938ED35AF231}"/>
                </a:ext>
              </a:extLst>
            </p:cNvPr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89;p56">
              <a:extLst>
                <a:ext uri="{FF2B5EF4-FFF2-40B4-BE49-F238E27FC236}">
                  <a16:creationId xmlns:a16="http://schemas.microsoft.com/office/drawing/2014/main" id="{A57BDD42-59D5-3B6D-54E2-450B7B8D1192}"/>
                </a:ext>
              </a:extLst>
            </p:cNvPr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90;p56">
              <a:extLst>
                <a:ext uri="{FF2B5EF4-FFF2-40B4-BE49-F238E27FC236}">
                  <a16:creationId xmlns:a16="http://schemas.microsoft.com/office/drawing/2014/main" id="{973947A4-8A1E-7AC7-4CA8-82109B93D801}"/>
                </a:ext>
              </a:extLst>
            </p:cNvPr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277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0AFA-E84F-6F19-382D-3E175FED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25" y="611975"/>
            <a:ext cx="6084000" cy="539700"/>
          </a:xfrm>
        </p:spPr>
        <p:txBody>
          <a:bodyPr/>
          <a:lstStyle/>
          <a:p>
            <a:r>
              <a:rPr lang="en-US" sz="1800" dirty="0" err="1"/>
              <a:t>Tabel</a:t>
            </a:r>
            <a:r>
              <a:rPr lang="en-US" sz="1800" dirty="0"/>
              <a:t> User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6400D1-03A2-CFAC-151B-506631D46E36}"/>
              </a:ext>
            </a:extLst>
          </p:cNvPr>
          <p:cNvSpPr txBox="1">
            <a:spLocks/>
          </p:cNvSpPr>
          <p:nvPr/>
        </p:nvSpPr>
        <p:spPr>
          <a:xfrm>
            <a:off x="1482627" y="2082309"/>
            <a:ext cx="2077736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/>
              <a:t>Tabel</a:t>
            </a:r>
            <a:r>
              <a:rPr lang="en-US" sz="1800" dirty="0"/>
              <a:t> Enrollment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949496-D3F7-99EA-A77D-B546DDB403CC}"/>
              </a:ext>
            </a:extLst>
          </p:cNvPr>
          <p:cNvSpPr txBox="1">
            <a:spLocks/>
          </p:cNvSpPr>
          <p:nvPr/>
        </p:nvSpPr>
        <p:spPr>
          <a:xfrm>
            <a:off x="626625" y="315986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25EDF-CBFD-14F1-8595-CE9299479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99" r="1784" b="25240"/>
          <a:stretch/>
        </p:blipFill>
        <p:spPr bwMode="auto">
          <a:xfrm>
            <a:off x="1568132" y="963751"/>
            <a:ext cx="6007735" cy="1009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2008A-A685-F476-4A85-84430CE6A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1" t="27349" r="8194" b="21372"/>
          <a:stretch/>
        </p:blipFill>
        <p:spPr bwMode="auto">
          <a:xfrm>
            <a:off x="226093" y="2471045"/>
            <a:ext cx="4776048" cy="19173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5026E3A-D7E9-3A1A-AC2E-A41A54A4F547}"/>
              </a:ext>
            </a:extLst>
          </p:cNvPr>
          <p:cNvSpPr txBox="1">
            <a:spLocks/>
          </p:cNvSpPr>
          <p:nvPr/>
        </p:nvSpPr>
        <p:spPr>
          <a:xfrm>
            <a:off x="6363697" y="208315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FECC44-F607-0460-18BB-637982B7FF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0" t="48113" r="35045" b="35108"/>
          <a:stretch/>
        </p:blipFill>
        <p:spPr bwMode="auto">
          <a:xfrm>
            <a:off x="4816897" y="2612052"/>
            <a:ext cx="4327103" cy="8777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239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KELOMPOK 7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3194772" y="2002621"/>
            <a:ext cx="2439172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Karina Angela </a:t>
            </a:r>
            <a:r>
              <a:rPr lang="en-US" sz="1600" dirty="0" err="1"/>
              <a:t>Tobing</a:t>
            </a:r>
            <a:endParaRPr sz="1600" dirty="0"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878;p37">
            <a:extLst>
              <a:ext uri="{FF2B5EF4-FFF2-40B4-BE49-F238E27FC236}">
                <a16:creationId xmlns:a16="http://schemas.microsoft.com/office/drawing/2014/main" id="{B7F1A0B4-BCE4-9368-D9ED-6CF5120DB2A3}"/>
              </a:ext>
            </a:extLst>
          </p:cNvPr>
          <p:cNvSpPr txBox="1">
            <a:spLocks/>
          </p:cNvSpPr>
          <p:nvPr/>
        </p:nvSpPr>
        <p:spPr>
          <a:xfrm>
            <a:off x="501256" y="2028897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/>
              <a:t>Bagus</a:t>
            </a:r>
            <a:r>
              <a:rPr lang="en-US" sz="1600" dirty="0"/>
              <a:t> </a:t>
            </a:r>
            <a:r>
              <a:rPr lang="en-US" sz="1600" dirty="0" err="1"/>
              <a:t>Sadewo</a:t>
            </a:r>
            <a:endParaRPr lang="en-US" sz="1600" dirty="0"/>
          </a:p>
        </p:txBody>
      </p:sp>
      <p:sp>
        <p:nvSpPr>
          <p:cNvPr id="51" name="Google Shape;878;p37">
            <a:extLst>
              <a:ext uri="{FF2B5EF4-FFF2-40B4-BE49-F238E27FC236}">
                <a16:creationId xmlns:a16="http://schemas.microsoft.com/office/drawing/2014/main" id="{4D3232E0-D9B7-8DF9-DEAA-61706D3D0508}"/>
              </a:ext>
            </a:extLst>
          </p:cNvPr>
          <p:cNvSpPr txBox="1">
            <a:spLocks/>
          </p:cNvSpPr>
          <p:nvPr/>
        </p:nvSpPr>
        <p:spPr>
          <a:xfrm>
            <a:off x="6124257" y="199792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Kevin </a:t>
            </a:r>
            <a:r>
              <a:rPr lang="en-US" sz="1600" dirty="0" err="1"/>
              <a:t>Simamora</a:t>
            </a:r>
            <a:endParaRPr lang="en-US" sz="1600" dirty="0"/>
          </a:p>
        </p:txBody>
      </p:sp>
      <p:sp>
        <p:nvSpPr>
          <p:cNvPr id="52" name="Google Shape;878;p37">
            <a:extLst>
              <a:ext uri="{FF2B5EF4-FFF2-40B4-BE49-F238E27FC236}">
                <a16:creationId xmlns:a16="http://schemas.microsoft.com/office/drawing/2014/main" id="{8F8209DC-FEE6-A7AB-AC37-A85D93D5723F}"/>
              </a:ext>
            </a:extLst>
          </p:cNvPr>
          <p:cNvSpPr txBox="1">
            <a:spLocks/>
          </p:cNvSpPr>
          <p:nvPr/>
        </p:nvSpPr>
        <p:spPr>
          <a:xfrm>
            <a:off x="3375441" y="4211478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Paulus Simon H.S</a:t>
            </a:r>
          </a:p>
        </p:txBody>
      </p:sp>
      <p:sp>
        <p:nvSpPr>
          <p:cNvPr id="53" name="Google Shape;878;p37">
            <a:extLst>
              <a:ext uri="{FF2B5EF4-FFF2-40B4-BE49-F238E27FC236}">
                <a16:creationId xmlns:a16="http://schemas.microsoft.com/office/drawing/2014/main" id="{284AD284-96EF-22A8-91D3-97EA336C2C0A}"/>
              </a:ext>
            </a:extLst>
          </p:cNvPr>
          <p:cNvSpPr txBox="1">
            <a:spLocks/>
          </p:cNvSpPr>
          <p:nvPr/>
        </p:nvSpPr>
        <p:spPr>
          <a:xfrm>
            <a:off x="501256" y="4211478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Jessica </a:t>
            </a:r>
            <a:r>
              <a:rPr lang="en-US" sz="1600" dirty="0" err="1"/>
              <a:t>Larasty</a:t>
            </a:r>
            <a:r>
              <a:rPr lang="en-US" sz="1600" dirty="0"/>
              <a:t> </a:t>
            </a:r>
          </a:p>
        </p:txBody>
      </p:sp>
      <p:sp>
        <p:nvSpPr>
          <p:cNvPr id="54" name="Google Shape;878;p37">
            <a:extLst>
              <a:ext uri="{FF2B5EF4-FFF2-40B4-BE49-F238E27FC236}">
                <a16:creationId xmlns:a16="http://schemas.microsoft.com/office/drawing/2014/main" id="{49AFC0D2-9665-7E3E-DF6E-C6C32383E368}"/>
              </a:ext>
            </a:extLst>
          </p:cNvPr>
          <p:cNvSpPr txBox="1">
            <a:spLocks/>
          </p:cNvSpPr>
          <p:nvPr/>
        </p:nvSpPr>
        <p:spPr>
          <a:xfrm>
            <a:off x="6124257" y="4211478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/>
              <a:t>Gery</a:t>
            </a:r>
            <a:r>
              <a:rPr lang="en-US" sz="1600" dirty="0"/>
              <a:t> Jonathan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38423E-24EC-54F1-AF17-58BBDFD28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58" y="896532"/>
            <a:ext cx="1410081" cy="14100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C93C27-0295-4735-7EF7-0041E16B1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341" y="841258"/>
            <a:ext cx="1402200" cy="14840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9E7B90-0A62-BBF8-9DD1-4BBB2BA27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429" y="856715"/>
            <a:ext cx="1423264" cy="14685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A77005-C165-48D1-870A-4E20ECA3A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527" y="2920682"/>
            <a:ext cx="1597873" cy="15978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A8D57B-7FD9-259F-3479-7A98A8AD3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429" y="3007986"/>
            <a:ext cx="1423264" cy="14232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CEB2B0-5C80-DE48-7D02-61682DB326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3982" y="2920193"/>
            <a:ext cx="1597873" cy="1597873"/>
          </a:xfrm>
          <a:prstGeom prst="rect">
            <a:avLst/>
          </a:prstGeom>
        </p:spPr>
      </p:pic>
      <p:sp>
        <p:nvSpPr>
          <p:cNvPr id="68" name="Google Shape;878;p37">
            <a:extLst>
              <a:ext uri="{FF2B5EF4-FFF2-40B4-BE49-F238E27FC236}">
                <a16:creationId xmlns:a16="http://schemas.microsoft.com/office/drawing/2014/main" id="{732B4989-6CA4-4C64-B13D-1F26847A2DF7}"/>
              </a:ext>
            </a:extLst>
          </p:cNvPr>
          <p:cNvSpPr txBox="1">
            <a:spLocks/>
          </p:cNvSpPr>
          <p:nvPr/>
        </p:nvSpPr>
        <p:spPr>
          <a:xfrm>
            <a:off x="490459" y="2350006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211402035</a:t>
            </a:r>
          </a:p>
        </p:txBody>
      </p:sp>
      <p:sp>
        <p:nvSpPr>
          <p:cNvPr id="69" name="Google Shape;878;p37">
            <a:extLst>
              <a:ext uri="{FF2B5EF4-FFF2-40B4-BE49-F238E27FC236}">
                <a16:creationId xmlns:a16="http://schemas.microsoft.com/office/drawing/2014/main" id="{683956A9-D262-0717-984F-6813C33B8913}"/>
              </a:ext>
            </a:extLst>
          </p:cNvPr>
          <p:cNvSpPr txBox="1">
            <a:spLocks/>
          </p:cNvSpPr>
          <p:nvPr/>
        </p:nvSpPr>
        <p:spPr>
          <a:xfrm>
            <a:off x="3395918" y="4481328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211402128</a:t>
            </a:r>
          </a:p>
        </p:txBody>
      </p:sp>
      <p:sp>
        <p:nvSpPr>
          <p:cNvPr id="70" name="Google Shape;878;p37">
            <a:extLst>
              <a:ext uri="{FF2B5EF4-FFF2-40B4-BE49-F238E27FC236}">
                <a16:creationId xmlns:a16="http://schemas.microsoft.com/office/drawing/2014/main" id="{C01F68FA-260B-4576-BD48-A2DD85E16C85}"/>
              </a:ext>
            </a:extLst>
          </p:cNvPr>
          <p:cNvSpPr txBox="1">
            <a:spLocks/>
          </p:cNvSpPr>
          <p:nvPr/>
        </p:nvSpPr>
        <p:spPr>
          <a:xfrm>
            <a:off x="457998" y="4481328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211402116</a:t>
            </a:r>
          </a:p>
        </p:txBody>
      </p:sp>
      <p:sp>
        <p:nvSpPr>
          <p:cNvPr id="71" name="Google Shape;878;p37">
            <a:extLst>
              <a:ext uri="{FF2B5EF4-FFF2-40B4-BE49-F238E27FC236}">
                <a16:creationId xmlns:a16="http://schemas.microsoft.com/office/drawing/2014/main" id="{DDC695F2-35ED-8CE0-FD92-7B3BBA523A4F}"/>
              </a:ext>
            </a:extLst>
          </p:cNvPr>
          <p:cNvSpPr txBox="1">
            <a:spLocks/>
          </p:cNvSpPr>
          <p:nvPr/>
        </p:nvSpPr>
        <p:spPr>
          <a:xfrm>
            <a:off x="3340248" y="2277182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211402041</a:t>
            </a:r>
          </a:p>
        </p:txBody>
      </p:sp>
      <p:sp>
        <p:nvSpPr>
          <p:cNvPr id="72" name="Google Shape;878;p37">
            <a:extLst>
              <a:ext uri="{FF2B5EF4-FFF2-40B4-BE49-F238E27FC236}">
                <a16:creationId xmlns:a16="http://schemas.microsoft.com/office/drawing/2014/main" id="{57B669A2-7607-C318-65D1-9231F7AF1232}"/>
              </a:ext>
            </a:extLst>
          </p:cNvPr>
          <p:cNvSpPr txBox="1">
            <a:spLocks/>
          </p:cNvSpPr>
          <p:nvPr/>
        </p:nvSpPr>
        <p:spPr>
          <a:xfrm>
            <a:off x="6203335" y="2294519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211402068</a:t>
            </a:r>
          </a:p>
        </p:txBody>
      </p:sp>
      <p:sp>
        <p:nvSpPr>
          <p:cNvPr id="73" name="Google Shape;878;p37">
            <a:extLst>
              <a:ext uri="{FF2B5EF4-FFF2-40B4-BE49-F238E27FC236}">
                <a16:creationId xmlns:a16="http://schemas.microsoft.com/office/drawing/2014/main" id="{5283F989-13DF-E4E9-6D49-64759F2A9F86}"/>
              </a:ext>
            </a:extLst>
          </p:cNvPr>
          <p:cNvSpPr txBox="1">
            <a:spLocks/>
          </p:cNvSpPr>
          <p:nvPr/>
        </p:nvSpPr>
        <p:spPr>
          <a:xfrm>
            <a:off x="6124257" y="4481328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211402137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01DDE1-7A75-01BB-12DD-AB75DCDC637E}"/>
              </a:ext>
            </a:extLst>
          </p:cNvPr>
          <p:cNvSpPr txBox="1">
            <a:spLocks/>
          </p:cNvSpPr>
          <p:nvPr/>
        </p:nvSpPr>
        <p:spPr>
          <a:xfrm>
            <a:off x="3668626" y="155782"/>
            <a:ext cx="161323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/>
              <a:t>Tabel</a:t>
            </a:r>
            <a:r>
              <a:rPr lang="en-US" sz="1800" dirty="0"/>
              <a:t> Isi Post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A8E99B-8750-E8A8-ED61-5EE51953FAEE}"/>
              </a:ext>
            </a:extLst>
          </p:cNvPr>
          <p:cNvSpPr txBox="1">
            <a:spLocks/>
          </p:cNvSpPr>
          <p:nvPr/>
        </p:nvSpPr>
        <p:spPr>
          <a:xfrm>
            <a:off x="1823784" y="2207244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/>
              <a:t>Tabel</a:t>
            </a:r>
            <a:r>
              <a:rPr lang="en-US" sz="1800" dirty="0"/>
              <a:t> Comment</a:t>
            </a:r>
          </a:p>
          <a:p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11F066-E4FC-943E-5D2D-C98687A15AD6}"/>
              </a:ext>
            </a:extLst>
          </p:cNvPr>
          <p:cNvSpPr txBox="1">
            <a:spLocks/>
          </p:cNvSpPr>
          <p:nvPr/>
        </p:nvSpPr>
        <p:spPr>
          <a:xfrm>
            <a:off x="4865784" y="3503773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Jawaban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AEEA96-1E68-A2B6-3EF2-530D67F9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30101" r="8721" b="34859"/>
          <a:stretch/>
        </p:blipFill>
        <p:spPr bwMode="auto">
          <a:xfrm>
            <a:off x="1691005" y="716537"/>
            <a:ext cx="5761990" cy="1419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75AA3F-54AC-8F53-A811-05C4C0588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5" y="2571750"/>
            <a:ext cx="595566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70A6A6-8482-6B5D-FFD1-5342FD2AA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77" y="3984050"/>
            <a:ext cx="6176645" cy="88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94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TIME!</a:t>
            </a:r>
            <a:endParaRPr dirty="0"/>
          </a:p>
        </p:txBody>
      </p:sp>
      <p:sp>
        <p:nvSpPr>
          <p:cNvPr id="2087" name="Google Shape;2087;p51"/>
          <p:cNvSpPr txBox="1">
            <a:spLocks noGrp="1"/>
          </p:cNvSpPr>
          <p:nvPr>
            <p:ph type="subTitle" idx="1"/>
          </p:nvPr>
        </p:nvSpPr>
        <p:spPr>
          <a:xfrm>
            <a:off x="975230" y="2590959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DEMO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572000" y="808572"/>
            <a:ext cx="3634553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accent6"/>
                </a:solidFill>
                <a:effectLst/>
                <a:latin typeface="Viga" panose="020B0604020202020204" charset="0"/>
              </a:rPr>
              <a:t>“Technology is best when it brings people together”</a:t>
            </a:r>
            <a:br>
              <a:rPr lang="en-US" b="0" i="0" dirty="0">
                <a:solidFill>
                  <a:schemeClr val="accent6"/>
                </a:solidFill>
                <a:effectLst/>
                <a:latin typeface="Viga" panose="020B0604020202020204" charset="0"/>
              </a:rPr>
            </a:br>
            <a:br>
              <a:rPr lang="en-US" b="0" i="0" dirty="0">
                <a:solidFill>
                  <a:schemeClr val="accent6"/>
                </a:solidFill>
                <a:effectLst/>
                <a:latin typeface="Viga" panose="020B0604020202020204" charset="0"/>
              </a:rPr>
            </a:br>
            <a:r>
              <a:rPr lang="en-US" b="0" i="0" dirty="0">
                <a:solidFill>
                  <a:schemeClr val="accent6"/>
                </a:solidFill>
                <a:effectLst/>
                <a:latin typeface="Viga" panose="020B0604020202020204" charset="0"/>
              </a:rPr>
              <a:t>THANK YOU!</a:t>
            </a:r>
            <a:br>
              <a:rPr lang="en-US" b="0" i="0" dirty="0">
                <a:solidFill>
                  <a:schemeClr val="accent6"/>
                </a:solidFill>
                <a:effectLst/>
                <a:latin typeface="Viga" panose="020B0604020202020204" charset="0"/>
              </a:rPr>
            </a:br>
            <a:endParaRPr dirty="0">
              <a:solidFill>
                <a:schemeClr val="accent6"/>
              </a:solidFill>
              <a:latin typeface="Viga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15177" y="760587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DEFENISI GOOGLE CLASSROOM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592549" y="1115749"/>
            <a:ext cx="5300329" cy="3804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Google Classroom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menghubungkan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pengajar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pelajar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jenjang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sekolah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kuliah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maupun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Didalam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pengajar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berinteraksi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pelajar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didalam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sekolah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kampus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les,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maupun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daerah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Pengajar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menambah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pelajaran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tugas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ataupun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kuis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menginput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ataupun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feedback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fasilitas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diakses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pelajar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diberikan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oleh admin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5822358" y="1404600"/>
            <a:ext cx="3019927" cy="2791327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531;p34">
            <a:extLst>
              <a:ext uri="{FF2B5EF4-FFF2-40B4-BE49-F238E27FC236}">
                <a16:creationId xmlns:a16="http://schemas.microsoft.com/office/drawing/2014/main" id="{90C0CF9C-41B4-A5FE-35FE-B286B7572ABC}"/>
              </a:ext>
            </a:extLst>
          </p:cNvPr>
          <p:cNvGrpSpPr/>
          <p:nvPr/>
        </p:nvGrpSpPr>
        <p:grpSpPr>
          <a:xfrm>
            <a:off x="7610759" y="1720127"/>
            <a:ext cx="1139818" cy="2295413"/>
            <a:chOff x="5431588" y="1307171"/>
            <a:chExt cx="1423580" cy="2988072"/>
          </a:xfrm>
        </p:grpSpPr>
        <p:sp>
          <p:nvSpPr>
            <p:cNvPr id="192" name="Google Shape;532;p34">
              <a:extLst>
                <a:ext uri="{FF2B5EF4-FFF2-40B4-BE49-F238E27FC236}">
                  <a16:creationId xmlns:a16="http://schemas.microsoft.com/office/drawing/2014/main" id="{671ABF09-EFAA-5421-053A-A9DEBE4DF8A6}"/>
                </a:ext>
              </a:extLst>
            </p:cNvPr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33;p34">
              <a:extLst>
                <a:ext uri="{FF2B5EF4-FFF2-40B4-BE49-F238E27FC236}">
                  <a16:creationId xmlns:a16="http://schemas.microsoft.com/office/drawing/2014/main" id="{25D9F1E8-8CFC-9D7F-409D-A9EACDC6418F}"/>
                </a:ext>
              </a:extLst>
            </p:cNvPr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34;p34">
              <a:extLst>
                <a:ext uri="{FF2B5EF4-FFF2-40B4-BE49-F238E27FC236}">
                  <a16:creationId xmlns:a16="http://schemas.microsoft.com/office/drawing/2014/main" id="{C284E45F-8D10-D2A6-5DD5-0872390B3E40}"/>
                </a:ext>
              </a:extLst>
            </p:cNvPr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35;p34">
              <a:extLst>
                <a:ext uri="{FF2B5EF4-FFF2-40B4-BE49-F238E27FC236}">
                  <a16:creationId xmlns:a16="http://schemas.microsoft.com/office/drawing/2014/main" id="{FC49AE76-BC21-66EE-F5D4-07FA2A0946D9}"/>
                </a:ext>
              </a:extLst>
            </p:cNvPr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36;p34">
              <a:extLst>
                <a:ext uri="{FF2B5EF4-FFF2-40B4-BE49-F238E27FC236}">
                  <a16:creationId xmlns:a16="http://schemas.microsoft.com/office/drawing/2014/main" id="{20776566-85E5-DD6A-2A64-9B1063E130C9}"/>
                </a:ext>
              </a:extLst>
            </p:cNvPr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37;p34">
              <a:extLst>
                <a:ext uri="{FF2B5EF4-FFF2-40B4-BE49-F238E27FC236}">
                  <a16:creationId xmlns:a16="http://schemas.microsoft.com/office/drawing/2014/main" id="{46F147A1-BBEF-6AA5-2F2A-D5E2F90494C0}"/>
                </a:ext>
              </a:extLst>
            </p:cNvPr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38;p34">
              <a:extLst>
                <a:ext uri="{FF2B5EF4-FFF2-40B4-BE49-F238E27FC236}">
                  <a16:creationId xmlns:a16="http://schemas.microsoft.com/office/drawing/2014/main" id="{F3FD0D84-842D-957A-1E71-0524CD81A4E0}"/>
                </a:ext>
              </a:extLst>
            </p:cNvPr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39;p34">
              <a:extLst>
                <a:ext uri="{FF2B5EF4-FFF2-40B4-BE49-F238E27FC236}">
                  <a16:creationId xmlns:a16="http://schemas.microsoft.com/office/drawing/2014/main" id="{0A98A538-4316-2AAC-E52C-5C410AD16510}"/>
                </a:ext>
              </a:extLst>
            </p:cNvPr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40;p34">
              <a:extLst>
                <a:ext uri="{FF2B5EF4-FFF2-40B4-BE49-F238E27FC236}">
                  <a16:creationId xmlns:a16="http://schemas.microsoft.com/office/drawing/2014/main" id="{E6458AD0-1A19-1740-A4F3-3430B3C1CDB5}"/>
                </a:ext>
              </a:extLst>
            </p:cNvPr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41;p34">
              <a:extLst>
                <a:ext uri="{FF2B5EF4-FFF2-40B4-BE49-F238E27FC236}">
                  <a16:creationId xmlns:a16="http://schemas.microsoft.com/office/drawing/2014/main" id="{7DE5E0B9-84C2-D0DE-8F52-A3DD169963C0}"/>
                </a:ext>
              </a:extLst>
            </p:cNvPr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42;p34">
              <a:extLst>
                <a:ext uri="{FF2B5EF4-FFF2-40B4-BE49-F238E27FC236}">
                  <a16:creationId xmlns:a16="http://schemas.microsoft.com/office/drawing/2014/main" id="{B8355C5E-A3BC-53CB-82E5-1B9FEE118765}"/>
                </a:ext>
              </a:extLst>
            </p:cNvPr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43;p34">
              <a:extLst>
                <a:ext uri="{FF2B5EF4-FFF2-40B4-BE49-F238E27FC236}">
                  <a16:creationId xmlns:a16="http://schemas.microsoft.com/office/drawing/2014/main" id="{C7F837D3-74D5-4EC9-BBBF-22F0BC99C724}"/>
                </a:ext>
              </a:extLst>
            </p:cNvPr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44;p34">
              <a:extLst>
                <a:ext uri="{FF2B5EF4-FFF2-40B4-BE49-F238E27FC236}">
                  <a16:creationId xmlns:a16="http://schemas.microsoft.com/office/drawing/2014/main" id="{FB55BD9A-C090-74EA-6288-2DD2F93D7704}"/>
                </a:ext>
              </a:extLst>
            </p:cNvPr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45;p34">
              <a:extLst>
                <a:ext uri="{FF2B5EF4-FFF2-40B4-BE49-F238E27FC236}">
                  <a16:creationId xmlns:a16="http://schemas.microsoft.com/office/drawing/2014/main" id="{499BA9F9-474E-8C49-5C1D-8944597CE706}"/>
                </a:ext>
              </a:extLst>
            </p:cNvPr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46;p34">
              <a:extLst>
                <a:ext uri="{FF2B5EF4-FFF2-40B4-BE49-F238E27FC236}">
                  <a16:creationId xmlns:a16="http://schemas.microsoft.com/office/drawing/2014/main" id="{524664C8-74EA-497B-1D1B-2F7257F46D15}"/>
                </a:ext>
              </a:extLst>
            </p:cNvPr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47;p34">
              <a:extLst>
                <a:ext uri="{FF2B5EF4-FFF2-40B4-BE49-F238E27FC236}">
                  <a16:creationId xmlns:a16="http://schemas.microsoft.com/office/drawing/2014/main" id="{77663801-58BC-5B6C-9AB0-E955175DEBF9}"/>
                </a:ext>
              </a:extLst>
            </p:cNvPr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48;p34">
              <a:extLst>
                <a:ext uri="{FF2B5EF4-FFF2-40B4-BE49-F238E27FC236}">
                  <a16:creationId xmlns:a16="http://schemas.microsoft.com/office/drawing/2014/main" id="{E9F7A4B3-B728-1A0B-B77B-E642AE354F53}"/>
                </a:ext>
              </a:extLst>
            </p:cNvPr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49;p34">
              <a:extLst>
                <a:ext uri="{FF2B5EF4-FFF2-40B4-BE49-F238E27FC236}">
                  <a16:creationId xmlns:a16="http://schemas.microsoft.com/office/drawing/2014/main" id="{7F062EC1-164D-BCC2-280D-A63123A3DACC}"/>
                </a:ext>
              </a:extLst>
            </p:cNvPr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50;p34">
              <a:extLst>
                <a:ext uri="{FF2B5EF4-FFF2-40B4-BE49-F238E27FC236}">
                  <a16:creationId xmlns:a16="http://schemas.microsoft.com/office/drawing/2014/main" id="{E387394E-3DD5-6D3E-D16B-583855DFE0A7}"/>
                </a:ext>
              </a:extLst>
            </p:cNvPr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51;p34">
              <a:extLst>
                <a:ext uri="{FF2B5EF4-FFF2-40B4-BE49-F238E27FC236}">
                  <a16:creationId xmlns:a16="http://schemas.microsoft.com/office/drawing/2014/main" id="{DD079C66-60FF-E099-D4B4-C83A490561A5}"/>
                </a:ext>
              </a:extLst>
            </p:cNvPr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52;p34">
              <a:extLst>
                <a:ext uri="{FF2B5EF4-FFF2-40B4-BE49-F238E27FC236}">
                  <a16:creationId xmlns:a16="http://schemas.microsoft.com/office/drawing/2014/main" id="{1B809A5B-2876-7FE6-A2C3-93F663A3E440}"/>
                </a:ext>
              </a:extLst>
            </p:cNvPr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53;p34">
              <a:extLst>
                <a:ext uri="{FF2B5EF4-FFF2-40B4-BE49-F238E27FC236}">
                  <a16:creationId xmlns:a16="http://schemas.microsoft.com/office/drawing/2014/main" id="{157F62D9-FFFC-6A3B-FAEA-FBDEEF935A8A}"/>
                </a:ext>
              </a:extLst>
            </p:cNvPr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54;p34">
              <a:extLst>
                <a:ext uri="{FF2B5EF4-FFF2-40B4-BE49-F238E27FC236}">
                  <a16:creationId xmlns:a16="http://schemas.microsoft.com/office/drawing/2014/main" id="{B26D37CD-D99D-A920-1336-764389A59621}"/>
                </a:ext>
              </a:extLst>
            </p:cNvPr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555;p34">
            <a:extLst>
              <a:ext uri="{FF2B5EF4-FFF2-40B4-BE49-F238E27FC236}">
                <a16:creationId xmlns:a16="http://schemas.microsoft.com/office/drawing/2014/main" id="{8B24C68B-7230-060E-08E2-172055C8DAF0}"/>
              </a:ext>
            </a:extLst>
          </p:cNvPr>
          <p:cNvGrpSpPr/>
          <p:nvPr/>
        </p:nvGrpSpPr>
        <p:grpSpPr>
          <a:xfrm>
            <a:off x="5986257" y="2111421"/>
            <a:ext cx="1413936" cy="2071189"/>
            <a:chOff x="3605604" y="1716301"/>
            <a:chExt cx="1765941" cy="2696187"/>
          </a:xfrm>
        </p:grpSpPr>
        <p:sp>
          <p:nvSpPr>
            <p:cNvPr id="216" name="Google Shape;556;p34">
              <a:extLst>
                <a:ext uri="{FF2B5EF4-FFF2-40B4-BE49-F238E27FC236}">
                  <a16:creationId xmlns:a16="http://schemas.microsoft.com/office/drawing/2014/main" id="{01E27B13-718F-1498-1F48-7E9195EB0E4E}"/>
                </a:ext>
              </a:extLst>
            </p:cNvPr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57;p34">
              <a:extLst>
                <a:ext uri="{FF2B5EF4-FFF2-40B4-BE49-F238E27FC236}">
                  <a16:creationId xmlns:a16="http://schemas.microsoft.com/office/drawing/2014/main" id="{4FEA6C71-A106-4640-CD40-A956B8998816}"/>
                </a:ext>
              </a:extLst>
            </p:cNvPr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58;p34">
              <a:extLst>
                <a:ext uri="{FF2B5EF4-FFF2-40B4-BE49-F238E27FC236}">
                  <a16:creationId xmlns:a16="http://schemas.microsoft.com/office/drawing/2014/main" id="{51B4CCA0-7BE7-37F2-99AD-C8FE43F5575A}"/>
                </a:ext>
              </a:extLst>
            </p:cNvPr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59;p34">
              <a:extLst>
                <a:ext uri="{FF2B5EF4-FFF2-40B4-BE49-F238E27FC236}">
                  <a16:creationId xmlns:a16="http://schemas.microsoft.com/office/drawing/2014/main" id="{B8BC65DC-7540-93EB-676C-12D0CA03FDEE}"/>
                </a:ext>
              </a:extLst>
            </p:cNvPr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60;p34">
              <a:extLst>
                <a:ext uri="{FF2B5EF4-FFF2-40B4-BE49-F238E27FC236}">
                  <a16:creationId xmlns:a16="http://schemas.microsoft.com/office/drawing/2014/main" id="{A83853BA-7515-F15B-A1B5-F11049CF3A39}"/>
                </a:ext>
              </a:extLst>
            </p:cNvPr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61;p34">
              <a:extLst>
                <a:ext uri="{FF2B5EF4-FFF2-40B4-BE49-F238E27FC236}">
                  <a16:creationId xmlns:a16="http://schemas.microsoft.com/office/drawing/2014/main" id="{7B100004-3745-0009-6695-959D01B04399}"/>
                </a:ext>
              </a:extLst>
            </p:cNvPr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62;p34">
              <a:extLst>
                <a:ext uri="{FF2B5EF4-FFF2-40B4-BE49-F238E27FC236}">
                  <a16:creationId xmlns:a16="http://schemas.microsoft.com/office/drawing/2014/main" id="{E9C1D465-FACB-407A-1043-59748DB6C05E}"/>
                </a:ext>
              </a:extLst>
            </p:cNvPr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63;p34">
              <a:extLst>
                <a:ext uri="{FF2B5EF4-FFF2-40B4-BE49-F238E27FC236}">
                  <a16:creationId xmlns:a16="http://schemas.microsoft.com/office/drawing/2014/main" id="{20CD443B-FA8A-94BA-D3A7-FBAD7F2EFABE}"/>
                </a:ext>
              </a:extLst>
            </p:cNvPr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64;p34">
              <a:extLst>
                <a:ext uri="{FF2B5EF4-FFF2-40B4-BE49-F238E27FC236}">
                  <a16:creationId xmlns:a16="http://schemas.microsoft.com/office/drawing/2014/main" id="{D4D89B3E-53B7-AE18-D801-1BE1D7BCC45B}"/>
                </a:ext>
              </a:extLst>
            </p:cNvPr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65;p34">
              <a:extLst>
                <a:ext uri="{FF2B5EF4-FFF2-40B4-BE49-F238E27FC236}">
                  <a16:creationId xmlns:a16="http://schemas.microsoft.com/office/drawing/2014/main" id="{C1B582F8-B363-F86E-F617-B3A05533436E}"/>
                </a:ext>
              </a:extLst>
            </p:cNvPr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66;p34">
              <a:extLst>
                <a:ext uri="{FF2B5EF4-FFF2-40B4-BE49-F238E27FC236}">
                  <a16:creationId xmlns:a16="http://schemas.microsoft.com/office/drawing/2014/main" id="{0DDC0804-3A3F-D2FB-AF64-FC28021E5EFE}"/>
                </a:ext>
              </a:extLst>
            </p:cNvPr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67;p34">
              <a:extLst>
                <a:ext uri="{FF2B5EF4-FFF2-40B4-BE49-F238E27FC236}">
                  <a16:creationId xmlns:a16="http://schemas.microsoft.com/office/drawing/2014/main" id="{3BD68D5C-312D-BBF4-326F-3E2148BD2A0D}"/>
                </a:ext>
              </a:extLst>
            </p:cNvPr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68;p34">
              <a:extLst>
                <a:ext uri="{FF2B5EF4-FFF2-40B4-BE49-F238E27FC236}">
                  <a16:creationId xmlns:a16="http://schemas.microsoft.com/office/drawing/2014/main" id="{C89FF04D-5B67-86C4-B5B0-FD07F89B48B0}"/>
                </a:ext>
              </a:extLst>
            </p:cNvPr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69;p34">
              <a:extLst>
                <a:ext uri="{FF2B5EF4-FFF2-40B4-BE49-F238E27FC236}">
                  <a16:creationId xmlns:a16="http://schemas.microsoft.com/office/drawing/2014/main" id="{31D94480-899D-C8F9-1886-02C3AC6643EA}"/>
                </a:ext>
              </a:extLst>
            </p:cNvPr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70;p34">
              <a:extLst>
                <a:ext uri="{FF2B5EF4-FFF2-40B4-BE49-F238E27FC236}">
                  <a16:creationId xmlns:a16="http://schemas.microsoft.com/office/drawing/2014/main" id="{693E136F-4ACC-00BE-42E1-A777614E867C}"/>
                </a:ext>
              </a:extLst>
            </p:cNvPr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71;p34">
              <a:extLst>
                <a:ext uri="{FF2B5EF4-FFF2-40B4-BE49-F238E27FC236}">
                  <a16:creationId xmlns:a16="http://schemas.microsoft.com/office/drawing/2014/main" id="{524D2244-685B-4976-FF44-27D5765157CC}"/>
                </a:ext>
              </a:extLst>
            </p:cNvPr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72;p34">
              <a:extLst>
                <a:ext uri="{FF2B5EF4-FFF2-40B4-BE49-F238E27FC236}">
                  <a16:creationId xmlns:a16="http://schemas.microsoft.com/office/drawing/2014/main" id="{7F2D98AC-4EF4-18DB-BADA-36880B827155}"/>
                </a:ext>
              </a:extLst>
            </p:cNvPr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73;p34">
              <a:extLst>
                <a:ext uri="{FF2B5EF4-FFF2-40B4-BE49-F238E27FC236}">
                  <a16:creationId xmlns:a16="http://schemas.microsoft.com/office/drawing/2014/main" id="{6E198060-80F0-8F2E-33E7-6D7375C519F6}"/>
                </a:ext>
              </a:extLst>
            </p:cNvPr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74;p34">
              <a:extLst>
                <a:ext uri="{FF2B5EF4-FFF2-40B4-BE49-F238E27FC236}">
                  <a16:creationId xmlns:a16="http://schemas.microsoft.com/office/drawing/2014/main" id="{0EE8A5C5-55F6-11D7-BDA3-CAD02E1BC5EE}"/>
                </a:ext>
              </a:extLst>
            </p:cNvPr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75;p34">
              <a:extLst>
                <a:ext uri="{FF2B5EF4-FFF2-40B4-BE49-F238E27FC236}">
                  <a16:creationId xmlns:a16="http://schemas.microsoft.com/office/drawing/2014/main" id="{4A5CDC13-6089-8682-E83D-240E0C406294}"/>
                </a:ext>
              </a:extLst>
            </p:cNvPr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76;p34">
              <a:extLst>
                <a:ext uri="{FF2B5EF4-FFF2-40B4-BE49-F238E27FC236}">
                  <a16:creationId xmlns:a16="http://schemas.microsoft.com/office/drawing/2014/main" id="{675ECE4F-D561-5A33-1E7C-2161B50735B7}"/>
                </a:ext>
              </a:extLst>
            </p:cNvPr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77;p34">
              <a:extLst>
                <a:ext uri="{FF2B5EF4-FFF2-40B4-BE49-F238E27FC236}">
                  <a16:creationId xmlns:a16="http://schemas.microsoft.com/office/drawing/2014/main" id="{AF443846-166F-6BF5-B17C-8C4C3C66A358}"/>
                </a:ext>
              </a:extLst>
            </p:cNvPr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78;p34">
              <a:extLst>
                <a:ext uri="{FF2B5EF4-FFF2-40B4-BE49-F238E27FC236}">
                  <a16:creationId xmlns:a16="http://schemas.microsoft.com/office/drawing/2014/main" id="{6E679025-43F9-B348-E6A5-6AFD3D4E94A5}"/>
                </a:ext>
              </a:extLst>
            </p:cNvPr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79;p34">
              <a:extLst>
                <a:ext uri="{FF2B5EF4-FFF2-40B4-BE49-F238E27FC236}">
                  <a16:creationId xmlns:a16="http://schemas.microsoft.com/office/drawing/2014/main" id="{B5F1431E-2F2B-A3B3-E6CF-9C68E7E1520F}"/>
                </a:ext>
              </a:extLst>
            </p:cNvPr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80;p34">
              <a:extLst>
                <a:ext uri="{FF2B5EF4-FFF2-40B4-BE49-F238E27FC236}">
                  <a16:creationId xmlns:a16="http://schemas.microsoft.com/office/drawing/2014/main" id="{BCB1F52E-65FC-67D8-26BB-4F845E518B70}"/>
                </a:ext>
              </a:extLst>
            </p:cNvPr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81;p34">
              <a:extLst>
                <a:ext uri="{FF2B5EF4-FFF2-40B4-BE49-F238E27FC236}">
                  <a16:creationId xmlns:a16="http://schemas.microsoft.com/office/drawing/2014/main" id="{EB7AF3FC-593B-7009-0A05-BCE95EBA0783}"/>
                </a:ext>
              </a:extLst>
            </p:cNvPr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82;p34">
              <a:extLst>
                <a:ext uri="{FF2B5EF4-FFF2-40B4-BE49-F238E27FC236}">
                  <a16:creationId xmlns:a16="http://schemas.microsoft.com/office/drawing/2014/main" id="{E0C6AC91-B034-03FB-3E4A-9405BC76292F}"/>
                </a:ext>
              </a:extLst>
            </p:cNvPr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83;p34">
              <a:extLst>
                <a:ext uri="{FF2B5EF4-FFF2-40B4-BE49-F238E27FC236}">
                  <a16:creationId xmlns:a16="http://schemas.microsoft.com/office/drawing/2014/main" id="{22F0339A-BF2A-4E9A-E3AF-95D8AFBCF62E}"/>
                </a:ext>
              </a:extLst>
            </p:cNvPr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84;p34">
              <a:extLst>
                <a:ext uri="{FF2B5EF4-FFF2-40B4-BE49-F238E27FC236}">
                  <a16:creationId xmlns:a16="http://schemas.microsoft.com/office/drawing/2014/main" id="{61124E1F-727D-87A6-7157-3D22FF330F00}"/>
                </a:ext>
              </a:extLst>
            </p:cNvPr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85;p34">
              <a:extLst>
                <a:ext uri="{FF2B5EF4-FFF2-40B4-BE49-F238E27FC236}">
                  <a16:creationId xmlns:a16="http://schemas.microsoft.com/office/drawing/2014/main" id="{9343CAD5-F328-8CBE-04E4-CA382B0DFCA1}"/>
                </a:ext>
              </a:extLst>
            </p:cNvPr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86;p34">
              <a:extLst>
                <a:ext uri="{FF2B5EF4-FFF2-40B4-BE49-F238E27FC236}">
                  <a16:creationId xmlns:a16="http://schemas.microsoft.com/office/drawing/2014/main" id="{E0381324-2781-DBED-E525-BDBEA42DDAC9}"/>
                </a:ext>
              </a:extLst>
            </p:cNvPr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87;p34">
              <a:extLst>
                <a:ext uri="{FF2B5EF4-FFF2-40B4-BE49-F238E27FC236}">
                  <a16:creationId xmlns:a16="http://schemas.microsoft.com/office/drawing/2014/main" id="{AA5B20E7-4515-EA53-5AA6-DAFFC350BA51}"/>
                </a:ext>
              </a:extLst>
            </p:cNvPr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88;p34">
              <a:extLst>
                <a:ext uri="{FF2B5EF4-FFF2-40B4-BE49-F238E27FC236}">
                  <a16:creationId xmlns:a16="http://schemas.microsoft.com/office/drawing/2014/main" id="{E6A86965-46BE-4B36-C94F-FFD90C0346C2}"/>
                </a:ext>
              </a:extLst>
            </p:cNvPr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89;p34">
              <a:extLst>
                <a:ext uri="{FF2B5EF4-FFF2-40B4-BE49-F238E27FC236}">
                  <a16:creationId xmlns:a16="http://schemas.microsoft.com/office/drawing/2014/main" id="{BC38B336-35D4-4949-BF20-66B0EED6898F}"/>
                </a:ext>
              </a:extLst>
            </p:cNvPr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90;p34">
              <a:extLst>
                <a:ext uri="{FF2B5EF4-FFF2-40B4-BE49-F238E27FC236}">
                  <a16:creationId xmlns:a16="http://schemas.microsoft.com/office/drawing/2014/main" id="{B3BA2CA9-C874-D262-2F46-8802961AB586}"/>
                </a:ext>
              </a:extLst>
            </p:cNvPr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91;p34">
              <a:extLst>
                <a:ext uri="{FF2B5EF4-FFF2-40B4-BE49-F238E27FC236}">
                  <a16:creationId xmlns:a16="http://schemas.microsoft.com/office/drawing/2014/main" id="{1E8053EA-10C3-F0DB-5B3C-C3B10E4F3636}"/>
                </a:ext>
              </a:extLst>
            </p:cNvPr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92;p34">
              <a:extLst>
                <a:ext uri="{FF2B5EF4-FFF2-40B4-BE49-F238E27FC236}">
                  <a16:creationId xmlns:a16="http://schemas.microsoft.com/office/drawing/2014/main" id="{5B5E8313-B1AC-20F4-CDD4-D6E8D7B7B1CC}"/>
                </a:ext>
              </a:extLst>
            </p:cNvPr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93;p34">
              <a:extLst>
                <a:ext uri="{FF2B5EF4-FFF2-40B4-BE49-F238E27FC236}">
                  <a16:creationId xmlns:a16="http://schemas.microsoft.com/office/drawing/2014/main" id="{5D32AA9A-30BF-B903-716A-34A9F8EF5A84}"/>
                </a:ext>
              </a:extLst>
            </p:cNvPr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94;p34">
              <a:extLst>
                <a:ext uri="{FF2B5EF4-FFF2-40B4-BE49-F238E27FC236}">
                  <a16:creationId xmlns:a16="http://schemas.microsoft.com/office/drawing/2014/main" id="{DB3D1B51-01A4-8569-6198-3A8B96587406}"/>
                </a:ext>
              </a:extLst>
            </p:cNvPr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95;p34">
              <a:extLst>
                <a:ext uri="{FF2B5EF4-FFF2-40B4-BE49-F238E27FC236}">
                  <a16:creationId xmlns:a16="http://schemas.microsoft.com/office/drawing/2014/main" id="{25235CDF-B805-1238-424C-231BFD2A0B87}"/>
                </a:ext>
              </a:extLst>
            </p:cNvPr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96;p34">
              <a:extLst>
                <a:ext uri="{FF2B5EF4-FFF2-40B4-BE49-F238E27FC236}">
                  <a16:creationId xmlns:a16="http://schemas.microsoft.com/office/drawing/2014/main" id="{158C3B70-D592-C7E9-C69B-3C055DF739F1}"/>
                </a:ext>
              </a:extLst>
            </p:cNvPr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97;p34">
              <a:extLst>
                <a:ext uri="{FF2B5EF4-FFF2-40B4-BE49-F238E27FC236}">
                  <a16:creationId xmlns:a16="http://schemas.microsoft.com/office/drawing/2014/main" id="{B6D43143-B179-21DA-DECB-E726E24415BE}"/>
                </a:ext>
              </a:extLst>
            </p:cNvPr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98;p34">
              <a:extLst>
                <a:ext uri="{FF2B5EF4-FFF2-40B4-BE49-F238E27FC236}">
                  <a16:creationId xmlns:a16="http://schemas.microsoft.com/office/drawing/2014/main" id="{8A17FFF7-AE8A-6C86-3023-4B04D7D78440}"/>
                </a:ext>
              </a:extLst>
            </p:cNvPr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99;p34">
              <a:extLst>
                <a:ext uri="{FF2B5EF4-FFF2-40B4-BE49-F238E27FC236}">
                  <a16:creationId xmlns:a16="http://schemas.microsoft.com/office/drawing/2014/main" id="{B16F4383-3B85-6866-433D-EF28B628DB55}"/>
                </a:ext>
              </a:extLst>
            </p:cNvPr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00;p34">
              <a:extLst>
                <a:ext uri="{FF2B5EF4-FFF2-40B4-BE49-F238E27FC236}">
                  <a16:creationId xmlns:a16="http://schemas.microsoft.com/office/drawing/2014/main" id="{92ABF171-59FB-E732-27E8-7A2AE236759A}"/>
                </a:ext>
              </a:extLst>
            </p:cNvPr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01;p34">
              <a:extLst>
                <a:ext uri="{FF2B5EF4-FFF2-40B4-BE49-F238E27FC236}">
                  <a16:creationId xmlns:a16="http://schemas.microsoft.com/office/drawing/2014/main" id="{B8D0771C-D305-4485-B36A-175376306B0A}"/>
                </a:ext>
              </a:extLst>
            </p:cNvPr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02;p34">
              <a:extLst>
                <a:ext uri="{FF2B5EF4-FFF2-40B4-BE49-F238E27FC236}">
                  <a16:creationId xmlns:a16="http://schemas.microsoft.com/office/drawing/2014/main" id="{3DA9206D-96FB-65CB-38D6-0AD25FD0EEA9}"/>
                </a:ext>
              </a:extLst>
            </p:cNvPr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03;p34">
              <a:extLst>
                <a:ext uri="{FF2B5EF4-FFF2-40B4-BE49-F238E27FC236}">
                  <a16:creationId xmlns:a16="http://schemas.microsoft.com/office/drawing/2014/main" id="{9946EE1D-F0B4-2904-0918-99E53EDD4615}"/>
                </a:ext>
              </a:extLst>
            </p:cNvPr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04;p34">
              <a:extLst>
                <a:ext uri="{FF2B5EF4-FFF2-40B4-BE49-F238E27FC236}">
                  <a16:creationId xmlns:a16="http://schemas.microsoft.com/office/drawing/2014/main" id="{D3621089-CEF4-2290-A3F4-229C9FD8CB29}"/>
                </a:ext>
              </a:extLst>
            </p:cNvPr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05;p34">
              <a:extLst>
                <a:ext uri="{FF2B5EF4-FFF2-40B4-BE49-F238E27FC236}">
                  <a16:creationId xmlns:a16="http://schemas.microsoft.com/office/drawing/2014/main" id="{8ACFE00E-7E2A-8B92-FDB2-B3C03B6EF2B5}"/>
                </a:ext>
              </a:extLst>
            </p:cNvPr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31225" y="1094861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EDUSPACE CLASSROOM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592549" y="1731522"/>
            <a:ext cx="5300329" cy="270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Aplikasi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merupakan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duplikasi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aplikasi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Google Classroom dan 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dibangun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framework Laravel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versi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8 dan database MySQL.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Aplikasi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 website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diperuntukkan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bagi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pengajar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pelajar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agar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mengakses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pembelajaran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efektif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cepat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, dan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mudah</a:t>
            </a:r>
            <a:r>
              <a:rPr lang="en-US" dirty="0">
                <a:latin typeface="+mn-lt"/>
                <a:ea typeface="Calibri" panose="020F0502020204030204" pitchFamily="34" charset="0"/>
              </a:rPr>
              <a:t>.</a:t>
            </a:r>
            <a:endParaRPr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CA91F4C-C7CD-D61C-787A-5D68D536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470" y="1625778"/>
            <a:ext cx="3555563" cy="242286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B8D6DFB-CA44-4749-507F-0C84D99330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817" b="36374"/>
          <a:stretch/>
        </p:blipFill>
        <p:spPr>
          <a:xfrm>
            <a:off x="6166712" y="2669452"/>
            <a:ext cx="2098984" cy="4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2CBA-D89F-58DD-2BE9-B4EBF733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39" y="195500"/>
            <a:ext cx="2128606" cy="999908"/>
          </a:xfrm>
        </p:spPr>
        <p:txBody>
          <a:bodyPr/>
          <a:lstStyle/>
          <a:p>
            <a:pPr algn="ctr"/>
            <a:r>
              <a:rPr lang="en-US" sz="2800" dirty="0"/>
              <a:t>ALUR </a:t>
            </a:r>
            <a:br>
              <a:rPr lang="en-US" sz="2800" dirty="0"/>
            </a:br>
            <a:r>
              <a:rPr lang="en-US" sz="2800" dirty="0"/>
              <a:t>BISNIS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B3809-CDD4-73C1-F54F-112E0946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245" y="195500"/>
            <a:ext cx="3229510" cy="47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79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0B7DA-2E79-1E93-A163-13B50618E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00" y="457938"/>
            <a:ext cx="5660706" cy="457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-312821" y="11039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ENTITY RELATIONSHIP DIAGRAM (ERD)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0875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787DB-4056-8073-586B-BCF6047DD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38" y="429297"/>
            <a:ext cx="4555924" cy="458145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65678" y="159447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RELATIONAL DATABASE SCHEMA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380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0FB9-E82E-5A7F-03AA-E3CB3659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83" y="205827"/>
            <a:ext cx="5461354" cy="539700"/>
          </a:xfrm>
        </p:spPr>
        <p:txBody>
          <a:bodyPr/>
          <a:lstStyle/>
          <a:p>
            <a:r>
              <a:rPr lang="en-US" sz="2000" dirty="0"/>
              <a:t>RELATIONAL RELATIONSHIP DIAGRAM (RRD)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5F763-270B-3D61-452E-0C8730DC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55" y="672183"/>
            <a:ext cx="6643287" cy="4471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21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06696" y="339708"/>
            <a:ext cx="384727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530620" y="924456"/>
            <a:ext cx="7085375" cy="4096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330" name="Google Shape;330;p32"/>
          <p:cNvSpPr/>
          <p:nvPr/>
        </p:nvSpPr>
        <p:spPr>
          <a:xfrm>
            <a:off x="4241257" y="2657558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643888" y="1238204"/>
            <a:ext cx="3525965" cy="3296208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371;p41">
            <a:extLst>
              <a:ext uri="{FF2B5EF4-FFF2-40B4-BE49-F238E27FC236}">
                <a16:creationId xmlns:a16="http://schemas.microsoft.com/office/drawing/2014/main" id="{BD8F1075-B253-8AA7-C4B6-BC17422CA96E}"/>
              </a:ext>
            </a:extLst>
          </p:cNvPr>
          <p:cNvGrpSpPr/>
          <p:nvPr/>
        </p:nvGrpSpPr>
        <p:grpSpPr>
          <a:xfrm>
            <a:off x="4734487" y="1517663"/>
            <a:ext cx="3494079" cy="2743974"/>
            <a:chOff x="661500" y="407500"/>
            <a:chExt cx="5982125" cy="4841325"/>
          </a:xfrm>
        </p:grpSpPr>
        <p:sp>
          <p:nvSpPr>
            <p:cNvPr id="165" name="Google Shape;1373;p41">
              <a:extLst>
                <a:ext uri="{FF2B5EF4-FFF2-40B4-BE49-F238E27FC236}">
                  <a16:creationId xmlns:a16="http://schemas.microsoft.com/office/drawing/2014/main" id="{9FD54EBC-6652-185C-3DFF-796D3555ACC5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74;p41">
              <a:extLst>
                <a:ext uri="{FF2B5EF4-FFF2-40B4-BE49-F238E27FC236}">
                  <a16:creationId xmlns:a16="http://schemas.microsoft.com/office/drawing/2014/main" id="{4FC25A9B-483C-F5BD-253D-67DEF790A12F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75;p41">
              <a:extLst>
                <a:ext uri="{FF2B5EF4-FFF2-40B4-BE49-F238E27FC236}">
                  <a16:creationId xmlns:a16="http://schemas.microsoft.com/office/drawing/2014/main" id="{D2493853-EFCE-8080-1F1C-F476B66D1D23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76;p41">
              <a:extLst>
                <a:ext uri="{FF2B5EF4-FFF2-40B4-BE49-F238E27FC236}">
                  <a16:creationId xmlns:a16="http://schemas.microsoft.com/office/drawing/2014/main" id="{877B0CCD-EC9B-8143-77D3-19186C0CD478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77;p41">
              <a:extLst>
                <a:ext uri="{FF2B5EF4-FFF2-40B4-BE49-F238E27FC236}">
                  <a16:creationId xmlns:a16="http://schemas.microsoft.com/office/drawing/2014/main" id="{4B64F6A1-3BF0-203B-3BC5-CA7B1CDE12CD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78;p41">
              <a:extLst>
                <a:ext uri="{FF2B5EF4-FFF2-40B4-BE49-F238E27FC236}">
                  <a16:creationId xmlns:a16="http://schemas.microsoft.com/office/drawing/2014/main" id="{41B9F531-CC9A-2B69-19F1-F569FD3236BA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9;p41">
              <a:extLst>
                <a:ext uri="{FF2B5EF4-FFF2-40B4-BE49-F238E27FC236}">
                  <a16:creationId xmlns:a16="http://schemas.microsoft.com/office/drawing/2014/main" id="{79B57CD3-F2AF-27EF-4DDA-07814CC8F4BF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80;p41">
              <a:extLst>
                <a:ext uri="{FF2B5EF4-FFF2-40B4-BE49-F238E27FC236}">
                  <a16:creationId xmlns:a16="http://schemas.microsoft.com/office/drawing/2014/main" id="{D35955E0-269D-AF26-835E-AD38BCD92384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81;p41">
              <a:extLst>
                <a:ext uri="{FF2B5EF4-FFF2-40B4-BE49-F238E27FC236}">
                  <a16:creationId xmlns:a16="http://schemas.microsoft.com/office/drawing/2014/main" id="{D10D496E-E417-7D60-12FA-CE1DDD44173D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82;p41">
              <a:extLst>
                <a:ext uri="{FF2B5EF4-FFF2-40B4-BE49-F238E27FC236}">
                  <a16:creationId xmlns:a16="http://schemas.microsoft.com/office/drawing/2014/main" id="{D36B33BA-6680-5194-FA12-0EE52287611F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83;p41">
              <a:extLst>
                <a:ext uri="{FF2B5EF4-FFF2-40B4-BE49-F238E27FC236}">
                  <a16:creationId xmlns:a16="http://schemas.microsoft.com/office/drawing/2014/main" id="{6A76D9CF-A7D4-9B0C-2576-64A8D6973012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84;p41">
              <a:extLst>
                <a:ext uri="{FF2B5EF4-FFF2-40B4-BE49-F238E27FC236}">
                  <a16:creationId xmlns:a16="http://schemas.microsoft.com/office/drawing/2014/main" id="{2BED5E66-F9F4-AFFE-D715-CBC249B10A72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85;p41">
              <a:extLst>
                <a:ext uri="{FF2B5EF4-FFF2-40B4-BE49-F238E27FC236}">
                  <a16:creationId xmlns:a16="http://schemas.microsoft.com/office/drawing/2014/main" id="{764C66CF-85C7-B2CE-AFA9-7B4BF7DC508B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86;p41">
              <a:extLst>
                <a:ext uri="{FF2B5EF4-FFF2-40B4-BE49-F238E27FC236}">
                  <a16:creationId xmlns:a16="http://schemas.microsoft.com/office/drawing/2014/main" id="{2E26FBD5-5F09-295C-B802-1E7F0880D54F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87;p41">
              <a:extLst>
                <a:ext uri="{FF2B5EF4-FFF2-40B4-BE49-F238E27FC236}">
                  <a16:creationId xmlns:a16="http://schemas.microsoft.com/office/drawing/2014/main" id="{CCFEF294-6C53-809C-4FF5-37964C8A5B4A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88;p41">
              <a:extLst>
                <a:ext uri="{FF2B5EF4-FFF2-40B4-BE49-F238E27FC236}">
                  <a16:creationId xmlns:a16="http://schemas.microsoft.com/office/drawing/2014/main" id="{9892D92B-05A2-E0C4-EA87-628B0049A978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89;p41">
              <a:extLst>
                <a:ext uri="{FF2B5EF4-FFF2-40B4-BE49-F238E27FC236}">
                  <a16:creationId xmlns:a16="http://schemas.microsoft.com/office/drawing/2014/main" id="{143B62A6-B31F-7822-4DBD-D59BC7E778D8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90;p41">
              <a:extLst>
                <a:ext uri="{FF2B5EF4-FFF2-40B4-BE49-F238E27FC236}">
                  <a16:creationId xmlns:a16="http://schemas.microsoft.com/office/drawing/2014/main" id="{271D5885-8906-AB59-0D74-B7D3E22F9823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91;p41">
              <a:extLst>
                <a:ext uri="{FF2B5EF4-FFF2-40B4-BE49-F238E27FC236}">
                  <a16:creationId xmlns:a16="http://schemas.microsoft.com/office/drawing/2014/main" id="{1A9CD08B-8A2E-9958-8EAA-05C99DEB87BB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92;p41">
              <a:extLst>
                <a:ext uri="{FF2B5EF4-FFF2-40B4-BE49-F238E27FC236}">
                  <a16:creationId xmlns:a16="http://schemas.microsoft.com/office/drawing/2014/main" id="{7BB48FA1-869D-209A-47BB-27F1CBB339DA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93;p41">
              <a:extLst>
                <a:ext uri="{FF2B5EF4-FFF2-40B4-BE49-F238E27FC236}">
                  <a16:creationId xmlns:a16="http://schemas.microsoft.com/office/drawing/2014/main" id="{79B2DA57-CA5C-D48A-1D43-003DA99B7000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94;p41">
              <a:extLst>
                <a:ext uri="{FF2B5EF4-FFF2-40B4-BE49-F238E27FC236}">
                  <a16:creationId xmlns:a16="http://schemas.microsoft.com/office/drawing/2014/main" id="{0C73A355-B8B7-2723-14A0-36113DD3F9B0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95;p41">
              <a:extLst>
                <a:ext uri="{FF2B5EF4-FFF2-40B4-BE49-F238E27FC236}">
                  <a16:creationId xmlns:a16="http://schemas.microsoft.com/office/drawing/2014/main" id="{EC783025-1C2D-698E-EDC0-D50AAC41EDCD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96;p41">
              <a:extLst>
                <a:ext uri="{FF2B5EF4-FFF2-40B4-BE49-F238E27FC236}">
                  <a16:creationId xmlns:a16="http://schemas.microsoft.com/office/drawing/2014/main" id="{162A6ECA-9AFF-03EF-2A12-D50C036EA906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97;p41">
              <a:extLst>
                <a:ext uri="{FF2B5EF4-FFF2-40B4-BE49-F238E27FC236}">
                  <a16:creationId xmlns:a16="http://schemas.microsoft.com/office/drawing/2014/main" id="{995D2D01-6E9D-40C5-8167-3E7A373FB1AB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98;p41">
              <a:extLst>
                <a:ext uri="{FF2B5EF4-FFF2-40B4-BE49-F238E27FC236}">
                  <a16:creationId xmlns:a16="http://schemas.microsoft.com/office/drawing/2014/main" id="{4BEAEF87-A441-3050-650E-C327AC159F8F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399;p41">
              <a:extLst>
                <a:ext uri="{FF2B5EF4-FFF2-40B4-BE49-F238E27FC236}">
                  <a16:creationId xmlns:a16="http://schemas.microsoft.com/office/drawing/2014/main" id="{E21A0A5F-2426-8E40-3AC9-1B745F349829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400;p41">
              <a:extLst>
                <a:ext uri="{FF2B5EF4-FFF2-40B4-BE49-F238E27FC236}">
                  <a16:creationId xmlns:a16="http://schemas.microsoft.com/office/drawing/2014/main" id="{4D4BC185-DDED-2B59-4112-81E647FDC55D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401;p41">
              <a:extLst>
                <a:ext uri="{FF2B5EF4-FFF2-40B4-BE49-F238E27FC236}">
                  <a16:creationId xmlns:a16="http://schemas.microsoft.com/office/drawing/2014/main" id="{3C27D956-736F-FB8D-7CE0-1B2F9F3C84C5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402;p41">
              <a:extLst>
                <a:ext uri="{FF2B5EF4-FFF2-40B4-BE49-F238E27FC236}">
                  <a16:creationId xmlns:a16="http://schemas.microsoft.com/office/drawing/2014/main" id="{D9A59C39-6693-8C0A-D420-40256B24111E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403;p41">
              <a:extLst>
                <a:ext uri="{FF2B5EF4-FFF2-40B4-BE49-F238E27FC236}">
                  <a16:creationId xmlns:a16="http://schemas.microsoft.com/office/drawing/2014/main" id="{0F43EBA6-BF68-B6FC-0977-80384A8BEFDF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404;p41">
              <a:extLst>
                <a:ext uri="{FF2B5EF4-FFF2-40B4-BE49-F238E27FC236}">
                  <a16:creationId xmlns:a16="http://schemas.microsoft.com/office/drawing/2014/main" id="{02F023AA-347F-0FE0-A19F-9E9341E126B6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405;p41">
              <a:extLst>
                <a:ext uri="{FF2B5EF4-FFF2-40B4-BE49-F238E27FC236}">
                  <a16:creationId xmlns:a16="http://schemas.microsoft.com/office/drawing/2014/main" id="{521FA65F-E0E5-DC44-D30C-087210DE9920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406;p41">
              <a:extLst>
                <a:ext uri="{FF2B5EF4-FFF2-40B4-BE49-F238E27FC236}">
                  <a16:creationId xmlns:a16="http://schemas.microsoft.com/office/drawing/2014/main" id="{97AF66BC-AAF1-A9E3-2E9D-FE2F24DB40F6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407;p41">
              <a:extLst>
                <a:ext uri="{FF2B5EF4-FFF2-40B4-BE49-F238E27FC236}">
                  <a16:creationId xmlns:a16="http://schemas.microsoft.com/office/drawing/2014/main" id="{B20C3A22-6FAE-C045-F8B5-86C8AD4161AD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408;p41">
              <a:extLst>
                <a:ext uri="{FF2B5EF4-FFF2-40B4-BE49-F238E27FC236}">
                  <a16:creationId xmlns:a16="http://schemas.microsoft.com/office/drawing/2014/main" id="{B4AA24A6-F01C-E3B4-3CAD-1FFA08655B8B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409;p41">
              <a:extLst>
                <a:ext uri="{FF2B5EF4-FFF2-40B4-BE49-F238E27FC236}">
                  <a16:creationId xmlns:a16="http://schemas.microsoft.com/office/drawing/2014/main" id="{602EBDF3-8334-FEE4-FF5B-A3F7CD672A35}"/>
                </a:ext>
              </a:extLst>
            </p:cNvPr>
            <p:cNvSpPr/>
            <p:nvPr/>
          </p:nvSpPr>
          <p:spPr>
            <a:xfrm>
              <a:off x="4688851" y="1495399"/>
              <a:ext cx="762925" cy="871699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410;p41">
              <a:extLst>
                <a:ext uri="{FF2B5EF4-FFF2-40B4-BE49-F238E27FC236}">
                  <a16:creationId xmlns:a16="http://schemas.microsoft.com/office/drawing/2014/main" id="{AA63E957-11CB-4452-EC9B-EA10BD30AE63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411;p41">
              <a:extLst>
                <a:ext uri="{FF2B5EF4-FFF2-40B4-BE49-F238E27FC236}">
                  <a16:creationId xmlns:a16="http://schemas.microsoft.com/office/drawing/2014/main" id="{B51150C2-C952-6266-313F-5746B64FF505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412;p41">
              <a:extLst>
                <a:ext uri="{FF2B5EF4-FFF2-40B4-BE49-F238E27FC236}">
                  <a16:creationId xmlns:a16="http://schemas.microsoft.com/office/drawing/2014/main" id="{F7F0C480-1D61-A4AB-2853-B44A18560ED6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413;p41">
              <a:extLst>
                <a:ext uri="{FF2B5EF4-FFF2-40B4-BE49-F238E27FC236}">
                  <a16:creationId xmlns:a16="http://schemas.microsoft.com/office/drawing/2014/main" id="{2E353265-5E0D-6B7E-D43B-657C387D8AD8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414;p41">
              <a:extLst>
                <a:ext uri="{FF2B5EF4-FFF2-40B4-BE49-F238E27FC236}">
                  <a16:creationId xmlns:a16="http://schemas.microsoft.com/office/drawing/2014/main" id="{76E682CC-4C0B-20C7-1DE4-DFE63C7AA04D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415;p41">
              <a:extLst>
                <a:ext uri="{FF2B5EF4-FFF2-40B4-BE49-F238E27FC236}">
                  <a16:creationId xmlns:a16="http://schemas.microsoft.com/office/drawing/2014/main" id="{197B90FF-2D13-3797-E029-E0F8DE9FBF66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416;p41">
              <a:extLst>
                <a:ext uri="{FF2B5EF4-FFF2-40B4-BE49-F238E27FC236}">
                  <a16:creationId xmlns:a16="http://schemas.microsoft.com/office/drawing/2014/main" id="{1E2EAEB3-1D45-2E81-A10E-5D327A3BE506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417;p41">
              <a:extLst>
                <a:ext uri="{FF2B5EF4-FFF2-40B4-BE49-F238E27FC236}">
                  <a16:creationId xmlns:a16="http://schemas.microsoft.com/office/drawing/2014/main" id="{60885DCE-C472-07FC-1BFD-0CCD0E0FBCB5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418;p41">
              <a:extLst>
                <a:ext uri="{FF2B5EF4-FFF2-40B4-BE49-F238E27FC236}">
                  <a16:creationId xmlns:a16="http://schemas.microsoft.com/office/drawing/2014/main" id="{C0D6991C-DED9-3AEF-0E34-B9738F8AF1C9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419;p41">
              <a:extLst>
                <a:ext uri="{FF2B5EF4-FFF2-40B4-BE49-F238E27FC236}">
                  <a16:creationId xmlns:a16="http://schemas.microsoft.com/office/drawing/2014/main" id="{5C8266B3-0BE7-DA44-282F-9C9CB90E1F62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420;p41">
              <a:extLst>
                <a:ext uri="{FF2B5EF4-FFF2-40B4-BE49-F238E27FC236}">
                  <a16:creationId xmlns:a16="http://schemas.microsoft.com/office/drawing/2014/main" id="{A106DDF9-BEB9-F494-B3BF-24CA2CC8A456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421;p41">
              <a:extLst>
                <a:ext uri="{FF2B5EF4-FFF2-40B4-BE49-F238E27FC236}">
                  <a16:creationId xmlns:a16="http://schemas.microsoft.com/office/drawing/2014/main" id="{C9657E87-DB1F-68C9-AC59-00F8B9D0D297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422;p41">
              <a:extLst>
                <a:ext uri="{FF2B5EF4-FFF2-40B4-BE49-F238E27FC236}">
                  <a16:creationId xmlns:a16="http://schemas.microsoft.com/office/drawing/2014/main" id="{7995298B-FC19-9083-6924-6C7937A6E3E0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423;p41">
              <a:extLst>
                <a:ext uri="{FF2B5EF4-FFF2-40B4-BE49-F238E27FC236}">
                  <a16:creationId xmlns:a16="http://schemas.microsoft.com/office/drawing/2014/main" id="{C728F6DC-649B-A65B-DEDD-B5A2DCA0A2C3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424;p41">
              <a:extLst>
                <a:ext uri="{FF2B5EF4-FFF2-40B4-BE49-F238E27FC236}">
                  <a16:creationId xmlns:a16="http://schemas.microsoft.com/office/drawing/2014/main" id="{EF61EA5D-B39F-CFF1-3E74-08D17E44362B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425;p41">
              <a:extLst>
                <a:ext uri="{FF2B5EF4-FFF2-40B4-BE49-F238E27FC236}">
                  <a16:creationId xmlns:a16="http://schemas.microsoft.com/office/drawing/2014/main" id="{3AB5CE5C-4F63-1657-6AD7-DD1003AD7366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426;p41">
              <a:extLst>
                <a:ext uri="{FF2B5EF4-FFF2-40B4-BE49-F238E27FC236}">
                  <a16:creationId xmlns:a16="http://schemas.microsoft.com/office/drawing/2014/main" id="{11E10C05-4709-7415-87DF-5078F9ED1B12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427;p41">
              <a:extLst>
                <a:ext uri="{FF2B5EF4-FFF2-40B4-BE49-F238E27FC236}">
                  <a16:creationId xmlns:a16="http://schemas.microsoft.com/office/drawing/2014/main" id="{80B9A7C5-C44B-DC50-FC62-FA98F6F488AE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428;p41">
              <a:extLst>
                <a:ext uri="{FF2B5EF4-FFF2-40B4-BE49-F238E27FC236}">
                  <a16:creationId xmlns:a16="http://schemas.microsoft.com/office/drawing/2014/main" id="{20C80D03-A0CA-91EC-EE03-915C1B011F0C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429;p41">
              <a:extLst>
                <a:ext uri="{FF2B5EF4-FFF2-40B4-BE49-F238E27FC236}">
                  <a16:creationId xmlns:a16="http://schemas.microsoft.com/office/drawing/2014/main" id="{1FD53967-F085-43A4-596F-C7D15E07B7EC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430;p41">
              <a:extLst>
                <a:ext uri="{FF2B5EF4-FFF2-40B4-BE49-F238E27FC236}">
                  <a16:creationId xmlns:a16="http://schemas.microsoft.com/office/drawing/2014/main" id="{3E426DD1-EDFA-5C7E-183D-EB4593890D7C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431;p41">
              <a:extLst>
                <a:ext uri="{FF2B5EF4-FFF2-40B4-BE49-F238E27FC236}">
                  <a16:creationId xmlns:a16="http://schemas.microsoft.com/office/drawing/2014/main" id="{D5863ED5-8FD2-D04C-A816-D7353A19C8EE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432;p41">
              <a:extLst>
                <a:ext uri="{FF2B5EF4-FFF2-40B4-BE49-F238E27FC236}">
                  <a16:creationId xmlns:a16="http://schemas.microsoft.com/office/drawing/2014/main" id="{5BE521DB-1E40-5D4A-52DD-7C1827C74330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433;p41">
              <a:extLst>
                <a:ext uri="{FF2B5EF4-FFF2-40B4-BE49-F238E27FC236}">
                  <a16:creationId xmlns:a16="http://schemas.microsoft.com/office/drawing/2014/main" id="{1CD01F53-71C3-B865-E58F-DE9AC398A24B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434;p41">
              <a:extLst>
                <a:ext uri="{FF2B5EF4-FFF2-40B4-BE49-F238E27FC236}">
                  <a16:creationId xmlns:a16="http://schemas.microsoft.com/office/drawing/2014/main" id="{3A4E57DA-320A-5150-35C6-024704644D14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435;p41">
              <a:extLst>
                <a:ext uri="{FF2B5EF4-FFF2-40B4-BE49-F238E27FC236}">
                  <a16:creationId xmlns:a16="http://schemas.microsoft.com/office/drawing/2014/main" id="{D717C138-D8EE-0A62-DCCF-FB964452E7D4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436;p41">
              <a:extLst>
                <a:ext uri="{FF2B5EF4-FFF2-40B4-BE49-F238E27FC236}">
                  <a16:creationId xmlns:a16="http://schemas.microsoft.com/office/drawing/2014/main" id="{736EE915-0A43-A891-6C90-A109EB75AC19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437;p41">
              <a:extLst>
                <a:ext uri="{FF2B5EF4-FFF2-40B4-BE49-F238E27FC236}">
                  <a16:creationId xmlns:a16="http://schemas.microsoft.com/office/drawing/2014/main" id="{8D0BF7DE-BC07-6DA6-5D20-5948D2F83599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438;p41">
              <a:extLst>
                <a:ext uri="{FF2B5EF4-FFF2-40B4-BE49-F238E27FC236}">
                  <a16:creationId xmlns:a16="http://schemas.microsoft.com/office/drawing/2014/main" id="{FC9BE791-4493-4C1F-65DF-5EEC4309B294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439;p41">
              <a:extLst>
                <a:ext uri="{FF2B5EF4-FFF2-40B4-BE49-F238E27FC236}">
                  <a16:creationId xmlns:a16="http://schemas.microsoft.com/office/drawing/2014/main" id="{8A6FFD0B-5262-0806-3F6B-A7326A1F8A0F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440;p41">
              <a:extLst>
                <a:ext uri="{FF2B5EF4-FFF2-40B4-BE49-F238E27FC236}">
                  <a16:creationId xmlns:a16="http://schemas.microsoft.com/office/drawing/2014/main" id="{C816A7D4-7821-F314-C1C2-5C431740913E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441;p41">
              <a:extLst>
                <a:ext uri="{FF2B5EF4-FFF2-40B4-BE49-F238E27FC236}">
                  <a16:creationId xmlns:a16="http://schemas.microsoft.com/office/drawing/2014/main" id="{54913E79-1BE5-CD73-0CDB-E53197731B3F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442;p41">
              <a:extLst>
                <a:ext uri="{FF2B5EF4-FFF2-40B4-BE49-F238E27FC236}">
                  <a16:creationId xmlns:a16="http://schemas.microsoft.com/office/drawing/2014/main" id="{59DC7643-C7A6-DE5F-D06C-3D910EC88409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443;p41">
              <a:extLst>
                <a:ext uri="{FF2B5EF4-FFF2-40B4-BE49-F238E27FC236}">
                  <a16:creationId xmlns:a16="http://schemas.microsoft.com/office/drawing/2014/main" id="{AF09FAB6-387F-E9F4-6471-FB47386B95E8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444;p41">
              <a:extLst>
                <a:ext uri="{FF2B5EF4-FFF2-40B4-BE49-F238E27FC236}">
                  <a16:creationId xmlns:a16="http://schemas.microsoft.com/office/drawing/2014/main" id="{CC1D6B83-DC0B-3699-0025-D3ECEDE8A688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445;p41">
              <a:extLst>
                <a:ext uri="{FF2B5EF4-FFF2-40B4-BE49-F238E27FC236}">
                  <a16:creationId xmlns:a16="http://schemas.microsoft.com/office/drawing/2014/main" id="{40DA441F-23ED-C9F9-37A0-AFFBDE6E2577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446;p41">
              <a:extLst>
                <a:ext uri="{FF2B5EF4-FFF2-40B4-BE49-F238E27FC236}">
                  <a16:creationId xmlns:a16="http://schemas.microsoft.com/office/drawing/2014/main" id="{82044C2D-9B28-E09D-9806-B3F67BE7EF5D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447;p41">
              <a:extLst>
                <a:ext uri="{FF2B5EF4-FFF2-40B4-BE49-F238E27FC236}">
                  <a16:creationId xmlns:a16="http://schemas.microsoft.com/office/drawing/2014/main" id="{87B817AA-4187-6CF1-0761-AB4EE451D450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448;p41">
              <a:extLst>
                <a:ext uri="{FF2B5EF4-FFF2-40B4-BE49-F238E27FC236}">
                  <a16:creationId xmlns:a16="http://schemas.microsoft.com/office/drawing/2014/main" id="{7007B4D2-6C32-CF2A-FE48-1FDAD2CAEF43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449;p41">
              <a:extLst>
                <a:ext uri="{FF2B5EF4-FFF2-40B4-BE49-F238E27FC236}">
                  <a16:creationId xmlns:a16="http://schemas.microsoft.com/office/drawing/2014/main" id="{9DE7481A-BDEB-0D51-53F0-A55904ABF073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450;p41">
              <a:extLst>
                <a:ext uri="{FF2B5EF4-FFF2-40B4-BE49-F238E27FC236}">
                  <a16:creationId xmlns:a16="http://schemas.microsoft.com/office/drawing/2014/main" id="{A4720EB0-3667-0173-42E5-6348A431DE2A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451;p41">
              <a:extLst>
                <a:ext uri="{FF2B5EF4-FFF2-40B4-BE49-F238E27FC236}">
                  <a16:creationId xmlns:a16="http://schemas.microsoft.com/office/drawing/2014/main" id="{D5839F8C-5119-B1BE-384C-BA31165018A3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452;p41">
              <a:extLst>
                <a:ext uri="{FF2B5EF4-FFF2-40B4-BE49-F238E27FC236}">
                  <a16:creationId xmlns:a16="http://schemas.microsoft.com/office/drawing/2014/main" id="{D90DB114-E4B1-3077-033A-CE582FF1129A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329;p32">
            <a:extLst>
              <a:ext uri="{FF2B5EF4-FFF2-40B4-BE49-F238E27FC236}">
                <a16:creationId xmlns:a16="http://schemas.microsoft.com/office/drawing/2014/main" id="{AA4E4046-E1FD-492E-24BA-81034826C987}"/>
              </a:ext>
            </a:extLst>
          </p:cNvPr>
          <p:cNvSpPr txBox="1">
            <a:spLocks/>
          </p:cNvSpPr>
          <p:nvPr/>
        </p:nvSpPr>
        <p:spPr>
          <a:xfrm>
            <a:off x="516968" y="1238204"/>
            <a:ext cx="7017503" cy="356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</a:t>
            </a:r>
          </a:p>
          <a:p>
            <a:pPr marL="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</a:p>
          <a:p>
            <a:pPr marL="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 Password</a:t>
            </a:r>
          </a:p>
          <a:p>
            <a:pPr marL="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Upload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Download File</a:t>
            </a:r>
          </a:p>
          <a:p>
            <a:pPr marL="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CRUD Post</a:t>
            </a:r>
          </a:p>
          <a:p>
            <a:pPr marL="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CRUD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Jawaban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CRUD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Komentar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769086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296</Words>
  <Application>Microsoft Office PowerPoint</Application>
  <PresentationFormat>On-screen Show (16:9)</PresentationFormat>
  <Paragraphs>63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Viga</vt:lpstr>
      <vt:lpstr>DM Sans</vt:lpstr>
      <vt:lpstr>Cyber Security Business Plan</vt:lpstr>
      <vt:lpstr>EduSpace CLASSROOM Duplikasi dari Aplikasi Google Classroom </vt:lpstr>
      <vt:lpstr>ANGGOTA KELOMPOK 7</vt:lpstr>
      <vt:lpstr>DEFENISI GOOGLE CLASSROOM</vt:lpstr>
      <vt:lpstr>EDUSPACE CLASSROOM</vt:lpstr>
      <vt:lpstr>ALUR  BISNIS</vt:lpstr>
      <vt:lpstr>ENTITY RELATIONSHIP DIAGRAM (ERD)</vt:lpstr>
      <vt:lpstr>RELATIONAL DATABASE SCHEMA</vt:lpstr>
      <vt:lpstr>RELATIONAL RELATIONSHIP DIAGRAM (RRD)</vt:lpstr>
      <vt:lpstr>FEATURES</vt:lpstr>
      <vt:lpstr>VIEW PAGES</vt:lpstr>
      <vt:lpstr>Halaman Login</vt:lpstr>
      <vt:lpstr>Halaman Register</vt:lpstr>
      <vt:lpstr>Halaman Utama (Dashboard)</vt:lpstr>
      <vt:lpstr>Halaman Kelas</vt:lpstr>
      <vt:lpstr>Halaman Tugas Kelas</vt:lpstr>
      <vt:lpstr>Halaman Anggota</vt:lpstr>
      <vt:lpstr>Halaman Kumpul Tugas</vt:lpstr>
      <vt:lpstr>DATABASE</vt:lpstr>
      <vt:lpstr>Tabel User</vt:lpstr>
      <vt:lpstr>PowerPoint Presentation</vt:lpstr>
      <vt:lpstr>DEMO TIME!</vt:lpstr>
      <vt:lpstr>“Technology is best when it brings people together” 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CLASSROOM PRESENT BY KELOMPOK 7</dc:title>
  <dc:creator>Sela SM</dc:creator>
  <cp:lastModifiedBy>Sela</cp:lastModifiedBy>
  <cp:revision>16</cp:revision>
  <dcterms:modified xsi:type="dcterms:W3CDTF">2022-05-24T21:09:26Z</dcterms:modified>
</cp:coreProperties>
</file>