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AmazonRatingAnalysis/Story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8EEB55E-04DF-49E8-AF56-3698AFEBF59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Amazon Rating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181B1C1A-34BB-4B82-B5B0-660B248C7088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8/19/2025 11:50:44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" id="2" name="slide2">
            <a:extLst>
              <a:ext uri="{FF2B5EF4-FFF2-40B4-BE49-F238E27FC236}">
                <a16:creationId xmlns:a16="http://schemas.microsoft.com/office/drawing/2014/main" id="{74609FAC-5490-4228-9F7B-3F280F956F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3" name="slide3">
            <a:extLst>
              <a:ext uri="{FF2B5EF4-FFF2-40B4-BE49-F238E27FC236}">
                <a16:creationId xmlns:a16="http://schemas.microsoft.com/office/drawing/2014/main" id="{14ED827B-6F2D-4E24-9981-6EDBCD9BBC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7" id="4" name="slide4">
            <a:extLst>
              <a:ext uri="{FF2B5EF4-FFF2-40B4-BE49-F238E27FC236}">
                <a16:creationId xmlns:a16="http://schemas.microsoft.com/office/drawing/2014/main" id="{0F79202F-C793-4504-8996-0A363073B08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8" id="5" name="slide5">
            <a:extLst>
              <a:ext uri="{FF2B5EF4-FFF2-40B4-BE49-F238E27FC236}">
                <a16:creationId xmlns:a16="http://schemas.microsoft.com/office/drawing/2014/main" id="{153E6F17-1BAD-4700-803D-BED23AD5BBD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10" id="6" name="slide6">
            <a:extLst>
              <a:ext uri="{FF2B5EF4-FFF2-40B4-BE49-F238E27FC236}">
                <a16:creationId xmlns:a16="http://schemas.microsoft.com/office/drawing/2014/main" id="{AD5E215E-3E83-4FB7-B557-197127595DD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79" y="0"/>
            <a:ext cx="72282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2025-08-19T11:50:45Z</dcterms:created>
  <dcterms:modified xsi:type="dcterms:W3CDTF">2025-08-19T11:50:45Z</dcterms:modified>
</cp:coreProperties>
</file>