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5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0E748-8F1D-4201-93BD-D183041306D2}" type="doc">
      <dgm:prSet loTypeId="urn:microsoft.com/office/officeart/2008/layout/VerticalCurvedList" loCatId="list" qsTypeId="urn:microsoft.com/office/officeart/2005/8/quickstyle/3d6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86C68D1-11CD-4C87-98D9-49E2E597764A}">
      <dgm:prSet phldrT="[Text]" custT="1"/>
      <dgm:spPr/>
      <dgm:t>
        <a:bodyPr/>
        <a:lstStyle/>
        <a:p>
          <a:r>
            <a:rPr lang="en-US" altLang="zh-CN" sz="3500" b="1" dirty="0" smtClean="0"/>
            <a:t>Basic for SAP Auto</a:t>
          </a:r>
          <a:endParaRPr lang="zh-CN" altLang="en-US" sz="3500" b="1" dirty="0"/>
        </a:p>
      </dgm:t>
    </dgm:pt>
    <dgm:pt modelId="{9FC80318-3C86-4C56-AA70-8DFD4AC81B8D}" type="parTrans" cxnId="{8851544F-4ED1-4B3A-917F-710BAC9BC25C}">
      <dgm:prSet/>
      <dgm:spPr/>
      <dgm:t>
        <a:bodyPr/>
        <a:lstStyle/>
        <a:p>
          <a:endParaRPr lang="zh-CN" altLang="en-US"/>
        </a:p>
      </dgm:t>
    </dgm:pt>
    <dgm:pt modelId="{1317B421-5E32-4C80-891B-15E807F07760}" type="sibTrans" cxnId="{8851544F-4ED1-4B3A-917F-710BAC9BC25C}">
      <dgm:prSet/>
      <dgm:spPr/>
      <dgm:t>
        <a:bodyPr/>
        <a:lstStyle/>
        <a:p>
          <a:endParaRPr lang="zh-CN" altLang="en-US"/>
        </a:p>
      </dgm:t>
    </dgm:pt>
    <dgm:pt modelId="{8F49D50E-3CFA-49DD-B4BA-AE7928E155B5}">
      <dgm:prSet phldrT="[Text]" custT="1"/>
      <dgm:spPr/>
      <dgm:t>
        <a:bodyPr/>
        <a:lstStyle/>
        <a:p>
          <a:r>
            <a:rPr lang="en-US" altLang="zh-CN" sz="3500" b="1" dirty="0" smtClean="0"/>
            <a:t>Automation Guideline</a:t>
          </a:r>
          <a:endParaRPr lang="zh-CN" altLang="en-US" sz="3500" b="1" dirty="0"/>
        </a:p>
      </dgm:t>
    </dgm:pt>
    <dgm:pt modelId="{6E96D22B-3494-4D27-B566-BF0924132ADD}" type="parTrans" cxnId="{5A9532F9-4AC8-4F99-80C0-E3E7C3D18441}">
      <dgm:prSet/>
      <dgm:spPr/>
      <dgm:t>
        <a:bodyPr/>
        <a:lstStyle/>
        <a:p>
          <a:endParaRPr lang="en-US"/>
        </a:p>
      </dgm:t>
    </dgm:pt>
    <dgm:pt modelId="{0885021B-B6A1-4C45-B54A-091B9AFFADF7}" type="sibTrans" cxnId="{5A9532F9-4AC8-4F99-80C0-E3E7C3D18441}">
      <dgm:prSet/>
      <dgm:spPr/>
      <dgm:t>
        <a:bodyPr/>
        <a:lstStyle/>
        <a:p>
          <a:endParaRPr lang="en-US"/>
        </a:p>
      </dgm:t>
    </dgm:pt>
    <dgm:pt modelId="{575A4B46-8E6A-4B9B-9387-B4DF3F5A5742}">
      <dgm:prSet phldrT="[Text]" custT="1"/>
      <dgm:spPr/>
      <dgm:t>
        <a:bodyPr/>
        <a:lstStyle/>
        <a:p>
          <a:r>
            <a:rPr lang="en-US" altLang="en-US" sz="3500" b="1" dirty="0" smtClean="0"/>
            <a:t>Practice and Review</a:t>
          </a:r>
          <a:endParaRPr lang="zh-CN" altLang="en-US" sz="3500" b="1" dirty="0"/>
        </a:p>
      </dgm:t>
    </dgm:pt>
    <dgm:pt modelId="{D8FC27F5-43C7-40FA-9DBC-6E482FB54DD0}" type="parTrans" cxnId="{D0870289-D247-459C-8AA1-67C6037B0DA3}">
      <dgm:prSet/>
      <dgm:spPr/>
      <dgm:t>
        <a:bodyPr/>
        <a:lstStyle/>
        <a:p>
          <a:endParaRPr lang="en-US"/>
        </a:p>
      </dgm:t>
    </dgm:pt>
    <dgm:pt modelId="{66707B18-8A99-4EFC-ABCC-A88BF9905342}" type="sibTrans" cxnId="{D0870289-D247-459C-8AA1-67C6037B0DA3}">
      <dgm:prSet/>
      <dgm:spPr/>
      <dgm:t>
        <a:bodyPr/>
        <a:lstStyle/>
        <a:p>
          <a:endParaRPr lang="en-US"/>
        </a:p>
      </dgm:t>
    </dgm:pt>
    <dgm:pt modelId="{EDFC91CC-5A22-43C4-88CA-B6E94FCA636C}" type="pres">
      <dgm:prSet presAssocID="{52C0E748-8F1D-4201-93BD-D183041306D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3982BB9-DB84-40B8-9186-20CAC0BE7167}" type="pres">
      <dgm:prSet presAssocID="{52C0E748-8F1D-4201-93BD-D183041306D2}" presName="Name1" presStyleCnt="0"/>
      <dgm:spPr/>
      <dgm:t>
        <a:bodyPr/>
        <a:lstStyle/>
        <a:p>
          <a:endParaRPr lang="zh-CN" altLang="en-US"/>
        </a:p>
      </dgm:t>
    </dgm:pt>
    <dgm:pt modelId="{F9F12468-DDE1-48F4-B0AC-78F86D7E3C5A}" type="pres">
      <dgm:prSet presAssocID="{52C0E748-8F1D-4201-93BD-D183041306D2}" presName="cycle" presStyleCnt="0"/>
      <dgm:spPr/>
      <dgm:t>
        <a:bodyPr/>
        <a:lstStyle/>
        <a:p>
          <a:endParaRPr lang="zh-CN" altLang="en-US"/>
        </a:p>
      </dgm:t>
    </dgm:pt>
    <dgm:pt modelId="{A53BC924-9680-4683-A649-D8AEF84BC242}" type="pres">
      <dgm:prSet presAssocID="{52C0E748-8F1D-4201-93BD-D183041306D2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E6F1C231-275B-4DB8-8AEF-30B533FF3DBC}" type="pres">
      <dgm:prSet presAssocID="{52C0E748-8F1D-4201-93BD-D183041306D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36D07F6-B038-4248-B850-E07230A00644}" type="pres">
      <dgm:prSet presAssocID="{52C0E748-8F1D-4201-93BD-D183041306D2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08AFB39B-4003-4B2A-9B05-5443FFB32AF6}" type="pres">
      <dgm:prSet presAssocID="{52C0E748-8F1D-4201-93BD-D183041306D2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496C95A3-161E-4466-BAE2-4B6A60777997}" type="pres">
      <dgm:prSet presAssocID="{986C68D1-11CD-4C87-98D9-49E2E597764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E94650-72F6-47EE-AD98-4C08C6DF0211}" type="pres">
      <dgm:prSet presAssocID="{986C68D1-11CD-4C87-98D9-49E2E597764A}" presName="accent_1" presStyleCnt="0"/>
      <dgm:spPr/>
      <dgm:t>
        <a:bodyPr/>
        <a:lstStyle/>
        <a:p>
          <a:endParaRPr lang="zh-CN" altLang="en-US"/>
        </a:p>
      </dgm:t>
    </dgm:pt>
    <dgm:pt modelId="{ACD08075-FF20-4B77-A1BD-376A2C9AF7A9}" type="pres">
      <dgm:prSet presAssocID="{986C68D1-11CD-4C87-98D9-49E2E597764A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3087CC41-F7D6-4DE7-81A4-B3E049CDAFCE}" type="pres">
      <dgm:prSet presAssocID="{8F49D50E-3CFA-49DD-B4BA-AE7928E155B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F721E-8B92-4304-BEAF-AD0A0474B78C}" type="pres">
      <dgm:prSet presAssocID="{8F49D50E-3CFA-49DD-B4BA-AE7928E155B5}" presName="accent_2" presStyleCnt="0"/>
      <dgm:spPr/>
    </dgm:pt>
    <dgm:pt modelId="{0F5D1078-857C-4986-AA43-5C6311822E15}" type="pres">
      <dgm:prSet presAssocID="{8F49D50E-3CFA-49DD-B4BA-AE7928E155B5}" presName="accentRepeatNode" presStyleLbl="solidFgAcc1" presStyleIdx="1" presStyleCnt="3"/>
      <dgm:spPr/>
    </dgm:pt>
    <dgm:pt modelId="{B3264129-A61D-431C-B73F-1C6DF33F3028}" type="pres">
      <dgm:prSet presAssocID="{575A4B46-8E6A-4B9B-9387-B4DF3F5A574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47FFB-8440-40A6-9F59-97928B6C8F4A}" type="pres">
      <dgm:prSet presAssocID="{575A4B46-8E6A-4B9B-9387-B4DF3F5A5742}" presName="accent_3" presStyleCnt="0"/>
      <dgm:spPr/>
    </dgm:pt>
    <dgm:pt modelId="{0DA8A30E-0E40-4843-8DE5-ECBD247FF224}" type="pres">
      <dgm:prSet presAssocID="{575A4B46-8E6A-4B9B-9387-B4DF3F5A5742}" presName="accentRepeatNode" presStyleLbl="solidFgAcc1" presStyleIdx="2" presStyleCnt="3"/>
      <dgm:spPr/>
    </dgm:pt>
  </dgm:ptLst>
  <dgm:cxnLst>
    <dgm:cxn modelId="{531DC484-E298-423D-94D4-78027E7658E2}" type="presOf" srcId="{575A4B46-8E6A-4B9B-9387-B4DF3F5A5742}" destId="{B3264129-A61D-431C-B73F-1C6DF33F3028}" srcOrd="0" destOrd="0" presId="urn:microsoft.com/office/officeart/2008/layout/VerticalCurvedList"/>
    <dgm:cxn modelId="{D0870289-D247-459C-8AA1-67C6037B0DA3}" srcId="{52C0E748-8F1D-4201-93BD-D183041306D2}" destId="{575A4B46-8E6A-4B9B-9387-B4DF3F5A5742}" srcOrd="2" destOrd="0" parTransId="{D8FC27F5-43C7-40FA-9DBC-6E482FB54DD0}" sibTransId="{66707B18-8A99-4EFC-ABCC-A88BF9905342}"/>
    <dgm:cxn modelId="{C77C8EF5-8560-4E1B-AE3A-06B7B9E0013B}" type="presOf" srcId="{1317B421-5E32-4C80-891B-15E807F07760}" destId="{E6F1C231-275B-4DB8-8AEF-30B533FF3DBC}" srcOrd="0" destOrd="0" presId="urn:microsoft.com/office/officeart/2008/layout/VerticalCurvedList"/>
    <dgm:cxn modelId="{5A9532F9-4AC8-4F99-80C0-E3E7C3D18441}" srcId="{52C0E748-8F1D-4201-93BD-D183041306D2}" destId="{8F49D50E-3CFA-49DD-B4BA-AE7928E155B5}" srcOrd="1" destOrd="0" parTransId="{6E96D22B-3494-4D27-B566-BF0924132ADD}" sibTransId="{0885021B-B6A1-4C45-B54A-091B9AFFADF7}"/>
    <dgm:cxn modelId="{ACD7ED38-CE4A-4974-AA2D-6F0FF7F226E1}" type="presOf" srcId="{52C0E748-8F1D-4201-93BD-D183041306D2}" destId="{EDFC91CC-5A22-43C4-88CA-B6E94FCA636C}" srcOrd="0" destOrd="0" presId="urn:microsoft.com/office/officeart/2008/layout/VerticalCurvedList"/>
    <dgm:cxn modelId="{6A18F091-64E0-4ECC-B492-91416B1E080A}" type="presOf" srcId="{986C68D1-11CD-4C87-98D9-49E2E597764A}" destId="{496C95A3-161E-4466-BAE2-4B6A60777997}" srcOrd="0" destOrd="0" presId="urn:microsoft.com/office/officeart/2008/layout/VerticalCurvedList"/>
    <dgm:cxn modelId="{027C2B31-2684-4E72-B694-FED39A34596C}" type="presOf" srcId="{8F49D50E-3CFA-49DD-B4BA-AE7928E155B5}" destId="{3087CC41-F7D6-4DE7-81A4-B3E049CDAFCE}" srcOrd="0" destOrd="0" presId="urn:microsoft.com/office/officeart/2008/layout/VerticalCurvedList"/>
    <dgm:cxn modelId="{8851544F-4ED1-4B3A-917F-710BAC9BC25C}" srcId="{52C0E748-8F1D-4201-93BD-D183041306D2}" destId="{986C68D1-11CD-4C87-98D9-49E2E597764A}" srcOrd="0" destOrd="0" parTransId="{9FC80318-3C86-4C56-AA70-8DFD4AC81B8D}" sibTransId="{1317B421-5E32-4C80-891B-15E807F07760}"/>
    <dgm:cxn modelId="{8156CB6D-0299-46FC-8179-B5C03846A020}" type="presParOf" srcId="{EDFC91CC-5A22-43C4-88CA-B6E94FCA636C}" destId="{83982BB9-DB84-40B8-9186-20CAC0BE7167}" srcOrd="0" destOrd="0" presId="urn:microsoft.com/office/officeart/2008/layout/VerticalCurvedList"/>
    <dgm:cxn modelId="{764B094F-C9C6-4530-9096-77D89A48E554}" type="presParOf" srcId="{83982BB9-DB84-40B8-9186-20CAC0BE7167}" destId="{F9F12468-DDE1-48F4-B0AC-78F86D7E3C5A}" srcOrd="0" destOrd="0" presId="urn:microsoft.com/office/officeart/2008/layout/VerticalCurvedList"/>
    <dgm:cxn modelId="{EC0CE528-7156-4309-91A4-CBCD96634DB0}" type="presParOf" srcId="{F9F12468-DDE1-48F4-B0AC-78F86D7E3C5A}" destId="{A53BC924-9680-4683-A649-D8AEF84BC242}" srcOrd="0" destOrd="0" presId="urn:microsoft.com/office/officeart/2008/layout/VerticalCurvedList"/>
    <dgm:cxn modelId="{63B7EE51-7DB9-474D-8C5A-116794DB28F1}" type="presParOf" srcId="{F9F12468-DDE1-48F4-B0AC-78F86D7E3C5A}" destId="{E6F1C231-275B-4DB8-8AEF-30B533FF3DBC}" srcOrd="1" destOrd="0" presId="urn:microsoft.com/office/officeart/2008/layout/VerticalCurvedList"/>
    <dgm:cxn modelId="{0489C765-B69D-4D27-9ED0-10459E075622}" type="presParOf" srcId="{F9F12468-DDE1-48F4-B0AC-78F86D7E3C5A}" destId="{A36D07F6-B038-4248-B850-E07230A00644}" srcOrd="2" destOrd="0" presId="urn:microsoft.com/office/officeart/2008/layout/VerticalCurvedList"/>
    <dgm:cxn modelId="{02B07BC4-D381-4230-AC05-96581E36D58A}" type="presParOf" srcId="{F9F12468-DDE1-48F4-B0AC-78F86D7E3C5A}" destId="{08AFB39B-4003-4B2A-9B05-5443FFB32AF6}" srcOrd="3" destOrd="0" presId="urn:microsoft.com/office/officeart/2008/layout/VerticalCurvedList"/>
    <dgm:cxn modelId="{0D3BB97F-A359-42FF-B747-A503E70651C3}" type="presParOf" srcId="{83982BB9-DB84-40B8-9186-20CAC0BE7167}" destId="{496C95A3-161E-4466-BAE2-4B6A60777997}" srcOrd="1" destOrd="0" presId="urn:microsoft.com/office/officeart/2008/layout/VerticalCurvedList"/>
    <dgm:cxn modelId="{B95CDDC3-FA00-4CE2-A527-DAB4AB2B583B}" type="presParOf" srcId="{83982BB9-DB84-40B8-9186-20CAC0BE7167}" destId="{3DE94650-72F6-47EE-AD98-4C08C6DF0211}" srcOrd="2" destOrd="0" presId="urn:microsoft.com/office/officeart/2008/layout/VerticalCurvedList"/>
    <dgm:cxn modelId="{8116184F-805F-4864-BFE7-ABC0D0B502DB}" type="presParOf" srcId="{3DE94650-72F6-47EE-AD98-4C08C6DF0211}" destId="{ACD08075-FF20-4B77-A1BD-376A2C9AF7A9}" srcOrd="0" destOrd="0" presId="urn:microsoft.com/office/officeart/2008/layout/VerticalCurvedList"/>
    <dgm:cxn modelId="{D3220B13-3C40-4B7D-8273-786BD90DC65B}" type="presParOf" srcId="{83982BB9-DB84-40B8-9186-20CAC0BE7167}" destId="{3087CC41-F7D6-4DE7-81A4-B3E049CDAFCE}" srcOrd="3" destOrd="0" presId="urn:microsoft.com/office/officeart/2008/layout/VerticalCurvedList"/>
    <dgm:cxn modelId="{4A5B0E2E-C811-4E6F-AB46-C770CC645C33}" type="presParOf" srcId="{83982BB9-DB84-40B8-9186-20CAC0BE7167}" destId="{3F8F721E-8B92-4304-BEAF-AD0A0474B78C}" srcOrd="4" destOrd="0" presId="urn:microsoft.com/office/officeart/2008/layout/VerticalCurvedList"/>
    <dgm:cxn modelId="{A93A8718-F4AB-49AE-8EAE-B2541FA8E994}" type="presParOf" srcId="{3F8F721E-8B92-4304-BEAF-AD0A0474B78C}" destId="{0F5D1078-857C-4986-AA43-5C6311822E15}" srcOrd="0" destOrd="0" presId="urn:microsoft.com/office/officeart/2008/layout/VerticalCurvedList"/>
    <dgm:cxn modelId="{5EB0B519-2BFC-4630-8889-23C071302C8E}" type="presParOf" srcId="{83982BB9-DB84-40B8-9186-20CAC0BE7167}" destId="{B3264129-A61D-431C-B73F-1C6DF33F3028}" srcOrd="5" destOrd="0" presId="urn:microsoft.com/office/officeart/2008/layout/VerticalCurvedList"/>
    <dgm:cxn modelId="{3D7E02BB-FA7D-4D0F-AEAC-23D5C35B9363}" type="presParOf" srcId="{83982BB9-DB84-40B8-9186-20CAC0BE7167}" destId="{88847FFB-8440-40A6-9F59-97928B6C8F4A}" srcOrd="6" destOrd="0" presId="urn:microsoft.com/office/officeart/2008/layout/VerticalCurvedList"/>
    <dgm:cxn modelId="{CCAECB4E-8342-47BB-B2D1-58FB7C4A3052}" type="presParOf" srcId="{88847FFB-8440-40A6-9F59-97928B6C8F4A}" destId="{0DA8A30E-0E40-4843-8DE5-ECBD247FF2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1C231-275B-4DB8-8AEF-30B533FF3DBC}">
      <dsp:nvSpPr>
        <dsp:cNvPr id="0" name=""/>
        <dsp:cNvSpPr/>
      </dsp:nvSpPr>
      <dsp:spPr>
        <a:xfrm>
          <a:off x="-6558909" y="-1003465"/>
          <a:ext cx="7809640" cy="7809640"/>
        </a:xfrm>
        <a:prstGeom prst="blockArc">
          <a:avLst>
            <a:gd name="adj1" fmla="val 18900000"/>
            <a:gd name="adj2" fmla="val 2700000"/>
            <a:gd name="adj3" fmla="val 277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6C95A3-161E-4466-BAE2-4B6A60777997}">
      <dsp:nvSpPr>
        <dsp:cNvPr id="0" name=""/>
        <dsp:cNvSpPr/>
      </dsp:nvSpPr>
      <dsp:spPr>
        <a:xfrm>
          <a:off x="805416" y="580270"/>
          <a:ext cx="6027274" cy="11605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1180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b="1" kern="1200" dirty="0" smtClean="0"/>
            <a:t>Basic for SAP Auto</a:t>
          </a:r>
          <a:endParaRPr lang="zh-CN" altLang="en-US" sz="3500" b="1" kern="1200" dirty="0"/>
        </a:p>
      </dsp:txBody>
      <dsp:txXfrm>
        <a:off x="805416" y="580270"/>
        <a:ext cx="6027274" cy="1160541"/>
      </dsp:txXfrm>
    </dsp:sp>
    <dsp:sp modelId="{ACD08075-FF20-4B77-A1BD-376A2C9AF7A9}">
      <dsp:nvSpPr>
        <dsp:cNvPr id="0" name=""/>
        <dsp:cNvSpPr/>
      </dsp:nvSpPr>
      <dsp:spPr>
        <a:xfrm>
          <a:off x="80077" y="435203"/>
          <a:ext cx="1450677" cy="1450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87CC41-F7D6-4DE7-81A4-B3E049CDAFCE}">
      <dsp:nvSpPr>
        <dsp:cNvPr id="0" name=""/>
        <dsp:cNvSpPr/>
      </dsp:nvSpPr>
      <dsp:spPr>
        <a:xfrm>
          <a:off x="1227272" y="2321083"/>
          <a:ext cx="5605417" cy="1160541"/>
        </a:xfrm>
        <a:prstGeom prst="rect">
          <a:avLst/>
        </a:prstGeom>
        <a:solidFill>
          <a:schemeClr val="accent3">
            <a:hueOff val="-2740879"/>
            <a:satOff val="-25178"/>
            <a:lumOff val="1009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1180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b="1" kern="1200" dirty="0" smtClean="0"/>
            <a:t>Automation Guideline</a:t>
          </a:r>
          <a:endParaRPr lang="zh-CN" altLang="en-US" sz="3500" b="1" kern="1200" dirty="0"/>
        </a:p>
      </dsp:txBody>
      <dsp:txXfrm>
        <a:off x="1227272" y="2321083"/>
        <a:ext cx="5605417" cy="1160541"/>
      </dsp:txXfrm>
    </dsp:sp>
    <dsp:sp modelId="{0F5D1078-857C-4986-AA43-5C6311822E15}">
      <dsp:nvSpPr>
        <dsp:cNvPr id="0" name=""/>
        <dsp:cNvSpPr/>
      </dsp:nvSpPr>
      <dsp:spPr>
        <a:xfrm>
          <a:off x="501934" y="2176015"/>
          <a:ext cx="1450677" cy="1450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2740879"/>
              <a:satOff val="-25178"/>
              <a:lumOff val="100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264129-A61D-431C-B73F-1C6DF33F3028}">
      <dsp:nvSpPr>
        <dsp:cNvPr id="0" name=""/>
        <dsp:cNvSpPr/>
      </dsp:nvSpPr>
      <dsp:spPr>
        <a:xfrm>
          <a:off x="805416" y="4061896"/>
          <a:ext cx="6027274" cy="1160541"/>
        </a:xfrm>
        <a:prstGeom prst="rect">
          <a:avLst/>
        </a:prstGeom>
        <a:solidFill>
          <a:schemeClr val="accent3">
            <a:hueOff val="-5481758"/>
            <a:satOff val="-50356"/>
            <a:lumOff val="2019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1180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500" b="1" kern="1200" dirty="0" smtClean="0"/>
            <a:t>Practice and Review</a:t>
          </a:r>
          <a:endParaRPr lang="zh-CN" altLang="en-US" sz="3500" b="1" kern="1200" dirty="0"/>
        </a:p>
      </dsp:txBody>
      <dsp:txXfrm>
        <a:off x="805416" y="4061896"/>
        <a:ext cx="6027274" cy="1160541"/>
      </dsp:txXfrm>
    </dsp:sp>
    <dsp:sp modelId="{0DA8A30E-0E40-4843-8DE5-ECBD247FF224}">
      <dsp:nvSpPr>
        <dsp:cNvPr id="0" name=""/>
        <dsp:cNvSpPr/>
      </dsp:nvSpPr>
      <dsp:spPr>
        <a:xfrm>
          <a:off x="80077" y="3916828"/>
          <a:ext cx="1450677" cy="1450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5481758"/>
              <a:satOff val="-50356"/>
              <a:lumOff val="2019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B26A7-71D5-4235-808B-04FEF015E76B}" type="datetimeFigureOut">
              <a:rPr lang="en-US" smtClean="0"/>
              <a:t>7/3/2013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B79CC-CFF6-486A-9F18-51A52B031C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6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8D1CA-5AA0-432A-B37E-B0EBB5AA48E4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0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8D1CA-5AA0-432A-B37E-B0EBB5AA48E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8D1CA-5AA0-432A-B37E-B0EBB5AA48E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8D1CA-5AA0-432A-B37E-B0EBB5AA48E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8D1CA-5AA0-432A-B37E-B0EBB5AA48E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487680"/>
            <a:ext cx="1883664" cy="25115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7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28696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487680"/>
            <a:ext cx="1883664" cy="25115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7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02331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7771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7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84926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6047232"/>
            <a:ext cx="365760" cy="48768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6994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7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7871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21227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7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8411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51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71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3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591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3"/>
            <a:ext cx="8119872" cy="4305300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168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313421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584962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581152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5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313419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584962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581152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844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0" y="1584961"/>
            <a:ext cx="3878263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8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0" y="1581398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72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5385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5388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5385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1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5385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5388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5385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2970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7" y="6384648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6047232"/>
            <a:ext cx="36576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2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1.xml"/><Relationship Id="rId5" Type="http://schemas.openxmlformats.org/officeDocument/2006/relationships/image" Target="../media/image5.wmf"/><Relationship Id="rId10" Type="http://schemas.microsoft.com/office/2007/relationships/diagramDrawing" Target="../diagrams/drawing1.xml"/><Relationship Id="rId4" Type="http://schemas.openxmlformats.org/officeDocument/2006/relationships/oleObject" Target="file:///C:\Users\lliu18\Desktop\New%20folder\Multiple.png" TargetMode="External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lliu18\Desktop\New%20folder\Multiple.png" TargetMode="External"/><Relationship Id="rId3" Type="http://schemas.openxmlformats.org/officeDocument/2006/relationships/notesSlide" Target="../notesSlides/notesSlide3.xml"/><Relationship Id="rId7" Type="http://schemas.openxmlformats.org/officeDocument/2006/relationships/hyperlink" Target="mailto:Junjie.han@hp.com" TargetMode="Externa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hyperlink" Target="file:///\\lliu181\0Memory\Project\NewEmployee\SAPAutomationforNewEmployee\Doc\VBScriptHelp" TargetMode="External"/><Relationship Id="rId5" Type="http://schemas.openxmlformats.org/officeDocument/2006/relationships/hyperlink" Target="file:///\\lliu181\0Memory\Project\Software" TargetMode="External"/><Relationship Id="rId4" Type="http://schemas.openxmlformats.org/officeDocument/2006/relationships/hyperlink" Target="mailto:Lei.liu10@hp.com" TargetMode="External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lliu18\Desktop\New%20folder\Multiple.png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mailto:Lei.liu10@hp.com" TargetMode="Externa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hyperlink" Target="mailto:Junjie.han@hp.com" TargetMode="External"/><Relationship Id="rId5" Type="http://schemas.openxmlformats.org/officeDocument/2006/relationships/hyperlink" Target="file:///\\lliu181\0Memory\Project\NewEmployee\SAPAutomationforNewEmployee\Doc\NameConventionAndCommonGuideline" TargetMode="External"/><Relationship Id="rId4" Type="http://schemas.openxmlformats.org/officeDocument/2006/relationships/hyperlink" Target="file:///\\lliu181\0Memory\Project\NewEmployee\SAPAutomationforNewEmployee\Doc\GuidelineforSTAF" TargetMode="External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5.xml"/><Relationship Id="rId7" Type="http://schemas.openxmlformats.org/officeDocument/2006/relationships/oleObject" Target="file:///C:\Users\lliu18\Desktop\New%20folder\Multiple.png" TargetMode="Externa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hyperlink" Target="mailto:Lei.liu10@hp.com" TargetMode="External"/><Relationship Id="rId5" Type="http://schemas.openxmlformats.org/officeDocument/2006/relationships/hyperlink" Target="mailto:Junjie.han@hp.com" TargetMode="External"/><Relationship Id="rId4" Type="http://schemas.openxmlformats.org/officeDocument/2006/relationships/hyperlink" Target="file:///\\lliu181\0Memory\Project\NewEmployee\SAPAutomationforNewEmployee\TestC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2948948"/>
            <a:ext cx="9095928" cy="1608645"/>
          </a:xfrm>
        </p:spPr>
        <p:txBody>
          <a:bodyPr/>
          <a:lstStyle/>
          <a:p>
            <a:r>
              <a:rPr lang="en-US" altLang="zh-CN" sz="3600" dirty="0" smtClean="0"/>
              <a:t>SAP Test </a:t>
            </a:r>
            <a:r>
              <a:rPr lang="en-US" altLang="zh-CN" sz="3600" dirty="0" smtClean="0"/>
              <a:t>Automation Training Guideline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									</a:t>
            </a:r>
            <a:r>
              <a:rPr lang="en-US" altLang="zh-CN" sz="3200" dirty="0" smtClean="0"/>
              <a:t>- EGIT</a:t>
            </a:r>
            <a:endParaRPr lang="en-US" sz="3200" dirty="0"/>
          </a:p>
        </p:txBody>
      </p:sp>
      <p:sp>
        <p:nvSpPr>
          <p:cNvPr id="4" name="Subtitle 5"/>
          <p:cNvSpPr>
            <a:spLocks noGrp="1"/>
          </p:cNvSpPr>
          <p:nvPr>
            <p:ph type="subTitle" idx="1"/>
          </p:nvPr>
        </p:nvSpPr>
        <p:spPr>
          <a:xfrm>
            <a:off x="323528" y="4869161"/>
            <a:ext cx="6858000" cy="1503107"/>
          </a:xfrm>
        </p:spPr>
        <p:txBody>
          <a:bodyPr/>
          <a:lstStyle/>
          <a:p>
            <a:r>
              <a:rPr lang="en-US" altLang="zh-CN" sz="1600" dirty="0" smtClean="0"/>
              <a:t>Author</a:t>
            </a:r>
            <a:r>
              <a:rPr lang="en-US" altLang="zh-CN" sz="1600" dirty="0"/>
              <a:t>: </a:t>
            </a:r>
            <a:r>
              <a:rPr lang="en-US" altLang="zh-CN" sz="1600" dirty="0" smtClean="0"/>
              <a:t>	Junjie.han@hp.com 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Lei.liu10@hp.com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/>
              <a:t>	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7448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+mn-lt"/>
              </a:rPr>
              <a:t> </a:t>
            </a:r>
            <a:endParaRPr lang="zh-CN" altLang="en-US" sz="2800" dirty="0">
              <a:latin typeface="+mn-lt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598092"/>
              </p:ext>
            </p:extLst>
          </p:nvPr>
        </p:nvGraphicFramePr>
        <p:xfrm>
          <a:off x="4557714" y="3409951"/>
          <a:ext cx="28575" cy="6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HTML Document" r:id="rId4" imgW="0" imgH="0" progId="htmlfile">
                  <p:link updateAutomatic="1"/>
                </p:oleObj>
              </mc:Choice>
              <mc:Fallback>
                <p:oleObj name="HTML Document" r:id="rId4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57714" y="3409951"/>
                        <a:ext cx="28575" cy="60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027926"/>
              </p:ext>
            </p:extLst>
          </p:nvPr>
        </p:nvGraphicFramePr>
        <p:xfrm>
          <a:off x="5392663" y="3439213"/>
          <a:ext cx="45719" cy="66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HTML Document" r:id="rId4" imgW="0" imgH="0" progId="htmlfile">
                  <p:link updateAutomatic="1"/>
                </p:oleObj>
              </mc:Choice>
              <mc:Fallback>
                <p:oleObj name="HTML Document" r:id="rId4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2663" y="3439213"/>
                        <a:ext cx="45719" cy="66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 bwMode="black">
          <a:xfrm>
            <a:off x="323528" y="2827079"/>
            <a:ext cx="7222352" cy="26756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GB" sz="4000" b="1" i="0" kern="1200" spc="-100">
                <a:solidFill>
                  <a:schemeClr val="tx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</a:rPr>
              <a:t>Agenda</a:t>
            </a:r>
            <a:endParaRPr lang="en-US" altLang="zh-CN" dirty="0" smtClean="0">
              <a:solidFill>
                <a:prstClr val="black"/>
              </a:solidFill>
              <a:ea typeface="宋体" charset="-122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41764482"/>
              </p:ext>
            </p:extLst>
          </p:nvPr>
        </p:nvGraphicFramePr>
        <p:xfrm>
          <a:off x="1835696" y="356659"/>
          <a:ext cx="6912768" cy="580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22439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838200"/>
            <a:ext cx="8117206" cy="56388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Environment Configuration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Apply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for permission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of EGIT Share Folder. Contact 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hlinkClick r:id="rId4"/>
              </a:rPr>
              <a:t>Lei.liu10@hp.com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Install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QTP11.0 and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Patches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Install SAP GUI 720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Apply for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permission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of EG SVN.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Contact 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hlinkClick r:id="rId4"/>
              </a:rPr>
              <a:t>Lei.liu10@hp.com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You can find some applications in share folder.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Path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  <a:hlinkClick r:id="rId5" action="ppaction://hlinkfile"/>
              </a:rPr>
              <a:t>\\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  <a:hlinkClick r:id="rId5" action="ppaction://hlinkfile"/>
              </a:rPr>
              <a:t>lliu181\0Memory\Project\Software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QTP Basic-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QTP-&gt;Menu-&gt;Help-&gt;QuickTest Professional Help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HP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 QuickTest Professional Add-ins Guide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QuickTest </a:t>
            </a:r>
            <a:r>
              <a:rPr lang="en-US" altLang="zh-CN" i="1" dirty="0">
                <a:latin typeface="Arial" pitchFamily="34" charset="0"/>
                <a:cs typeface="Arial" pitchFamily="34" charset="0"/>
              </a:rPr>
              <a:t>Advanced References 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VB Basic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>
                <a:latin typeface="Arial" pitchFamily="34" charset="0"/>
                <a:cs typeface="Arial" pitchFamily="34" charset="0"/>
                <a:hlinkClick r:id="rId6" action="ppaction://hlinkfile"/>
              </a:rPr>
              <a:t>\\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  <a:hlinkClick r:id="rId6" action="ppaction://hlinkfile"/>
              </a:rPr>
              <a:t>lliu181\0Memory\Project\NewEmployee\SAPAutomationforNewEmployee\Doc\VBScriptHelp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SAP GUI Basic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>
                <a:latin typeface="Arial" pitchFamily="34" charset="0"/>
                <a:cs typeface="Arial" pitchFamily="34" charset="0"/>
              </a:rPr>
              <a:t>HP QuickTest Professional Add-ins Guide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PS: If you have any question, please contact: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  <a:hlinkClick r:id="rId7"/>
              </a:rPr>
              <a:t>Junjie.han@hp.com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en-US" sz="1400" dirty="0" smtClean="0">
                <a:latin typeface="Arial" pitchFamily="34" charset="0"/>
                <a:cs typeface="Arial" pitchFamily="34" charset="0"/>
                <a:hlinkClick r:id="rId4"/>
              </a:rPr>
              <a:t>Lei.liu10@hp.com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Basic for SAP Automation</a:t>
            </a:r>
            <a:endParaRPr lang="zh-CN" alt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black">
          <a:xfrm>
            <a:off x="117426" y="740702"/>
            <a:ext cx="8568952" cy="26756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GB" sz="4000" b="1" i="0" kern="1200" spc="-100">
                <a:solidFill>
                  <a:schemeClr val="tx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altLang="zh-CN" sz="2800" dirty="0" smtClean="0">
                <a:latin typeface="+mn-lt"/>
              </a:rPr>
              <a:t> </a:t>
            </a:r>
          </a:p>
          <a:p>
            <a:r>
              <a:rPr lang="en-US" altLang="zh-CN" sz="1800" b="0" dirty="0">
                <a:latin typeface="+mn-lt"/>
              </a:rPr>
              <a:t>	</a:t>
            </a:r>
            <a:endParaRPr lang="zh-CN" altLang="en-US" sz="2800" dirty="0">
              <a:latin typeface="+mn-lt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543649"/>
              </p:ext>
            </p:extLst>
          </p:nvPr>
        </p:nvGraphicFramePr>
        <p:xfrm>
          <a:off x="4557714" y="3409951"/>
          <a:ext cx="28575" cy="6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HTML Document" r:id="rId8" imgW="0" imgH="0" progId="htmlfile">
                  <p:link updateAutomatic="1"/>
                </p:oleObj>
              </mc:Choice>
              <mc:Fallback>
                <p:oleObj name="HTML Document" r:id="rId8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57714" y="3409951"/>
                        <a:ext cx="28575" cy="60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312075"/>
              </p:ext>
            </p:extLst>
          </p:nvPr>
        </p:nvGraphicFramePr>
        <p:xfrm>
          <a:off x="5392663" y="3439213"/>
          <a:ext cx="45719" cy="66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HTML Document" r:id="rId8" imgW="0" imgH="0" progId="htmlfile">
                  <p:link updateAutomatic="1"/>
                </p:oleObj>
              </mc:Choice>
              <mc:Fallback>
                <p:oleObj name="HTML Document" r:id="rId8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92663" y="3439213"/>
                        <a:ext cx="45719" cy="66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3"/>
          <p:cNvSpPr txBox="1">
            <a:spLocks/>
          </p:cNvSpPr>
          <p:nvPr/>
        </p:nvSpPr>
        <p:spPr bwMode="black">
          <a:xfrm>
            <a:off x="117426" y="1"/>
            <a:ext cx="7222352" cy="26756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GB" sz="4000" b="1" i="0" kern="1200" spc="-100">
                <a:solidFill>
                  <a:schemeClr val="tx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1001854"/>
            <a:ext cx="8117206" cy="4865546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STAF-SAP Test Automation Framework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  <a:hlinkClick r:id="rId4" action="ppaction://hlinkfile"/>
              </a:rPr>
              <a:t>\\lliu181\0Memory\Project\NewEmployee\SAPAutomationforNewEmployee\Doc\GuidelineforSTAF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Name Convention and Common Guidelines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>
                <a:latin typeface="Arial" pitchFamily="34" charset="0"/>
                <a:cs typeface="Arial" pitchFamily="34" charset="0"/>
                <a:hlinkClick r:id="rId5" action="ppaction://hlinkfile"/>
              </a:rPr>
              <a:t>\\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  <a:hlinkClick r:id="rId5" action="ppaction://hlinkfile"/>
              </a:rPr>
              <a:t>lliu181\0Memory\Project\NewEmployee\SAPAutomationforNewEmployee\Doc\NameConventionAndCommonGuideline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PS: If you have any question, please contact: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  <a:hlinkClick r:id="rId6"/>
              </a:rPr>
              <a:t>Junjie.han@hp.com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  <a:hlinkClick r:id="rId7"/>
              </a:rPr>
              <a:t>Lei.liu10@hp.com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SAP Automation Guideline Document</a:t>
            </a:r>
            <a:endParaRPr lang="zh-CN" alt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black">
          <a:xfrm>
            <a:off x="117426" y="740702"/>
            <a:ext cx="8568952" cy="26756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GB" sz="4000" b="1" i="0" kern="1200" spc="-100">
                <a:solidFill>
                  <a:schemeClr val="tx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altLang="zh-CN" sz="2800" dirty="0" smtClean="0">
                <a:latin typeface="+mn-lt"/>
              </a:rPr>
              <a:t> </a:t>
            </a:r>
          </a:p>
          <a:p>
            <a:r>
              <a:rPr lang="en-US" altLang="zh-CN" sz="1800" b="0" dirty="0">
                <a:latin typeface="+mn-lt"/>
              </a:rPr>
              <a:t>	</a:t>
            </a:r>
            <a:endParaRPr lang="zh-CN" altLang="en-US" sz="2800" dirty="0">
              <a:latin typeface="+mn-lt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509617"/>
              </p:ext>
            </p:extLst>
          </p:nvPr>
        </p:nvGraphicFramePr>
        <p:xfrm>
          <a:off x="4557714" y="3409951"/>
          <a:ext cx="28575" cy="6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HTML Document" r:id="rId8" imgW="0" imgH="0" progId="htmlfile">
                  <p:link updateAutomatic="1"/>
                </p:oleObj>
              </mc:Choice>
              <mc:Fallback>
                <p:oleObj name="HTML Document" r:id="rId8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57714" y="3409951"/>
                        <a:ext cx="28575" cy="60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399632"/>
              </p:ext>
            </p:extLst>
          </p:nvPr>
        </p:nvGraphicFramePr>
        <p:xfrm>
          <a:off x="5392663" y="3439213"/>
          <a:ext cx="45719" cy="66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HTML Document" r:id="rId8" imgW="0" imgH="0" progId="htmlfile">
                  <p:link updateAutomatic="1"/>
                </p:oleObj>
              </mc:Choice>
              <mc:Fallback>
                <p:oleObj name="HTML Document" r:id="rId8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92663" y="3439213"/>
                        <a:ext cx="45719" cy="66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3"/>
          <p:cNvSpPr txBox="1">
            <a:spLocks/>
          </p:cNvSpPr>
          <p:nvPr/>
        </p:nvSpPr>
        <p:spPr bwMode="black">
          <a:xfrm>
            <a:off x="103249" y="0"/>
            <a:ext cx="7222352" cy="26756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GB" sz="4000" b="1" i="0" kern="1200" spc="-100">
                <a:solidFill>
                  <a:schemeClr val="tx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1001854"/>
            <a:ext cx="8117206" cy="4865546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SAP Automation Practice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You need to create scripts </a:t>
            </a:r>
            <a:r>
              <a:rPr lang="en-US" altLang="zh-CN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according to SAP Automation Guideline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1.Create business scripts</a:t>
            </a:r>
          </a:p>
          <a:p>
            <a:r>
              <a:rPr lang="en-US" altLang="zh-CN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2.Create some common function.</a:t>
            </a:r>
          </a:p>
          <a:p>
            <a:r>
              <a:rPr lang="en-US" altLang="zh-CN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3.Create standard Object Repository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Arial" pitchFamily="34" charset="0"/>
                <a:cs typeface="Arial" pitchFamily="34" charset="0"/>
              </a:rPr>
              <a:t>You can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reference  the manual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document “003_IM_Replenishment STO CHUB to FSL.xlsx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  <a:hlinkClick r:id="rId4" action="ppaction://hlinkfile"/>
              </a:rPr>
              <a:t>\\lliu181\0Memory\Project\NewEmployee\SAPAutomationforNewEmployee\TestCase</a:t>
            </a:r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Review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We will review your all scripts and resources.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PS: If you have any question, please contact: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5"/>
              </a:rPr>
              <a:t>Junjie.han@hp.com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6"/>
              </a:rPr>
              <a:t>Lei.liu10@hp.com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SAP Automation Practice and Review</a:t>
            </a:r>
            <a:endParaRPr lang="zh-CN" alt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black">
          <a:xfrm>
            <a:off x="117426" y="740702"/>
            <a:ext cx="8568952" cy="26756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GB" sz="4000" b="1" i="0" kern="1200" spc="-100">
                <a:solidFill>
                  <a:schemeClr val="tx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altLang="zh-CN" sz="2800" dirty="0" smtClean="0">
                <a:latin typeface="+mn-lt"/>
              </a:rPr>
              <a:t> </a:t>
            </a:r>
          </a:p>
          <a:p>
            <a:r>
              <a:rPr lang="en-US" altLang="zh-CN" sz="1800" b="0" dirty="0">
                <a:latin typeface="+mn-lt"/>
              </a:rPr>
              <a:t>	</a:t>
            </a:r>
            <a:endParaRPr lang="zh-CN" altLang="en-US" sz="2800" dirty="0">
              <a:latin typeface="+mn-lt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503682"/>
              </p:ext>
            </p:extLst>
          </p:nvPr>
        </p:nvGraphicFramePr>
        <p:xfrm>
          <a:off x="4557714" y="3409951"/>
          <a:ext cx="28575" cy="6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HTML Document" r:id="rId7" imgW="0" imgH="0" progId="htmlfile">
                  <p:link updateAutomatic="1"/>
                </p:oleObj>
              </mc:Choice>
              <mc:Fallback>
                <p:oleObj name="HTML Document" r:id="rId7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57714" y="3409951"/>
                        <a:ext cx="28575" cy="60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56240"/>
              </p:ext>
            </p:extLst>
          </p:nvPr>
        </p:nvGraphicFramePr>
        <p:xfrm>
          <a:off x="5392663" y="3439213"/>
          <a:ext cx="45719" cy="66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HTML Document" r:id="rId7" imgW="0" imgH="0" progId="htmlfile">
                  <p:link updateAutomatic="1"/>
                </p:oleObj>
              </mc:Choice>
              <mc:Fallback>
                <p:oleObj name="HTML Document" r:id="rId7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2663" y="3439213"/>
                        <a:ext cx="45719" cy="66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3"/>
          <p:cNvSpPr txBox="1">
            <a:spLocks/>
          </p:cNvSpPr>
          <p:nvPr/>
        </p:nvSpPr>
        <p:spPr bwMode="black">
          <a:xfrm>
            <a:off x="103249" y="0"/>
            <a:ext cx="7222352" cy="267560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GB" sz="4000" b="1" i="0" kern="1200" spc="-100">
                <a:solidFill>
                  <a:schemeClr val="tx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HP_PPT_Standard_template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136</Words>
  <Application>Microsoft Office PowerPoint</Application>
  <PresentationFormat>On-screen Show (4:3)</PresentationFormat>
  <Paragraphs>65</Paragraphs>
  <Slides>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Links</vt:lpstr>
      </vt:variant>
      <vt:variant>
        <vt:i4>8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Office Theme</vt:lpstr>
      <vt:lpstr>3_HP_PPT_Standard_template_16x9</vt:lpstr>
      <vt:lpstr>C:\Users\lliu18\Desktop\New folder\Multiple.png</vt:lpstr>
      <vt:lpstr>C:\Users\lliu18\Desktop\New folder\Multiple.png</vt:lpstr>
      <vt:lpstr>C:\Users\lliu18\Desktop\New folder\Multiple.png</vt:lpstr>
      <vt:lpstr>C:\Users\lliu18\Desktop\New folder\Multiple.png</vt:lpstr>
      <vt:lpstr>C:\Users\lliu18\Desktop\New folder\Multiple.png</vt:lpstr>
      <vt:lpstr>C:\Users\lliu18\Desktop\New folder\Multiple.png</vt:lpstr>
      <vt:lpstr>C:\Users\lliu18\Desktop\New folder\Multiple.png</vt:lpstr>
      <vt:lpstr>C:\Users\lliu18\Desktop\New folder\Multiple.png</vt:lpstr>
      <vt:lpstr>SAP Test Automation Training Guideline           - EGIT</vt:lpstr>
      <vt:lpstr> </vt:lpstr>
      <vt:lpstr> Basic for SAP Automation</vt:lpstr>
      <vt:lpstr>SAP Automation Guideline Document</vt:lpstr>
      <vt:lpstr>SAP Automation Practice and Review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Test Automation Training Guideline           - EGIT</dc:title>
  <dc:creator>Liu, Lei (Memory,GITS-DS-CDC)</dc:creator>
  <cp:lastModifiedBy>Lei Liu</cp:lastModifiedBy>
  <cp:revision>15</cp:revision>
  <dcterms:created xsi:type="dcterms:W3CDTF">2006-08-16T00:00:00Z</dcterms:created>
  <dcterms:modified xsi:type="dcterms:W3CDTF">2013-07-03T07:50:18Z</dcterms:modified>
</cp:coreProperties>
</file>