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slides/slide83.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layout20.xml" ContentType="application/vnd.openxmlformats-officedocument.drawingml.diagramLayout+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quickStyle25.xml" ContentType="application/vnd.openxmlformats-officedocument.drawingml.diagramStyle+xml"/>
  <Override PartName="/ppt/diagrams/drawing26.xml" ContentType="application/vnd.ms-office.drawingml.diagramDrawing+xml"/>
  <Override PartName="/ppt/slideLayouts/slideLayout10.xml" ContentType="application/vnd.openxmlformats-officedocument.presentationml.slideLayout+xml"/>
  <Override PartName="/ppt/diagrams/drawing8.xml" ContentType="application/vnd.ms-office.drawingml.diagramDrawing+xml"/>
  <Override PartName="/ppt/diagrams/layout25.xml" ContentType="application/vnd.openxmlformats-officedocument.drawingml.diagramLayout+xml"/>
  <Override PartName="/ppt/slides/slide108.xml" ContentType="application/vnd.openxmlformats-officedocument.presentationml.slide+xml"/>
  <Override PartName="/ppt/diagrams/quickStyle8.xml" ContentType="application/vnd.openxmlformats-officedocument.drawingml.diagramStyle+xml"/>
  <Override PartName="/ppt/diagrams/layout14.xml" ContentType="application/vnd.openxmlformats-officedocument.drawingml.diagramLayout+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slides/slide79.xml" ContentType="application/vnd.openxmlformats-officedocument.presentationml.slide+xml"/>
  <Override PartName="/ppt/slides/slide109.xml" ContentType="application/vnd.openxmlformats-officedocument.presentationml.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27.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slides/slide98.xml" ContentType="application/vnd.openxmlformats-officedocument.presentationml.slide+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slides/slide51.xml" ContentType="application/vnd.openxmlformats-officedocument.presentationml.slide+xml"/>
  <Override PartName="/ppt/theme/themeOverride2.xml" ContentType="application/vnd.openxmlformats-officedocument.themeOverride+xml"/>
  <Override PartName="/ppt/diagrams/quickStyle18.xml" ContentType="application/vnd.openxmlformats-officedocument.drawingml.diagramStyle+xml"/>
  <Override PartName="/ppt/slides/slide40.xml" ContentType="application/vnd.openxmlformats-officedocument.presentationml.slide+xml"/>
  <Override PartName="/ppt/diagrams/layout18.xml" ContentType="application/vnd.openxmlformats-officedocument.drawingml.diagramLayout+xml"/>
  <Override PartName="/ppt/diagrams/layout2.xml" ContentType="application/vnd.openxmlformats-officedocument.drawingml.diagramLayout+xml"/>
  <Override PartName="/ppt/diagrams/colors28.xml" ContentType="application/vnd.openxmlformats-officedocument.drawingml.diagramColors+xml"/>
  <Override PartName="/ppt/slides/slide89.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slides/slide78.xml" ContentType="application/vnd.openxmlformats-officedocument.presentationml.slide+xml"/>
  <Override PartName="/ppt/handoutMasters/handoutMaster1.xml" ContentType="application/vnd.openxmlformats-officedocument.presentationml.handoutMaster+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113"/>
  </p:notesMasterIdLst>
  <p:handoutMasterIdLst>
    <p:handoutMasterId r:id="rId114"/>
  </p:handoutMasterIdLst>
  <p:sldIdLst>
    <p:sldId id="517" r:id="rId2"/>
    <p:sldId id="961" r:id="rId3"/>
    <p:sldId id="1189" r:id="rId4"/>
    <p:sldId id="1110" r:id="rId5"/>
    <p:sldId id="1109" r:id="rId6"/>
    <p:sldId id="1113" r:id="rId7"/>
    <p:sldId id="1107" r:id="rId8"/>
    <p:sldId id="1111" r:id="rId9"/>
    <p:sldId id="1112" r:id="rId10"/>
    <p:sldId id="1120" r:id="rId11"/>
    <p:sldId id="1127" r:id="rId12"/>
    <p:sldId id="1117" r:id="rId13"/>
    <p:sldId id="1121" r:id="rId14"/>
    <p:sldId id="891" r:id="rId15"/>
    <p:sldId id="1099" r:id="rId16"/>
    <p:sldId id="1100" r:id="rId17"/>
    <p:sldId id="1115" r:id="rId18"/>
    <p:sldId id="1114" r:id="rId19"/>
    <p:sldId id="1118" r:id="rId20"/>
    <p:sldId id="1119" r:id="rId21"/>
    <p:sldId id="1094" r:id="rId22"/>
    <p:sldId id="890" r:id="rId23"/>
    <p:sldId id="895" r:id="rId24"/>
    <p:sldId id="892" r:id="rId25"/>
    <p:sldId id="893" r:id="rId26"/>
    <p:sldId id="867" r:id="rId27"/>
    <p:sldId id="868" r:id="rId28"/>
    <p:sldId id="912" r:id="rId29"/>
    <p:sldId id="917" r:id="rId30"/>
    <p:sldId id="911" r:id="rId31"/>
    <p:sldId id="874" r:id="rId32"/>
    <p:sldId id="872" r:id="rId33"/>
    <p:sldId id="875" r:id="rId34"/>
    <p:sldId id="873" r:id="rId35"/>
    <p:sldId id="987" r:id="rId36"/>
    <p:sldId id="993" r:id="rId37"/>
    <p:sldId id="990" r:id="rId38"/>
    <p:sldId id="989" r:id="rId39"/>
    <p:sldId id="988" r:id="rId40"/>
    <p:sldId id="1132" r:id="rId41"/>
    <p:sldId id="1133" r:id="rId42"/>
    <p:sldId id="1134" r:id="rId43"/>
    <p:sldId id="1135" r:id="rId44"/>
    <p:sldId id="1136" r:id="rId45"/>
    <p:sldId id="1137" r:id="rId46"/>
    <p:sldId id="1138" r:id="rId47"/>
    <p:sldId id="1185" r:id="rId48"/>
    <p:sldId id="1139" r:id="rId49"/>
    <p:sldId id="1140" r:id="rId50"/>
    <p:sldId id="1141" r:id="rId51"/>
    <p:sldId id="1142" r:id="rId52"/>
    <p:sldId id="1143" r:id="rId53"/>
    <p:sldId id="1144" r:id="rId54"/>
    <p:sldId id="1145" r:id="rId55"/>
    <p:sldId id="1146" r:id="rId56"/>
    <p:sldId id="1147" r:id="rId57"/>
    <p:sldId id="1148" r:id="rId58"/>
    <p:sldId id="1149" r:id="rId59"/>
    <p:sldId id="1150" r:id="rId60"/>
    <p:sldId id="1151" r:id="rId61"/>
    <p:sldId id="1152" r:id="rId62"/>
    <p:sldId id="1188" r:id="rId63"/>
    <p:sldId id="1153" r:id="rId64"/>
    <p:sldId id="1172" r:id="rId65"/>
    <p:sldId id="1154" r:id="rId66"/>
    <p:sldId id="1173" r:id="rId67"/>
    <p:sldId id="1174" r:id="rId68"/>
    <p:sldId id="1155" r:id="rId69"/>
    <p:sldId id="1175" r:id="rId70"/>
    <p:sldId id="1179" r:id="rId71"/>
    <p:sldId id="1180" r:id="rId72"/>
    <p:sldId id="1183" r:id="rId73"/>
    <p:sldId id="1158" r:id="rId74"/>
    <p:sldId id="1167" r:id="rId75"/>
    <p:sldId id="1168" r:id="rId76"/>
    <p:sldId id="1169" r:id="rId77"/>
    <p:sldId id="1159" r:id="rId78"/>
    <p:sldId id="1170" r:id="rId79"/>
    <p:sldId id="1163" r:id="rId80"/>
    <p:sldId id="1066" r:id="rId81"/>
    <p:sldId id="1071" r:id="rId82"/>
    <p:sldId id="1128" r:id="rId83"/>
    <p:sldId id="1072" r:id="rId84"/>
    <p:sldId id="1065" r:id="rId85"/>
    <p:sldId id="1129" r:id="rId86"/>
    <p:sldId id="1064" r:id="rId87"/>
    <p:sldId id="974" r:id="rId88"/>
    <p:sldId id="998" r:id="rId89"/>
    <p:sldId id="997" r:id="rId90"/>
    <p:sldId id="1130" r:id="rId91"/>
    <p:sldId id="1006" r:id="rId92"/>
    <p:sldId id="1008" r:id="rId93"/>
    <p:sldId id="1009" r:id="rId94"/>
    <p:sldId id="1012" r:id="rId95"/>
    <p:sldId id="1166" r:id="rId96"/>
    <p:sldId id="1131" r:id="rId97"/>
    <p:sldId id="1003" r:id="rId98"/>
    <p:sldId id="1184" r:id="rId99"/>
    <p:sldId id="1164" r:id="rId100"/>
    <p:sldId id="1187" r:id="rId101"/>
    <p:sldId id="1041" r:id="rId102"/>
    <p:sldId id="1182" r:id="rId103"/>
    <p:sldId id="1056" r:id="rId104"/>
    <p:sldId id="1057" r:id="rId105"/>
    <p:sldId id="1058" r:id="rId106"/>
    <p:sldId id="1059" r:id="rId107"/>
    <p:sldId id="1060" r:id="rId108"/>
    <p:sldId id="1061" r:id="rId109"/>
    <p:sldId id="1062" r:id="rId110"/>
    <p:sldId id="1186" r:id="rId111"/>
    <p:sldId id="717" r:id="rId1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3399"/>
    <a:srgbClr val="001D58"/>
    <a:srgbClr val="3333CC"/>
    <a:srgbClr val="FF0000"/>
    <a:srgbClr val="0A357E"/>
    <a:srgbClr val="999999"/>
    <a:srgbClr val="33CCFF"/>
    <a:srgbClr val="33CC00"/>
    <a:srgbClr val="0099FF"/>
    <a:srgbClr val="CC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74" autoAdjust="0"/>
    <p:restoredTop sz="88815" autoAdjust="0"/>
  </p:normalViewPr>
  <p:slideViewPr>
    <p:cSldViewPr snapToGrid="0" snapToObjects="1">
      <p:cViewPr>
        <p:scale>
          <a:sx n="70" d="100"/>
          <a:sy n="70" d="100"/>
        </p:scale>
        <p:origin x="-1542" y="-78"/>
      </p:cViewPr>
      <p:guideLst>
        <p:guide orient="horz" pos="2160"/>
        <p:guide pos="2880"/>
      </p:guideLst>
    </p:cSldViewPr>
  </p:slideViewPr>
  <p:outlineViewPr>
    <p:cViewPr>
      <p:scale>
        <a:sx n="33" d="100"/>
        <a:sy n="33" d="100"/>
      </p:scale>
      <p:origin x="30" y="2652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0" d="100"/>
          <a:sy n="60" d="100"/>
        </p:scale>
        <p:origin x="-2490"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_rels/data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EF77D2-F8F2-4D5D-9FFC-158428D6D387}" type="doc">
      <dgm:prSet loTypeId="urn:microsoft.com/office/officeart/2005/8/layout/hList9" loCatId="list" qsTypeId="urn:microsoft.com/office/officeart/2005/8/quickstyle/simple1" qsCatId="simple" csTypeId="urn:microsoft.com/office/officeart/2005/8/colors/accent0_3" csCatId="mainScheme" phldr="1"/>
      <dgm:spPr/>
      <dgm:t>
        <a:bodyPr/>
        <a:lstStyle/>
        <a:p>
          <a:endParaRPr lang="en-US"/>
        </a:p>
      </dgm:t>
    </dgm:pt>
    <dgm:pt modelId="{443D09C7-E46A-4A0E-A067-94E16E6EC3DF}">
      <dgm:prSet/>
      <dgm:spPr/>
      <dgm:t>
        <a:bodyPr/>
        <a:lstStyle/>
        <a:p>
          <a:pPr rtl="0"/>
          <a:r>
            <a:rPr lang="en-US" dirty="0" smtClean="0"/>
            <a:t>Code-driven testing </a:t>
          </a:r>
          <a:endParaRPr lang="en-US" dirty="0"/>
        </a:p>
      </dgm:t>
    </dgm:pt>
    <dgm:pt modelId="{D3E12EB0-CFBF-4A5D-9181-A5AAA5AD59AC}" type="parTrans" cxnId="{8C95D0EF-61DB-4B6F-AF7B-10539D004FD6}">
      <dgm:prSet/>
      <dgm:spPr/>
      <dgm:t>
        <a:bodyPr/>
        <a:lstStyle/>
        <a:p>
          <a:endParaRPr lang="en-US"/>
        </a:p>
      </dgm:t>
    </dgm:pt>
    <dgm:pt modelId="{7DB45272-3C49-4522-893D-38DF326C7434}" type="sibTrans" cxnId="{8C95D0EF-61DB-4B6F-AF7B-10539D004FD6}">
      <dgm:prSet/>
      <dgm:spPr/>
      <dgm:t>
        <a:bodyPr/>
        <a:lstStyle/>
        <a:p>
          <a:endParaRPr lang="en-US"/>
        </a:p>
      </dgm:t>
    </dgm:pt>
    <dgm:pt modelId="{3713B598-6450-482E-B8D7-9BB49684222A}">
      <dgm:prSet custT="1"/>
      <dgm:spPr/>
      <dgm:t>
        <a:bodyPr/>
        <a:lstStyle/>
        <a:p>
          <a:pPr rtl="0"/>
          <a:r>
            <a:rPr lang="en-US" sz="1400" dirty="0" smtClean="0"/>
            <a:t>The public (usually) interfaces to classes, modules, or libraries are tested with a variety of input arguments to validate that the results that are returned are correct.</a:t>
          </a:r>
          <a:endParaRPr lang="en-US" sz="1400" dirty="0"/>
        </a:p>
      </dgm:t>
    </dgm:pt>
    <dgm:pt modelId="{B7D9EE31-965F-40FE-8E4B-58C368821884}" type="parTrans" cxnId="{232EF17E-7905-4EBA-A937-240FFF69131E}">
      <dgm:prSet/>
      <dgm:spPr/>
      <dgm:t>
        <a:bodyPr/>
        <a:lstStyle/>
        <a:p>
          <a:endParaRPr lang="en-US"/>
        </a:p>
      </dgm:t>
    </dgm:pt>
    <dgm:pt modelId="{CD3C7913-0904-48A8-9A8B-CB2AF6D9281B}" type="sibTrans" cxnId="{232EF17E-7905-4EBA-A937-240FFF69131E}">
      <dgm:prSet/>
      <dgm:spPr/>
      <dgm:t>
        <a:bodyPr/>
        <a:lstStyle/>
        <a:p>
          <a:endParaRPr lang="en-US"/>
        </a:p>
      </dgm:t>
    </dgm:pt>
    <dgm:pt modelId="{1C2F926C-4819-4C44-9FF6-9D75447877AB}">
      <dgm:prSet/>
      <dgm:spPr/>
      <dgm:t>
        <a:bodyPr/>
        <a:lstStyle/>
        <a:p>
          <a:pPr rtl="0"/>
          <a:r>
            <a:rPr lang="en-US" dirty="0" smtClean="0"/>
            <a:t>Graphical user interface (GUI) testing </a:t>
          </a:r>
          <a:endParaRPr lang="en-US" dirty="0"/>
        </a:p>
      </dgm:t>
    </dgm:pt>
    <dgm:pt modelId="{59E31686-FAE9-4CB8-BDDA-A12C742A7E2D}" type="parTrans" cxnId="{34E0C1E7-EFF8-4B80-9A62-1ECF56615805}">
      <dgm:prSet/>
      <dgm:spPr/>
      <dgm:t>
        <a:bodyPr/>
        <a:lstStyle/>
        <a:p>
          <a:endParaRPr lang="en-US"/>
        </a:p>
      </dgm:t>
    </dgm:pt>
    <dgm:pt modelId="{87DFF460-BF93-4FB6-B53F-AFCD6F9C233C}" type="sibTrans" cxnId="{34E0C1E7-EFF8-4B80-9A62-1ECF56615805}">
      <dgm:prSet/>
      <dgm:spPr/>
      <dgm:t>
        <a:bodyPr/>
        <a:lstStyle/>
        <a:p>
          <a:endParaRPr lang="en-US"/>
        </a:p>
      </dgm:t>
    </dgm:pt>
    <dgm:pt modelId="{EB2F6A3C-A144-429F-9F1A-62CE38B43A93}">
      <dgm:prSet custT="1"/>
      <dgm:spPr/>
      <dgm:t>
        <a:bodyPr/>
        <a:lstStyle/>
        <a:p>
          <a:pPr rtl="0"/>
          <a:r>
            <a:rPr lang="en-US" sz="1400" dirty="0" smtClean="0"/>
            <a:t>A testing framework generates user interface events such as keystrokes and mouse clicks, and observes the changes that result in the user interface, to validate that the observable behavior of the program is correct.</a:t>
          </a:r>
          <a:endParaRPr lang="en-US" sz="1400" dirty="0"/>
        </a:p>
      </dgm:t>
    </dgm:pt>
    <dgm:pt modelId="{96A6D0E8-06F7-4C7D-8352-290505C77B8C}" type="parTrans" cxnId="{3ED2415C-7CBA-4F0C-9306-62CE6A3FA288}">
      <dgm:prSet/>
      <dgm:spPr/>
      <dgm:t>
        <a:bodyPr/>
        <a:lstStyle/>
        <a:p>
          <a:endParaRPr lang="en-US"/>
        </a:p>
      </dgm:t>
    </dgm:pt>
    <dgm:pt modelId="{55135918-91AB-459E-A3EE-912B2728A03B}" type="sibTrans" cxnId="{3ED2415C-7CBA-4F0C-9306-62CE6A3FA288}">
      <dgm:prSet/>
      <dgm:spPr/>
      <dgm:t>
        <a:bodyPr/>
        <a:lstStyle/>
        <a:p>
          <a:endParaRPr lang="en-US"/>
        </a:p>
      </dgm:t>
    </dgm:pt>
    <dgm:pt modelId="{B205D5F2-978D-41F2-A3AA-4CCDD309F965}" type="pres">
      <dgm:prSet presAssocID="{D2EF77D2-F8F2-4D5D-9FFC-158428D6D387}" presName="list" presStyleCnt="0">
        <dgm:presLayoutVars>
          <dgm:dir/>
          <dgm:animLvl val="lvl"/>
        </dgm:presLayoutVars>
      </dgm:prSet>
      <dgm:spPr/>
      <dgm:t>
        <a:bodyPr/>
        <a:lstStyle/>
        <a:p>
          <a:endParaRPr lang="en-US"/>
        </a:p>
      </dgm:t>
    </dgm:pt>
    <dgm:pt modelId="{B09E0293-0688-4CD3-A4F1-FFF85357D686}" type="pres">
      <dgm:prSet presAssocID="{443D09C7-E46A-4A0E-A067-94E16E6EC3DF}" presName="posSpace" presStyleCnt="0"/>
      <dgm:spPr/>
    </dgm:pt>
    <dgm:pt modelId="{CF90F6DC-DE88-4693-92C3-CF37588E6ED0}" type="pres">
      <dgm:prSet presAssocID="{443D09C7-E46A-4A0E-A067-94E16E6EC3DF}" presName="vertFlow" presStyleCnt="0"/>
      <dgm:spPr/>
    </dgm:pt>
    <dgm:pt modelId="{7F779394-DFEB-4410-96EE-CFC8D142BC14}" type="pres">
      <dgm:prSet presAssocID="{443D09C7-E46A-4A0E-A067-94E16E6EC3DF}" presName="topSpace" presStyleCnt="0"/>
      <dgm:spPr/>
    </dgm:pt>
    <dgm:pt modelId="{B46672C7-D325-444C-901D-E551B4FEFD78}" type="pres">
      <dgm:prSet presAssocID="{443D09C7-E46A-4A0E-A067-94E16E6EC3DF}" presName="firstComp" presStyleCnt="0"/>
      <dgm:spPr/>
    </dgm:pt>
    <dgm:pt modelId="{6546A9AA-F1E1-4ED7-B238-506C93C21A77}" type="pres">
      <dgm:prSet presAssocID="{443D09C7-E46A-4A0E-A067-94E16E6EC3DF}" presName="firstChild" presStyleLbl="bgAccFollowNode1" presStyleIdx="0" presStyleCnt="2" custScaleY="126507"/>
      <dgm:spPr/>
      <dgm:t>
        <a:bodyPr/>
        <a:lstStyle/>
        <a:p>
          <a:endParaRPr lang="en-US"/>
        </a:p>
      </dgm:t>
    </dgm:pt>
    <dgm:pt modelId="{54F448C7-F3B1-40B7-9FC4-AAAD92031B07}" type="pres">
      <dgm:prSet presAssocID="{443D09C7-E46A-4A0E-A067-94E16E6EC3DF}" presName="firstChildTx" presStyleLbl="bgAccFollowNode1" presStyleIdx="0" presStyleCnt="2">
        <dgm:presLayoutVars>
          <dgm:bulletEnabled val="1"/>
        </dgm:presLayoutVars>
      </dgm:prSet>
      <dgm:spPr/>
      <dgm:t>
        <a:bodyPr/>
        <a:lstStyle/>
        <a:p>
          <a:endParaRPr lang="en-US"/>
        </a:p>
      </dgm:t>
    </dgm:pt>
    <dgm:pt modelId="{207B6BDF-6168-4C9C-8685-AE91257EA7D2}" type="pres">
      <dgm:prSet presAssocID="{443D09C7-E46A-4A0E-A067-94E16E6EC3DF}" presName="negSpace" presStyleCnt="0"/>
      <dgm:spPr/>
    </dgm:pt>
    <dgm:pt modelId="{32F3A4B5-411C-4BB8-B966-0788D49ACEAE}" type="pres">
      <dgm:prSet presAssocID="{443D09C7-E46A-4A0E-A067-94E16E6EC3DF}" presName="circle" presStyleLbl="node1" presStyleIdx="0" presStyleCnt="2" custScaleX="121000" custScaleY="121000" custLinFactNeighborY="-65520"/>
      <dgm:spPr/>
      <dgm:t>
        <a:bodyPr/>
        <a:lstStyle/>
        <a:p>
          <a:endParaRPr lang="en-US"/>
        </a:p>
      </dgm:t>
    </dgm:pt>
    <dgm:pt modelId="{90551790-7124-4668-AA22-206F00898FFA}" type="pres">
      <dgm:prSet presAssocID="{7DB45272-3C49-4522-893D-38DF326C7434}" presName="transSpace" presStyleCnt="0"/>
      <dgm:spPr/>
    </dgm:pt>
    <dgm:pt modelId="{CF881C2C-CF98-47B2-99B1-72A065C2EBEB}" type="pres">
      <dgm:prSet presAssocID="{1C2F926C-4819-4C44-9FF6-9D75447877AB}" presName="posSpace" presStyleCnt="0"/>
      <dgm:spPr/>
    </dgm:pt>
    <dgm:pt modelId="{EB0D7D56-DD2D-44D1-A2EE-D3C5112D5980}" type="pres">
      <dgm:prSet presAssocID="{1C2F926C-4819-4C44-9FF6-9D75447877AB}" presName="vertFlow" presStyleCnt="0"/>
      <dgm:spPr/>
    </dgm:pt>
    <dgm:pt modelId="{D4DE3090-4E67-481F-8E69-85247E8F5698}" type="pres">
      <dgm:prSet presAssocID="{1C2F926C-4819-4C44-9FF6-9D75447877AB}" presName="topSpace" presStyleCnt="0"/>
      <dgm:spPr/>
    </dgm:pt>
    <dgm:pt modelId="{AF898128-FFA9-4DCC-A309-A4889D6E296D}" type="pres">
      <dgm:prSet presAssocID="{1C2F926C-4819-4C44-9FF6-9D75447877AB}" presName="firstComp" presStyleCnt="0"/>
      <dgm:spPr/>
    </dgm:pt>
    <dgm:pt modelId="{B73EC24F-5747-4D75-AE99-1FB07D60457D}" type="pres">
      <dgm:prSet presAssocID="{1C2F926C-4819-4C44-9FF6-9D75447877AB}" presName="firstChild" presStyleLbl="bgAccFollowNode1" presStyleIdx="1" presStyleCnt="2" custScaleY="126135" custLinFactNeighborX="-5820"/>
      <dgm:spPr/>
      <dgm:t>
        <a:bodyPr/>
        <a:lstStyle/>
        <a:p>
          <a:endParaRPr lang="en-US"/>
        </a:p>
      </dgm:t>
    </dgm:pt>
    <dgm:pt modelId="{5B4B841C-EADD-46DA-9F2E-52B9E85B4D44}" type="pres">
      <dgm:prSet presAssocID="{1C2F926C-4819-4C44-9FF6-9D75447877AB}" presName="firstChildTx" presStyleLbl="bgAccFollowNode1" presStyleIdx="1" presStyleCnt="2">
        <dgm:presLayoutVars>
          <dgm:bulletEnabled val="1"/>
        </dgm:presLayoutVars>
      </dgm:prSet>
      <dgm:spPr/>
      <dgm:t>
        <a:bodyPr/>
        <a:lstStyle/>
        <a:p>
          <a:endParaRPr lang="en-US"/>
        </a:p>
      </dgm:t>
    </dgm:pt>
    <dgm:pt modelId="{CF5F49E7-60B3-418A-83AA-8CACC77189CA}" type="pres">
      <dgm:prSet presAssocID="{1C2F926C-4819-4C44-9FF6-9D75447877AB}" presName="negSpace" presStyleCnt="0"/>
      <dgm:spPr/>
    </dgm:pt>
    <dgm:pt modelId="{974EFBDE-9336-40BD-88D3-24966CA92BA0}" type="pres">
      <dgm:prSet presAssocID="{1C2F926C-4819-4C44-9FF6-9D75447877AB}" presName="circle" presStyleLbl="node1" presStyleIdx="1" presStyleCnt="2" custScaleX="121000" custScaleY="121000" custLinFactNeighborX="-3804" custLinFactNeighborY="-65520"/>
      <dgm:spPr/>
      <dgm:t>
        <a:bodyPr/>
        <a:lstStyle/>
        <a:p>
          <a:endParaRPr lang="en-US"/>
        </a:p>
      </dgm:t>
    </dgm:pt>
  </dgm:ptLst>
  <dgm:cxnLst>
    <dgm:cxn modelId="{F5FE00C8-BCBC-41E0-BA1B-54CD6EB7788E}" type="presOf" srcId="{D2EF77D2-F8F2-4D5D-9FFC-158428D6D387}" destId="{B205D5F2-978D-41F2-A3AA-4CCDD309F965}" srcOrd="0" destOrd="0" presId="urn:microsoft.com/office/officeart/2005/8/layout/hList9"/>
    <dgm:cxn modelId="{34E0C1E7-EFF8-4B80-9A62-1ECF56615805}" srcId="{D2EF77D2-F8F2-4D5D-9FFC-158428D6D387}" destId="{1C2F926C-4819-4C44-9FF6-9D75447877AB}" srcOrd="1" destOrd="0" parTransId="{59E31686-FAE9-4CB8-BDDA-A12C742A7E2D}" sibTransId="{87DFF460-BF93-4FB6-B53F-AFCD6F9C233C}"/>
    <dgm:cxn modelId="{1F9535A1-488D-407E-800E-11B203934EB1}" type="presOf" srcId="{1C2F926C-4819-4C44-9FF6-9D75447877AB}" destId="{974EFBDE-9336-40BD-88D3-24966CA92BA0}" srcOrd="0" destOrd="0" presId="urn:microsoft.com/office/officeart/2005/8/layout/hList9"/>
    <dgm:cxn modelId="{C8FF67B0-3323-406F-B3E8-1DD9B2E8FEC4}" type="presOf" srcId="{EB2F6A3C-A144-429F-9F1A-62CE38B43A93}" destId="{5B4B841C-EADD-46DA-9F2E-52B9E85B4D44}" srcOrd="1" destOrd="0" presId="urn:microsoft.com/office/officeart/2005/8/layout/hList9"/>
    <dgm:cxn modelId="{3ED2415C-7CBA-4F0C-9306-62CE6A3FA288}" srcId="{1C2F926C-4819-4C44-9FF6-9D75447877AB}" destId="{EB2F6A3C-A144-429F-9F1A-62CE38B43A93}" srcOrd="0" destOrd="0" parTransId="{96A6D0E8-06F7-4C7D-8352-290505C77B8C}" sibTransId="{55135918-91AB-459E-A3EE-912B2728A03B}"/>
    <dgm:cxn modelId="{3A6CB98A-E242-4FCD-994D-F9E6053CCE51}" type="presOf" srcId="{EB2F6A3C-A144-429F-9F1A-62CE38B43A93}" destId="{B73EC24F-5747-4D75-AE99-1FB07D60457D}" srcOrd="0" destOrd="0" presId="urn:microsoft.com/office/officeart/2005/8/layout/hList9"/>
    <dgm:cxn modelId="{8C95D0EF-61DB-4B6F-AF7B-10539D004FD6}" srcId="{D2EF77D2-F8F2-4D5D-9FFC-158428D6D387}" destId="{443D09C7-E46A-4A0E-A067-94E16E6EC3DF}" srcOrd="0" destOrd="0" parTransId="{D3E12EB0-CFBF-4A5D-9181-A5AAA5AD59AC}" sibTransId="{7DB45272-3C49-4522-893D-38DF326C7434}"/>
    <dgm:cxn modelId="{126CF325-9E38-4145-BDEE-A8DFBD79A6AD}" type="presOf" srcId="{3713B598-6450-482E-B8D7-9BB49684222A}" destId="{54F448C7-F3B1-40B7-9FC4-AAAD92031B07}" srcOrd="1" destOrd="0" presId="urn:microsoft.com/office/officeart/2005/8/layout/hList9"/>
    <dgm:cxn modelId="{232EF17E-7905-4EBA-A937-240FFF69131E}" srcId="{443D09C7-E46A-4A0E-A067-94E16E6EC3DF}" destId="{3713B598-6450-482E-B8D7-9BB49684222A}" srcOrd="0" destOrd="0" parTransId="{B7D9EE31-965F-40FE-8E4B-58C368821884}" sibTransId="{CD3C7913-0904-48A8-9A8B-CB2AF6D9281B}"/>
    <dgm:cxn modelId="{31C21960-96C3-43F9-9F8B-0A231AF1FE59}" type="presOf" srcId="{3713B598-6450-482E-B8D7-9BB49684222A}" destId="{6546A9AA-F1E1-4ED7-B238-506C93C21A77}" srcOrd="0" destOrd="0" presId="urn:microsoft.com/office/officeart/2005/8/layout/hList9"/>
    <dgm:cxn modelId="{D378AD6B-EAB3-4276-9B70-B807D2B48864}" type="presOf" srcId="{443D09C7-E46A-4A0E-A067-94E16E6EC3DF}" destId="{32F3A4B5-411C-4BB8-B966-0788D49ACEAE}" srcOrd="0" destOrd="0" presId="urn:microsoft.com/office/officeart/2005/8/layout/hList9"/>
    <dgm:cxn modelId="{72D1B1E7-5E74-47AC-BEB5-314FA67ADC9D}" type="presParOf" srcId="{B205D5F2-978D-41F2-A3AA-4CCDD309F965}" destId="{B09E0293-0688-4CD3-A4F1-FFF85357D686}" srcOrd="0" destOrd="0" presId="urn:microsoft.com/office/officeart/2005/8/layout/hList9"/>
    <dgm:cxn modelId="{AE6B1ABD-C64B-4607-9B7D-2CE739D25420}" type="presParOf" srcId="{B205D5F2-978D-41F2-A3AA-4CCDD309F965}" destId="{CF90F6DC-DE88-4693-92C3-CF37588E6ED0}" srcOrd="1" destOrd="0" presId="urn:microsoft.com/office/officeart/2005/8/layout/hList9"/>
    <dgm:cxn modelId="{7A0D1F3F-6294-4FA4-8655-77A8031C9927}" type="presParOf" srcId="{CF90F6DC-DE88-4693-92C3-CF37588E6ED0}" destId="{7F779394-DFEB-4410-96EE-CFC8D142BC14}" srcOrd="0" destOrd="0" presId="urn:microsoft.com/office/officeart/2005/8/layout/hList9"/>
    <dgm:cxn modelId="{47939348-C2B4-4CCA-BCB6-CED2AC07D60E}" type="presParOf" srcId="{CF90F6DC-DE88-4693-92C3-CF37588E6ED0}" destId="{B46672C7-D325-444C-901D-E551B4FEFD78}" srcOrd="1" destOrd="0" presId="urn:microsoft.com/office/officeart/2005/8/layout/hList9"/>
    <dgm:cxn modelId="{93379381-9020-4D64-8C5A-DE90DC85440F}" type="presParOf" srcId="{B46672C7-D325-444C-901D-E551B4FEFD78}" destId="{6546A9AA-F1E1-4ED7-B238-506C93C21A77}" srcOrd="0" destOrd="0" presId="urn:microsoft.com/office/officeart/2005/8/layout/hList9"/>
    <dgm:cxn modelId="{EDA38C9E-E3F0-44C7-960B-83E88AA89A08}" type="presParOf" srcId="{B46672C7-D325-444C-901D-E551B4FEFD78}" destId="{54F448C7-F3B1-40B7-9FC4-AAAD92031B07}" srcOrd="1" destOrd="0" presId="urn:microsoft.com/office/officeart/2005/8/layout/hList9"/>
    <dgm:cxn modelId="{4FF869BA-4ABB-4674-BA39-082CBE6C69A5}" type="presParOf" srcId="{B205D5F2-978D-41F2-A3AA-4CCDD309F965}" destId="{207B6BDF-6168-4C9C-8685-AE91257EA7D2}" srcOrd="2" destOrd="0" presId="urn:microsoft.com/office/officeart/2005/8/layout/hList9"/>
    <dgm:cxn modelId="{94E20230-933F-493E-9255-C0282FAAECE4}" type="presParOf" srcId="{B205D5F2-978D-41F2-A3AA-4CCDD309F965}" destId="{32F3A4B5-411C-4BB8-B966-0788D49ACEAE}" srcOrd="3" destOrd="0" presId="urn:microsoft.com/office/officeart/2005/8/layout/hList9"/>
    <dgm:cxn modelId="{2E7D10E0-B4AD-4182-B5C0-CCB42ECD289F}" type="presParOf" srcId="{B205D5F2-978D-41F2-A3AA-4CCDD309F965}" destId="{90551790-7124-4668-AA22-206F00898FFA}" srcOrd="4" destOrd="0" presId="urn:microsoft.com/office/officeart/2005/8/layout/hList9"/>
    <dgm:cxn modelId="{B2609E86-D1B4-4336-8C3B-D13AE4487394}" type="presParOf" srcId="{B205D5F2-978D-41F2-A3AA-4CCDD309F965}" destId="{CF881C2C-CF98-47B2-99B1-72A065C2EBEB}" srcOrd="5" destOrd="0" presId="urn:microsoft.com/office/officeart/2005/8/layout/hList9"/>
    <dgm:cxn modelId="{33CE0858-D490-4AF6-BE8C-7D6E29AB7287}" type="presParOf" srcId="{B205D5F2-978D-41F2-A3AA-4CCDD309F965}" destId="{EB0D7D56-DD2D-44D1-A2EE-D3C5112D5980}" srcOrd="6" destOrd="0" presId="urn:microsoft.com/office/officeart/2005/8/layout/hList9"/>
    <dgm:cxn modelId="{E1C02384-2FC8-41CF-B748-A4C566C16561}" type="presParOf" srcId="{EB0D7D56-DD2D-44D1-A2EE-D3C5112D5980}" destId="{D4DE3090-4E67-481F-8E69-85247E8F5698}" srcOrd="0" destOrd="0" presId="urn:microsoft.com/office/officeart/2005/8/layout/hList9"/>
    <dgm:cxn modelId="{2795492F-9C39-4A3C-8977-0A457054276C}" type="presParOf" srcId="{EB0D7D56-DD2D-44D1-A2EE-D3C5112D5980}" destId="{AF898128-FFA9-4DCC-A309-A4889D6E296D}" srcOrd="1" destOrd="0" presId="urn:microsoft.com/office/officeart/2005/8/layout/hList9"/>
    <dgm:cxn modelId="{1BEC42BA-0460-4F04-A343-7BCC9D42DDCF}" type="presParOf" srcId="{AF898128-FFA9-4DCC-A309-A4889D6E296D}" destId="{B73EC24F-5747-4D75-AE99-1FB07D60457D}" srcOrd="0" destOrd="0" presId="urn:microsoft.com/office/officeart/2005/8/layout/hList9"/>
    <dgm:cxn modelId="{B83DEA0F-A3A3-46A3-9844-027CF32277D5}" type="presParOf" srcId="{AF898128-FFA9-4DCC-A309-A4889D6E296D}" destId="{5B4B841C-EADD-46DA-9F2E-52B9E85B4D44}" srcOrd="1" destOrd="0" presId="urn:microsoft.com/office/officeart/2005/8/layout/hList9"/>
    <dgm:cxn modelId="{CB7BC799-0BE4-4E8A-8812-1726BB0A21AF}" type="presParOf" srcId="{B205D5F2-978D-41F2-A3AA-4CCDD309F965}" destId="{CF5F49E7-60B3-418A-83AA-8CACC77189CA}" srcOrd="7" destOrd="0" presId="urn:microsoft.com/office/officeart/2005/8/layout/hList9"/>
    <dgm:cxn modelId="{7DC3C4D4-BE5E-4612-BB3A-67AE0EB1282A}" type="presParOf" srcId="{B205D5F2-978D-41F2-A3AA-4CCDD309F965}" destId="{974EFBDE-9336-40BD-88D3-24966CA92BA0}" srcOrd="8" destOrd="0" presId="urn:microsoft.com/office/officeart/2005/8/layout/hList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E0DE3E0-5C84-4E06-9C8A-F156B69156DF}"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A0CDBAED-A747-4C71-BF2F-D79990862505}">
      <dgm:prSet custT="1"/>
      <dgm:spPr/>
      <dgm:t>
        <a:bodyPr/>
        <a:lstStyle/>
        <a:p>
          <a:pPr rtl="0"/>
          <a:r>
            <a:rPr lang="en-US" sz="2400" dirty="0" smtClean="0"/>
            <a:t>Code-driven testing tools</a:t>
          </a:r>
          <a:endParaRPr lang="en-US" sz="2400" dirty="0"/>
        </a:p>
      </dgm:t>
    </dgm:pt>
    <dgm:pt modelId="{0F740AAF-0589-45A7-9AA7-A4A4ADFA2BAF}" type="parTrans" cxnId="{EF46AD2D-20A9-4439-BCA6-228C90FEABF1}">
      <dgm:prSet/>
      <dgm:spPr/>
      <dgm:t>
        <a:bodyPr/>
        <a:lstStyle/>
        <a:p>
          <a:endParaRPr lang="en-US"/>
        </a:p>
      </dgm:t>
    </dgm:pt>
    <dgm:pt modelId="{A89CE644-FE8E-4DD3-87C8-707F85C48033}" type="sibTrans" cxnId="{EF46AD2D-20A9-4439-BCA6-228C90FEABF1}">
      <dgm:prSet/>
      <dgm:spPr/>
      <dgm:t>
        <a:bodyPr/>
        <a:lstStyle/>
        <a:p>
          <a:endParaRPr lang="en-US"/>
        </a:p>
      </dgm:t>
    </dgm:pt>
    <dgm:pt modelId="{0FBA21BA-9CD1-44C3-94DC-BFC08AFCB18C}">
      <dgm:prSet/>
      <dgm:spPr/>
      <dgm:t>
        <a:bodyPr/>
        <a:lstStyle/>
        <a:p>
          <a:pPr rtl="0"/>
          <a:r>
            <a:rPr lang="en-US" dirty="0" smtClean="0"/>
            <a:t>Function(object) Call</a:t>
          </a:r>
          <a:br>
            <a:rPr lang="en-US" dirty="0" smtClean="0"/>
          </a:br>
          <a:endParaRPr lang="en-US" dirty="0"/>
        </a:p>
      </dgm:t>
    </dgm:pt>
    <dgm:pt modelId="{476C331C-0600-4E68-805A-17EC42AABB36}" type="parTrans" cxnId="{BF690EE9-E4E6-4229-B546-89C1B081FAAD}">
      <dgm:prSet/>
      <dgm:spPr/>
      <dgm:t>
        <a:bodyPr/>
        <a:lstStyle/>
        <a:p>
          <a:endParaRPr lang="en-US"/>
        </a:p>
      </dgm:t>
    </dgm:pt>
    <dgm:pt modelId="{CF3106E2-D5CE-469F-BDBF-7929771CC07E}" type="sibTrans" cxnId="{BF690EE9-E4E6-4229-B546-89C1B081FAAD}">
      <dgm:prSet/>
      <dgm:spPr/>
      <dgm:t>
        <a:bodyPr/>
        <a:lstStyle/>
        <a:p>
          <a:endParaRPr lang="en-US"/>
        </a:p>
      </dgm:t>
    </dgm:pt>
    <dgm:pt modelId="{C8BCCEC6-60B2-406E-978C-CB65CB3D1DB4}">
      <dgm:prSet custT="1"/>
      <dgm:spPr/>
      <dgm:t>
        <a:bodyPr/>
        <a:lstStyle/>
        <a:p>
          <a:pPr rtl="0"/>
          <a:r>
            <a:rPr lang="en-US" sz="2400" dirty="0" smtClean="0"/>
            <a:t>Web-Browser based testing tools</a:t>
          </a:r>
          <a:endParaRPr lang="en-US" sz="2400" dirty="0"/>
        </a:p>
      </dgm:t>
    </dgm:pt>
    <dgm:pt modelId="{1B0F6C33-09DB-4935-AB5B-018C7639EDF3}" type="parTrans" cxnId="{70A55385-3E27-4818-95A4-DFA7D12834A2}">
      <dgm:prSet/>
      <dgm:spPr/>
      <dgm:t>
        <a:bodyPr/>
        <a:lstStyle/>
        <a:p>
          <a:endParaRPr lang="en-US"/>
        </a:p>
      </dgm:t>
    </dgm:pt>
    <dgm:pt modelId="{1D06E9D9-C178-4296-B0FC-7281315533D7}" type="sibTrans" cxnId="{70A55385-3E27-4818-95A4-DFA7D12834A2}">
      <dgm:prSet/>
      <dgm:spPr/>
      <dgm:t>
        <a:bodyPr/>
        <a:lstStyle/>
        <a:p>
          <a:endParaRPr lang="en-US"/>
        </a:p>
      </dgm:t>
    </dgm:pt>
    <dgm:pt modelId="{292B8E85-9888-4925-A406-4927B326BC27}">
      <dgm:prSet/>
      <dgm:spPr/>
      <dgm:t>
        <a:bodyPr/>
        <a:lstStyle/>
        <a:p>
          <a:pPr rtl="0"/>
          <a:r>
            <a:rPr lang="en-US" dirty="0" smtClean="0"/>
            <a:t>HTML DOM</a:t>
          </a:r>
          <a:br>
            <a:rPr lang="en-US" dirty="0" smtClean="0"/>
          </a:br>
          <a:endParaRPr lang="en-US" dirty="0"/>
        </a:p>
      </dgm:t>
    </dgm:pt>
    <dgm:pt modelId="{7ECAA7F1-183F-41E4-8D70-8E0F47A9A2E9}" type="parTrans" cxnId="{20CFE18A-D769-49BB-86BA-54B9988AA90F}">
      <dgm:prSet/>
      <dgm:spPr/>
      <dgm:t>
        <a:bodyPr/>
        <a:lstStyle/>
        <a:p>
          <a:endParaRPr lang="en-US"/>
        </a:p>
      </dgm:t>
    </dgm:pt>
    <dgm:pt modelId="{B432519B-CD3C-4A66-9A9E-D7E07BB0A517}" type="sibTrans" cxnId="{20CFE18A-D769-49BB-86BA-54B9988AA90F}">
      <dgm:prSet/>
      <dgm:spPr/>
      <dgm:t>
        <a:bodyPr/>
        <a:lstStyle/>
        <a:p>
          <a:endParaRPr lang="en-US"/>
        </a:p>
      </dgm:t>
    </dgm:pt>
    <dgm:pt modelId="{43C2E99C-DD75-43C7-A59F-85F47D4959C1}">
      <dgm:prSet custT="1"/>
      <dgm:spPr/>
      <dgm:t>
        <a:bodyPr/>
        <a:lstStyle/>
        <a:p>
          <a:pPr rtl="0"/>
          <a:r>
            <a:rPr lang="en-US" sz="2400" dirty="0" smtClean="0"/>
            <a:t>GUI based automation testing tools</a:t>
          </a:r>
          <a:endParaRPr lang="en-US" sz="2400" dirty="0"/>
        </a:p>
      </dgm:t>
    </dgm:pt>
    <dgm:pt modelId="{97054B5E-9827-49E1-A168-3EFB319438E2}" type="parTrans" cxnId="{E80BA555-F724-433B-9DEB-307481CE86B0}">
      <dgm:prSet/>
      <dgm:spPr/>
      <dgm:t>
        <a:bodyPr/>
        <a:lstStyle/>
        <a:p>
          <a:endParaRPr lang="en-US"/>
        </a:p>
      </dgm:t>
    </dgm:pt>
    <dgm:pt modelId="{F987B291-24CB-4A26-AB4F-FA712BB5483A}" type="sibTrans" cxnId="{E80BA555-F724-433B-9DEB-307481CE86B0}">
      <dgm:prSet/>
      <dgm:spPr/>
      <dgm:t>
        <a:bodyPr/>
        <a:lstStyle/>
        <a:p>
          <a:endParaRPr lang="en-US"/>
        </a:p>
      </dgm:t>
    </dgm:pt>
    <dgm:pt modelId="{A3B60459-2BE9-4C87-9826-8A11CC889FF7}">
      <dgm:prSet/>
      <dgm:spPr/>
      <dgm:t>
        <a:bodyPr/>
        <a:lstStyle/>
        <a:p>
          <a:pPr rtl="0"/>
          <a:r>
            <a:rPr lang="en-US" dirty="0" smtClean="0"/>
            <a:t>Windows API</a:t>
          </a:r>
          <a:endParaRPr lang="en-US" dirty="0"/>
        </a:p>
      </dgm:t>
    </dgm:pt>
    <dgm:pt modelId="{2F96ED82-0B8D-44CC-B8F3-C7AB4C4065EB}" type="parTrans" cxnId="{C9409904-2181-4CCD-A145-433F42AB87BD}">
      <dgm:prSet/>
      <dgm:spPr/>
      <dgm:t>
        <a:bodyPr/>
        <a:lstStyle/>
        <a:p>
          <a:endParaRPr lang="en-US"/>
        </a:p>
      </dgm:t>
    </dgm:pt>
    <dgm:pt modelId="{6ECB9602-CA48-4950-B147-5CF9C1FDA503}" type="sibTrans" cxnId="{C9409904-2181-4CCD-A145-433F42AB87BD}">
      <dgm:prSet/>
      <dgm:spPr/>
      <dgm:t>
        <a:bodyPr/>
        <a:lstStyle/>
        <a:p>
          <a:endParaRPr lang="en-US"/>
        </a:p>
      </dgm:t>
    </dgm:pt>
    <dgm:pt modelId="{45C95B8B-91FD-4ED1-8F41-BF4887FDE2B1}">
      <dgm:prSet/>
      <dgm:spPr/>
      <dgm:t>
        <a:bodyPr/>
        <a:lstStyle/>
        <a:p>
          <a:pPr rtl="0"/>
          <a:r>
            <a:rPr lang="en-US" dirty="0" smtClean="0"/>
            <a:t>other technologies, e.g. Dot Net Reflection</a:t>
          </a:r>
          <a:endParaRPr lang="en-US" dirty="0"/>
        </a:p>
      </dgm:t>
    </dgm:pt>
    <dgm:pt modelId="{04B5F982-0968-4375-94B0-2C254B6080CA}" type="parTrans" cxnId="{506D24A3-CC25-4BB3-BD7A-4098412B0A58}">
      <dgm:prSet/>
      <dgm:spPr/>
      <dgm:t>
        <a:bodyPr/>
        <a:lstStyle/>
        <a:p>
          <a:endParaRPr lang="en-US"/>
        </a:p>
      </dgm:t>
    </dgm:pt>
    <dgm:pt modelId="{BABE05A3-406E-4577-A2CE-E0B47DD1719D}" type="sibTrans" cxnId="{506D24A3-CC25-4BB3-BD7A-4098412B0A58}">
      <dgm:prSet/>
      <dgm:spPr/>
      <dgm:t>
        <a:bodyPr/>
        <a:lstStyle/>
        <a:p>
          <a:endParaRPr lang="en-US"/>
        </a:p>
      </dgm:t>
    </dgm:pt>
    <dgm:pt modelId="{2059CB98-240D-41DA-861F-24063B5EAAF2}" type="pres">
      <dgm:prSet presAssocID="{FE0DE3E0-5C84-4E06-9C8A-F156B69156DF}" presName="Name0" presStyleCnt="0">
        <dgm:presLayoutVars>
          <dgm:dir/>
          <dgm:animLvl val="lvl"/>
          <dgm:resizeHandles val="exact"/>
        </dgm:presLayoutVars>
      </dgm:prSet>
      <dgm:spPr/>
      <dgm:t>
        <a:bodyPr/>
        <a:lstStyle/>
        <a:p>
          <a:endParaRPr lang="en-US"/>
        </a:p>
      </dgm:t>
    </dgm:pt>
    <dgm:pt modelId="{A332BCAB-5446-4F80-9547-8443BC11A72C}" type="pres">
      <dgm:prSet presAssocID="{A0CDBAED-A747-4C71-BF2F-D79990862505}" presName="linNode" presStyleCnt="0"/>
      <dgm:spPr/>
      <dgm:t>
        <a:bodyPr/>
        <a:lstStyle/>
        <a:p>
          <a:endParaRPr lang="en-US"/>
        </a:p>
      </dgm:t>
    </dgm:pt>
    <dgm:pt modelId="{D45CEB4B-1A74-486F-AF31-3B3020CA3D0F}" type="pres">
      <dgm:prSet presAssocID="{A0CDBAED-A747-4C71-BF2F-D79990862505}" presName="parentText" presStyleLbl="node1" presStyleIdx="0" presStyleCnt="3">
        <dgm:presLayoutVars>
          <dgm:chMax val="1"/>
          <dgm:bulletEnabled val="1"/>
        </dgm:presLayoutVars>
      </dgm:prSet>
      <dgm:spPr/>
      <dgm:t>
        <a:bodyPr/>
        <a:lstStyle/>
        <a:p>
          <a:endParaRPr lang="en-US"/>
        </a:p>
      </dgm:t>
    </dgm:pt>
    <dgm:pt modelId="{E2B1DF76-5DC0-4E8B-884F-B15C82089885}" type="pres">
      <dgm:prSet presAssocID="{A0CDBAED-A747-4C71-BF2F-D79990862505}" presName="descendantText" presStyleLbl="alignAccFollowNode1" presStyleIdx="0" presStyleCnt="3">
        <dgm:presLayoutVars>
          <dgm:bulletEnabled val="1"/>
        </dgm:presLayoutVars>
      </dgm:prSet>
      <dgm:spPr/>
      <dgm:t>
        <a:bodyPr/>
        <a:lstStyle/>
        <a:p>
          <a:endParaRPr lang="en-US"/>
        </a:p>
      </dgm:t>
    </dgm:pt>
    <dgm:pt modelId="{ABF0B3EC-EE97-4810-A1D2-C650A5BB80C8}" type="pres">
      <dgm:prSet presAssocID="{A89CE644-FE8E-4DD3-87C8-707F85C48033}" presName="sp" presStyleCnt="0"/>
      <dgm:spPr/>
      <dgm:t>
        <a:bodyPr/>
        <a:lstStyle/>
        <a:p>
          <a:endParaRPr lang="en-US"/>
        </a:p>
      </dgm:t>
    </dgm:pt>
    <dgm:pt modelId="{FC154F8E-8D0A-4F59-8ABE-5F58C226855D}" type="pres">
      <dgm:prSet presAssocID="{C8BCCEC6-60B2-406E-978C-CB65CB3D1DB4}" presName="linNode" presStyleCnt="0"/>
      <dgm:spPr/>
      <dgm:t>
        <a:bodyPr/>
        <a:lstStyle/>
        <a:p>
          <a:endParaRPr lang="en-US"/>
        </a:p>
      </dgm:t>
    </dgm:pt>
    <dgm:pt modelId="{E4B1A0BC-6016-494B-8606-0FEA79BA700D}" type="pres">
      <dgm:prSet presAssocID="{C8BCCEC6-60B2-406E-978C-CB65CB3D1DB4}" presName="parentText" presStyleLbl="node1" presStyleIdx="1" presStyleCnt="3">
        <dgm:presLayoutVars>
          <dgm:chMax val="1"/>
          <dgm:bulletEnabled val="1"/>
        </dgm:presLayoutVars>
      </dgm:prSet>
      <dgm:spPr/>
      <dgm:t>
        <a:bodyPr/>
        <a:lstStyle/>
        <a:p>
          <a:endParaRPr lang="en-US"/>
        </a:p>
      </dgm:t>
    </dgm:pt>
    <dgm:pt modelId="{A2BBED62-8477-481E-A717-BCB9B207D4B4}" type="pres">
      <dgm:prSet presAssocID="{C8BCCEC6-60B2-406E-978C-CB65CB3D1DB4}" presName="descendantText" presStyleLbl="alignAccFollowNode1" presStyleIdx="1" presStyleCnt="3">
        <dgm:presLayoutVars>
          <dgm:bulletEnabled val="1"/>
        </dgm:presLayoutVars>
      </dgm:prSet>
      <dgm:spPr/>
      <dgm:t>
        <a:bodyPr/>
        <a:lstStyle/>
        <a:p>
          <a:endParaRPr lang="en-US"/>
        </a:p>
      </dgm:t>
    </dgm:pt>
    <dgm:pt modelId="{47F4BFD0-F7E3-40C3-AD26-9C48104C138C}" type="pres">
      <dgm:prSet presAssocID="{1D06E9D9-C178-4296-B0FC-7281315533D7}" presName="sp" presStyleCnt="0"/>
      <dgm:spPr/>
      <dgm:t>
        <a:bodyPr/>
        <a:lstStyle/>
        <a:p>
          <a:endParaRPr lang="en-US"/>
        </a:p>
      </dgm:t>
    </dgm:pt>
    <dgm:pt modelId="{0B52720F-E732-4DE2-9E05-51D183A9DC15}" type="pres">
      <dgm:prSet presAssocID="{43C2E99C-DD75-43C7-A59F-85F47D4959C1}" presName="linNode" presStyleCnt="0"/>
      <dgm:spPr/>
      <dgm:t>
        <a:bodyPr/>
        <a:lstStyle/>
        <a:p>
          <a:endParaRPr lang="en-US"/>
        </a:p>
      </dgm:t>
    </dgm:pt>
    <dgm:pt modelId="{3DB0F837-6E1E-4A41-B801-886B112F0BD5}" type="pres">
      <dgm:prSet presAssocID="{43C2E99C-DD75-43C7-A59F-85F47D4959C1}" presName="parentText" presStyleLbl="node1" presStyleIdx="2" presStyleCnt="3">
        <dgm:presLayoutVars>
          <dgm:chMax val="1"/>
          <dgm:bulletEnabled val="1"/>
        </dgm:presLayoutVars>
      </dgm:prSet>
      <dgm:spPr/>
      <dgm:t>
        <a:bodyPr/>
        <a:lstStyle/>
        <a:p>
          <a:endParaRPr lang="en-US"/>
        </a:p>
      </dgm:t>
    </dgm:pt>
    <dgm:pt modelId="{B18E9212-63F6-4E9E-A67C-F7C20A9B5BBC}" type="pres">
      <dgm:prSet presAssocID="{43C2E99C-DD75-43C7-A59F-85F47D4959C1}" presName="descendantText" presStyleLbl="alignAccFollowNode1" presStyleIdx="2" presStyleCnt="3">
        <dgm:presLayoutVars>
          <dgm:bulletEnabled val="1"/>
        </dgm:presLayoutVars>
      </dgm:prSet>
      <dgm:spPr/>
      <dgm:t>
        <a:bodyPr/>
        <a:lstStyle/>
        <a:p>
          <a:endParaRPr lang="en-US"/>
        </a:p>
      </dgm:t>
    </dgm:pt>
  </dgm:ptLst>
  <dgm:cxnLst>
    <dgm:cxn modelId="{4431F413-3D4C-4D7F-8D76-56A6BE9C3365}" type="presOf" srcId="{A0CDBAED-A747-4C71-BF2F-D79990862505}" destId="{D45CEB4B-1A74-486F-AF31-3B3020CA3D0F}" srcOrd="0" destOrd="0" presId="urn:microsoft.com/office/officeart/2005/8/layout/vList5"/>
    <dgm:cxn modelId="{3E7D8547-7341-4770-AB13-7F31EC4BE62F}" type="presOf" srcId="{292B8E85-9888-4925-A406-4927B326BC27}" destId="{A2BBED62-8477-481E-A717-BCB9B207D4B4}" srcOrd="0" destOrd="0" presId="urn:microsoft.com/office/officeart/2005/8/layout/vList5"/>
    <dgm:cxn modelId="{EF46AD2D-20A9-4439-BCA6-228C90FEABF1}" srcId="{FE0DE3E0-5C84-4E06-9C8A-F156B69156DF}" destId="{A0CDBAED-A747-4C71-BF2F-D79990862505}" srcOrd="0" destOrd="0" parTransId="{0F740AAF-0589-45A7-9AA7-A4A4ADFA2BAF}" sibTransId="{A89CE644-FE8E-4DD3-87C8-707F85C48033}"/>
    <dgm:cxn modelId="{9A3CF1F9-CBA8-4240-B646-370C0E301158}" type="presOf" srcId="{C8BCCEC6-60B2-406E-978C-CB65CB3D1DB4}" destId="{E4B1A0BC-6016-494B-8606-0FEA79BA700D}" srcOrd="0" destOrd="0" presId="urn:microsoft.com/office/officeart/2005/8/layout/vList5"/>
    <dgm:cxn modelId="{7860E194-EFDE-4DF7-B5AD-106CE1312158}" type="presOf" srcId="{45C95B8B-91FD-4ED1-8F41-BF4887FDE2B1}" destId="{B18E9212-63F6-4E9E-A67C-F7C20A9B5BBC}" srcOrd="0" destOrd="1" presId="urn:microsoft.com/office/officeart/2005/8/layout/vList5"/>
    <dgm:cxn modelId="{20CFE18A-D769-49BB-86BA-54B9988AA90F}" srcId="{C8BCCEC6-60B2-406E-978C-CB65CB3D1DB4}" destId="{292B8E85-9888-4925-A406-4927B326BC27}" srcOrd="0" destOrd="0" parTransId="{7ECAA7F1-183F-41E4-8D70-8E0F47A9A2E9}" sibTransId="{B432519B-CD3C-4A66-9A9E-D7E07BB0A517}"/>
    <dgm:cxn modelId="{C5F857BE-A160-4892-8CCB-81C9C1C00E93}" type="presOf" srcId="{0FBA21BA-9CD1-44C3-94DC-BFC08AFCB18C}" destId="{E2B1DF76-5DC0-4E8B-884F-B15C82089885}" srcOrd="0" destOrd="0" presId="urn:microsoft.com/office/officeart/2005/8/layout/vList5"/>
    <dgm:cxn modelId="{70A55385-3E27-4818-95A4-DFA7D12834A2}" srcId="{FE0DE3E0-5C84-4E06-9C8A-F156B69156DF}" destId="{C8BCCEC6-60B2-406E-978C-CB65CB3D1DB4}" srcOrd="1" destOrd="0" parTransId="{1B0F6C33-09DB-4935-AB5B-018C7639EDF3}" sibTransId="{1D06E9D9-C178-4296-B0FC-7281315533D7}"/>
    <dgm:cxn modelId="{E80BA555-F724-433B-9DEB-307481CE86B0}" srcId="{FE0DE3E0-5C84-4E06-9C8A-F156B69156DF}" destId="{43C2E99C-DD75-43C7-A59F-85F47D4959C1}" srcOrd="2" destOrd="0" parTransId="{97054B5E-9827-49E1-A168-3EFB319438E2}" sibTransId="{F987B291-24CB-4A26-AB4F-FA712BB5483A}"/>
    <dgm:cxn modelId="{BF690EE9-E4E6-4229-B546-89C1B081FAAD}" srcId="{A0CDBAED-A747-4C71-BF2F-D79990862505}" destId="{0FBA21BA-9CD1-44C3-94DC-BFC08AFCB18C}" srcOrd="0" destOrd="0" parTransId="{476C331C-0600-4E68-805A-17EC42AABB36}" sibTransId="{CF3106E2-D5CE-469F-BDBF-7929771CC07E}"/>
    <dgm:cxn modelId="{1AF38A85-731D-4413-B057-6B8A5B02F25D}" type="presOf" srcId="{FE0DE3E0-5C84-4E06-9C8A-F156B69156DF}" destId="{2059CB98-240D-41DA-861F-24063B5EAAF2}" srcOrd="0" destOrd="0" presId="urn:microsoft.com/office/officeart/2005/8/layout/vList5"/>
    <dgm:cxn modelId="{506D24A3-CC25-4BB3-BD7A-4098412B0A58}" srcId="{43C2E99C-DD75-43C7-A59F-85F47D4959C1}" destId="{45C95B8B-91FD-4ED1-8F41-BF4887FDE2B1}" srcOrd="1" destOrd="0" parTransId="{04B5F982-0968-4375-94B0-2C254B6080CA}" sibTransId="{BABE05A3-406E-4577-A2CE-E0B47DD1719D}"/>
    <dgm:cxn modelId="{855D7E64-486F-42BB-B777-2F0A4DA44EF7}" type="presOf" srcId="{43C2E99C-DD75-43C7-A59F-85F47D4959C1}" destId="{3DB0F837-6E1E-4A41-B801-886B112F0BD5}" srcOrd="0" destOrd="0" presId="urn:microsoft.com/office/officeart/2005/8/layout/vList5"/>
    <dgm:cxn modelId="{C9409904-2181-4CCD-A145-433F42AB87BD}" srcId="{43C2E99C-DD75-43C7-A59F-85F47D4959C1}" destId="{A3B60459-2BE9-4C87-9826-8A11CC889FF7}" srcOrd="0" destOrd="0" parTransId="{2F96ED82-0B8D-44CC-B8F3-C7AB4C4065EB}" sibTransId="{6ECB9602-CA48-4950-B147-5CF9C1FDA503}"/>
    <dgm:cxn modelId="{C7B07B7C-9E95-4F11-BB7A-191AC649FABA}" type="presOf" srcId="{A3B60459-2BE9-4C87-9826-8A11CC889FF7}" destId="{B18E9212-63F6-4E9E-A67C-F7C20A9B5BBC}" srcOrd="0" destOrd="0" presId="urn:microsoft.com/office/officeart/2005/8/layout/vList5"/>
    <dgm:cxn modelId="{959A34AE-2D75-4E8B-862E-AF202212B2F4}" type="presParOf" srcId="{2059CB98-240D-41DA-861F-24063B5EAAF2}" destId="{A332BCAB-5446-4F80-9547-8443BC11A72C}" srcOrd="0" destOrd="0" presId="urn:microsoft.com/office/officeart/2005/8/layout/vList5"/>
    <dgm:cxn modelId="{EA8A0587-09DA-43AC-9944-8FAD616F408D}" type="presParOf" srcId="{A332BCAB-5446-4F80-9547-8443BC11A72C}" destId="{D45CEB4B-1A74-486F-AF31-3B3020CA3D0F}" srcOrd="0" destOrd="0" presId="urn:microsoft.com/office/officeart/2005/8/layout/vList5"/>
    <dgm:cxn modelId="{050D34B9-2764-4D29-B5E7-ED3C3488CA72}" type="presParOf" srcId="{A332BCAB-5446-4F80-9547-8443BC11A72C}" destId="{E2B1DF76-5DC0-4E8B-884F-B15C82089885}" srcOrd="1" destOrd="0" presId="urn:microsoft.com/office/officeart/2005/8/layout/vList5"/>
    <dgm:cxn modelId="{6872C086-860B-469D-9B59-69945B7FC6E0}" type="presParOf" srcId="{2059CB98-240D-41DA-861F-24063B5EAAF2}" destId="{ABF0B3EC-EE97-4810-A1D2-C650A5BB80C8}" srcOrd="1" destOrd="0" presId="urn:microsoft.com/office/officeart/2005/8/layout/vList5"/>
    <dgm:cxn modelId="{756BDC79-CBB2-4D1F-9CF6-7C161E9049DD}" type="presParOf" srcId="{2059CB98-240D-41DA-861F-24063B5EAAF2}" destId="{FC154F8E-8D0A-4F59-8ABE-5F58C226855D}" srcOrd="2" destOrd="0" presId="urn:microsoft.com/office/officeart/2005/8/layout/vList5"/>
    <dgm:cxn modelId="{519D0923-832E-4CA2-BE9F-FDCF9483AFF9}" type="presParOf" srcId="{FC154F8E-8D0A-4F59-8ABE-5F58C226855D}" destId="{E4B1A0BC-6016-494B-8606-0FEA79BA700D}" srcOrd="0" destOrd="0" presId="urn:microsoft.com/office/officeart/2005/8/layout/vList5"/>
    <dgm:cxn modelId="{6F8C367E-E98B-41AB-902F-E96CF2FC2F05}" type="presParOf" srcId="{FC154F8E-8D0A-4F59-8ABE-5F58C226855D}" destId="{A2BBED62-8477-481E-A717-BCB9B207D4B4}" srcOrd="1" destOrd="0" presId="urn:microsoft.com/office/officeart/2005/8/layout/vList5"/>
    <dgm:cxn modelId="{31EAF602-93CD-4ECC-86F9-1B080F9EE547}" type="presParOf" srcId="{2059CB98-240D-41DA-861F-24063B5EAAF2}" destId="{47F4BFD0-F7E3-40C3-AD26-9C48104C138C}" srcOrd="3" destOrd="0" presId="urn:microsoft.com/office/officeart/2005/8/layout/vList5"/>
    <dgm:cxn modelId="{37BE6914-E7FD-498E-8870-6308F96DA762}" type="presParOf" srcId="{2059CB98-240D-41DA-861F-24063B5EAAF2}" destId="{0B52720F-E732-4DE2-9E05-51D183A9DC15}" srcOrd="4" destOrd="0" presId="urn:microsoft.com/office/officeart/2005/8/layout/vList5"/>
    <dgm:cxn modelId="{CE12D3C3-92B6-459D-964B-0D5C7AE818E0}" type="presParOf" srcId="{0B52720F-E732-4DE2-9E05-51D183A9DC15}" destId="{3DB0F837-6E1E-4A41-B801-886B112F0BD5}" srcOrd="0" destOrd="0" presId="urn:microsoft.com/office/officeart/2005/8/layout/vList5"/>
    <dgm:cxn modelId="{55C551E0-D1FF-4AB0-8BA5-30699D46A1F3}" type="presParOf" srcId="{0B52720F-E732-4DE2-9E05-51D183A9DC15}" destId="{B18E9212-63F6-4E9E-A67C-F7C20A9B5BBC}"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0330C86-7DED-418A-8A2D-3DE47D0DF3A3}"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676697BB-A354-4029-AAC8-C33EC2189B03}">
      <dgm:prSet custT="1"/>
      <dgm:spPr/>
      <dgm:t>
        <a:bodyPr/>
        <a:lstStyle/>
        <a:p>
          <a:pPr rtl="0"/>
          <a:r>
            <a:rPr lang="en-US" sz="2400" dirty="0" smtClean="0"/>
            <a:t>Commercial testing tools</a:t>
          </a:r>
          <a:endParaRPr lang="en-US" sz="2400" dirty="0"/>
        </a:p>
      </dgm:t>
    </dgm:pt>
    <dgm:pt modelId="{D8A913BA-ACE2-4E79-9022-A1AB14B48869}" type="parTrans" cxnId="{1D52EB89-1917-4E00-BD5E-D20802AD3D3C}">
      <dgm:prSet/>
      <dgm:spPr/>
      <dgm:t>
        <a:bodyPr/>
        <a:lstStyle/>
        <a:p>
          <a:endParaRPr lang="en-US"/>
        </a:p>
      </dgm:t>
    </dgm:pt>
    <dgm:pt modelId="{64C5D29D-41A7-48C7-A6B3-8B3ABD6BA7D6}" type="sibTrans" cxnId="{1D52EB89-1917-4E00-BD5E-D20802AD3D3C}">
      <dgm:prSet/>
      <dgm:spPr/>
      <dgm:t>
        <a:bodyPr/>
        <a:lstStyle/>
        <a:p>
          <a:endParaRPr lang="en-US"/>
        </a:p>
      </dgm:t>
    </dgm:pt>
    <dgm:pt modelId="{D0B212F8-AB36-42B6-ACFB-A79B6CBD0CED}">
      <dgm:prSet custT="1"/>
      <dgm:spPr/>
      <dgm:t>
        <a:bodyPr/>
        <a:lstStyle/>
        <a:p>
          <a:pPr rtl="0"/>
          <a:r>
            <a:rPr lang="en-US" sz="2400" dirty="0" smtClean="0"/>
            <a:t>Open Source testing tools</a:t>
          </a:r>
          <a:endParaRPr lang="en-US" sz="2400" dirty="0"/>
        </a:p>
      </dgm:t>
    </dgm:pt>
    <dgm:pt modelId="{8940ABD0-2F8E-4E42-AC63-459681E28F7C}" type="parTrans" cxnId="{8B9EDBE5-794A-4A30-BE97-8880C30FB23D}">
      <dgm:prSet/>
      <dgm:spPr/>
      <dgm:t>
        <a:bodyPr/>
        <a:lstStyle/>
        <a:p>
          <a:endParaRPr lang="en-US"/>
        </a:p>
      </dgm:t>
    </dgm:pt>
    <dgm:pt modelId="{904DDD8E-2065-4284-A14F-64F7216AE8C6}" type="sibTrans" cxnId="{8B9EDBE5-794A-4A30-BE97-8880C30FB23D}">
      <dgm:prSet/>
      <dgm:spPr/>
      <dgm:t>
        <a:bodyPr/>
        <a:lstStyle/>
        <a:p>
          <a:endParaRPr lang="en-US"/>
        </a:p>
      </dgm:t>
    </dgm:pt>
    <dgm:pt modelId="{A887BDFD-B0D4-4F98-8780-22AAB58A0B5F}">
      <dgm:prSet custT="1"/>
      <dgm:spPr/>
      <dgm:t>
        <a:bodyPr/>
        <a:lstStyle/>
        <a:p>
          <a:pPr rtl="0"/>
          <a:r>
            <a:rPr lang="en-US" sz="2400" dirty="0" smtClean="0"/>
            <a:t>Self-Development testing tools</a:t>
          </a:r>
          <a:endParaRPr lang="en-US" sz="2400" dirty="0"/>
        </a:p>
      </dgm:t>
    </dgm:pt>
    <dgm:pt modelId="{A23115F9-A6A1-4E65-A99D-12524066FC95}" type="parTrans" cxnId="{C339B7DC-4E49-4A84-A313-2CEAC8892335}">
      <dgm:prSet/>
      <dgm:spPr/>
      <dgm:t>
        <a:bodyPr/>
        <a:lstStyle/>
        <a:p>
          <a:endParaRPr lang="en-US"/>
        </a:p>
      </dgm:t>
    </dgm:pt>
    <dgm:pt modelId="{BC6533D2-2AEF-4801-B952-8182013363E1}" type="sibTrans" cxnId="{C339B7DC-4E49-4A84-A313-2CEAC8892335}">
      <dgm:prSet/>
      <dgm:spPr/>
      <dgm:t>
        <a:bodyPr/>
        <a:lstStyle/>
        <a:p>
          <a:endParaRPr lang="en-US"/>
        </a:p>
      </dgm:t>
    </dgm:pt>
    <dgm:pt modelId="{9E9A65E9-7453-4AE8-B145-98B239D9364B}">
      <dgm:prSet/>
      <dgm:spPr/>
      <dgm:t>
        <a:bodyPr/>
        <a:lstStyle/>
        <a:p>
          <a:pPr rtl="0"/>
          <a:r>
            <a:rPr lang="en-US" dirty="0" smtClean="0"/>
            <a:t>Mature</a:t>
          </a:r>
          <a:endParaRPr lang="en-US" dirty="0"/>
        </a:p>
      </dgm:t>
    </dgm:pt>
    <dgm:pt modelId="{D0664626-0C2F-49B5-A872-65EEA8FA3237}" type="parTrans" cxnId="{09E45CD2-220F-40C3-B525-58BED5ACD4D9}">
      <dgm:prSet/>
      <dgm:spPr/>
      <dgm:t>
        <a:bodyPr/>
        <a:lstStyle/>
        <a:p>
          <a:endParaRPr lang="en-US"/>
        </a:p>
      </dgm:t>
    </dgm:pt>
    <dgm:pt modelId="{B54C7717-7DEB-4700-A2D8-8ADDA63F9981}" type="sibTrans" cxnId="{09E45CD2-220F-40C3-B525-58BED5ACD4D9}">
      <dgm:prSet/>
      <dgm:spPr/>
      <dgm:t>
        <a:bodyPr/>
        <a:lstStyle/>
        <a:p>
          <a:endParaRPr lang="en-US"/>
        </a:p>
      </dgm:t>
    </dgm:pt>
    <dgm:pt modelId="{D61FD0FB-9CA2-4CC2-A8B7-29492721A1A2}">
      <dgm:prSet/>
      <dgm:spPr/>
      <dgm:t>
        <a:bodyPr/>
        <a:lstStyle/>
        <a:p>
          <a:pPr rtl="0"/>
          <a:r>
            <a:rPr lang="en-US" dirty="0" smtClean="0"/>
            <a:t>Low cost</a:t>
          </a:r>
          <a:endParaRPr lang="en-US" dirty="0"/>
        </a:p>
      </dgm:t>
    </dgm:pt>
    <dgm:pt modelId="{36DF0C59-52F4-4907-A22F-AFB8172DE751}" type="parTrans" cxnId="{1B34A91C-BF2A-4C95-9079-6D81966B5906}">
      <dgm:prSet/>
      <dgm:spPr/>
      <dgm:t>
        <a:bodyPr/>
        <a:lstStyle/>
        <a:p>
          <a:endParaRPr lang="en-US"/>
        </a:p>
      </dgm:t>
    </dgm:pt>
    <dgm:pt modelId="{62DA52BD-77B6-45AC-AFBA-9A3D48DE5A67}" type="sibTrans" cxnId="{1B34A91C-BF2A-4C95-9079-6D81966B5906}">
      <dgm:prSet/>
      <dgm:spPr/>
      <dgm:t>
        <a:bodyPr/>
        <a:lstStyle/>
        <a:p>
          <a:endParaRPr lang="en-US"/>
        </a:p>
      </dgm:t>
    </dgm:pt>
    <dgm:pt modelId="{EFC5AA79-D187-4CEB-9926-FA944C018BF8}">
      <dgm:prSet/>
      <dgm:spPr/>
      <dgm:t>
        <a:bodyPr/>
        <a:lstStyle/>
        <a:p>
          <a:pPr rtl="0"/>
          <a:r>
            <a:rPr lang="en-US" dirty="0" smtClean="0"/>
            <a:t>Low cost</a:t>
          </a:r>
          <a:endParaRPr lang="en-US" dirty="0"/>
        </a:p>
      </dgm:t>
    </dgm:pt>
    <dgm:pt modelId="{206570CD-09CF-420F-ABB8-9370A79635C9}" type="parTrans" cxnId="{6DBAF55F-DF2E-4867-B725-E4E23E651DDD}">
      <dgm:prSet/>
      <dgm:spPr/>
      <dgm:t>
        <a:bodyPr/>
        <a:lstStyle/>
        <a:p>
          <a:endParaRPr lang="en-US"/>
        </a:p>
      </dgm:t>
    </dgm:pt>
    <dgm:pt modelId="{822CC14A-71F9-443B-99AD-A8FEC23EE161}" type="sibTrans" cxnId="{6DBAF55F-DF2E-4867-B725-E4E23E651DDD}">
      <dgm:prSet/>
      <dgm:spPr/>
      <dgm:t>
        <a:bodyPr/>
        <a:lstStyle/>
        <a:p>
          <a:endParaRPr lang="en-US"/>
        </a:p>
      </dgm:t>
    </dgm:pt>
    <dgm:pt modelId="{E942831B-88A1-45E1-ABE9-EFBE55F90E6E}">
      <dgm:prSet/>
      <dgm:spPr/>
      <dgm:t>
        <a:bodyPr/>
        <a:lstStyle/>
        <a:p>
          <a:pPr rtl="0"/>
          <a:r>
            <a:rPr lang="en-US" dirty="0" smtClean="0"/>
            <a:t>Service Support</a:t>
          </a:r>
          <a:endParaRPr lang="en-US" dirty="0"/>
        </a:p>
      </dgm:t>
    </dgm:pt>
    <dgm:pt modelId="{79519861-8255-4508-B29C-1C7A2044A6C3}" type="parTrans" cxnId="{4D12C9A0-90AC-452D-A2A5-09BEA2ECD03E}">
      <dgm:prSet/>
      <dgm:spPr/>
      <dgm:t>
        <a:bodyPr/>
        <a:lstStyle/>
        <a:p>
          <a:endParaRPr lang="en-US"/>
        </a:p>
      </dgm:t>
    </dgm:pt>
    <dgm:pt modelId="{228AD9B5-3419-4CD0-B838-1D36F9251187}" type="sibTrans" cxnId="{4D12C9A0-90AC-452D-A2A5-09BEA2ECD03E}">
      <dgm:prSet/>
      <dgm:spPr/>
      <dgm:t>
        <a:bodyPr/>
        <a:lstStyle/>
        <a:p>
          <a:endParaRPr lang="en-US"/>
        </a:p>
      </dgm:t>
    </dgm:pt>
    <dgm:pt modelId="{110A5ACD-C241-488A-A90F-3F719D66F976}">
      <dgm:prSet/>
      <dgm:spPr/>
      <dgm:t>
        <a:bodyPr/>
        <a:lstStyle/>
        <a:p>
          <a:pPr rtl="0"/>
          <a:r>
            <a:rPr lang="en-US" dirty="0" smtClean="0"/>
            <a:t>Good extension</a:t>
          </a:r>
          <a:endParaRPr lang="en-US" dirty="0"/>
        </a:p>
      </dgm:t>
    </dgm:pt>
    <dgm:pt modelId="{CC481F37-7F78-4C90-8856-6EF3844B99A0}" type="parTrans" cxnId="{409C7BB7-9F7D-4FE6-97D3-011553075AD1}">
      <dgm:prSet/>
      <dgm:spPr/>
      <dgm:t>
        <a:bodyPr/>
        <a:lstStyle/>
        <a:p>
          <a:endParaRPr lang="en-US"/>
        </a:p>
      </dgm:t>
    </dgm:pt>
    <dgm:pt modelId="{2AC7E3E8-CCE2-4C0F-8D7F-8E3589507DC0}" type="sibTrans" cxnId="{409C7BB7-9F7D-4FE6-97D3-011553075AD1}">
      <dgm:prSet/>
      <dgm:spPr/>
      <dgm:t>
        <a:bodyPr/>
        <a:lstStyle/>
        <a:p>
          <a:endParaRPr lang="en-US"/>
        </a:p>
      </dgm:t>
    </dgm:pt>
    <dgm:pt modelId="{03CCD052-201C-4DFC-B9D0-FD770EC9E3BB}">
      <dgm:prSet/>
      <dgm:spPr/>
      <dgm:t>
        <a:bodyPr/>
        <a:lstStyle/>
        <a:p>
          <a:pPr rtl="0"/>
          <a:r>
            <a:rPr lang="en-US" dirty="0" smtClean="0"/>
            <a:t>Developer Community Support</a:t>
          </a:r>
          <a:endParaRPr lang="en-US" dirty="0"/>
        </a:p>
      </dgm:t>
    </dgm:pt>
    <dgm:pt modelId="{96BDFFAC-4FED-4674-A7BA-1E2D72D5E464}" type="parTrans" cxnId="{C8810067-3530-4EAB-BAC2-81869782B2FD}">
      <dgm:prSet/>
      <dgm:spPr/>
      <dgm:t>
        <a:bodyPr/>
        <a:lstStyle/>
        <a:p>
          <a:endParaRPr lang="en-US"/>
        </a:p>
      </dgm:t>
    </dgm:pt>
    <dgm:pt modelId="{B6CE8444-E689-45F0-96D8-2700EBFD9DBF}" type="sibTrans" cxnId="{C8810067-3530-4EAB-BAC2-81869782B2FD}">
      <dgm:prSet/>
      <dgm:spPr/>
      <dgm:t>
        <a:bodyPr/>
        <a:lstStyle/>
        <a:p>
          <a:endParaRPr lang="en-US"/>
        </a:p>
      </dgm:t>
    </dgm:pt>
    <dgm:pt modelId="{89DEEDBB-E56B-4530-B137-4CE8411080D9}">
      <dgm:prSet/>
      <dgm:spPr/>
      <dgm:t>
        <a:bodyPr/>
        <a:lstStyle/>
        <a:p>
          <a:pPr rtl="0"/>
          <a:r>
            <a:rPr lang="en-US" dirty="0" smtClean="0"/>
            <a:t>Practical</a:t>
          </a:r>
          <a:endParaRPr lang="en-US" dirty="0"/>
        </a:p>
      </dgm:t>
    </dgm:pt>
    <dgm:pt modelId="{A68DEF73-034E-45BD-AD04-4D401885A22A}" type="parTrans" cxnId="{F0A0E01F-6B31-449E-851D-DFE5425ED6FE}">
      <dgm:prSet/>
      <dgm:spPr/>
      <dgm:t>
        <a:bodyPr/>
        <a:lstStyle/>
        <a:p>
          <a:endParaRPr lang="en-US"/>
        </a:p>
      </dgm:t>
    </dgm:pt>
    <dgm:pt modelId="{655D97EB-53D3-4CA0-A453-39FE9CE1B295}" type="sibTrans" cxnId="{F0A0E01F-6B31-449E-851D-DFE5425ED6FE}">
      <dgm:prSet/>
      <dgm:spPr/>
      <dgm:t>
        <a:bodyPr/>
        <a:lstStyle/>
        <a:p>
          <a:endParaRPr lang="en-US"/>
        </a:p>
      </dgm:t>
    </dgm:pt>
    <dgm:pt modelId="{02A91FAB-EB35-42EF-A9FC-7C962189AE7F}">
      <dgm:prSet/>
      <dgm:spPr/>
      <dgm:t>
        <a:bodyPr/>
        <a:lstStyle/>
        <a:p>
          <a:pPr rtl="0"/>
          <a:r>
            <a:rPr lang="en-US" dirty="0" smtClean="0"/>
            <a:t>Time Cost</a:t>
          </a:r>
          <a:endParaRPr lang="en-US" dirty="0"/>
        </a:p>
      </dgm:t>
    </dgm:pt>
    <dgm:pt modelId="{29D634EA-A61B-49AF-8181-D35F70DBBF0F}" type="parTrans" cxnId="{9D463F4C-ED85-451C-84B2-AA987B0C86F6}">
      <dgm:prSet/>
      <dgm:spPr/>
      <dgm:t>
        <a:bodyPr/>
        <a:lstStyle/>
        <a:p>
          <a:endParaRPr lang="en-US"/>
        </a:p>
      </dgm:t>
    </dgm:pt>
    <dgm:pt modelId="{B0C8D2D4-A2D6-4FFB-B8CE-977C2C34526D}" type="sibTrans" cxnId="{9D463F4C-ED85-451C-84B2-AA987B0C86F6}">
      <dgm:prSet/>
      <dgm:spPr/>
      <dgm:t>
        <a:bodyPr/>
        <a:lstStyle/>
        <a:p>
          <a:endParaRPr lang="en-US"/>
        </a:p>
      </dgm:t>
    </dgm:pt>
    <dgm:pt modelId="{4F84F688-D33F-40C3-AA45-3259ACCB638A}">
      <dgm:prSet/>
      <dgm:spPr/>
      <dgm:t>
        <a:bodyPr/>
        <a:lstStyle/>
        <a:p>
          <a:pPr rtl="0"/>
          <a:r>
            <a:rPr lang="en-US" dirty="0" smtClean="0"/>
            <a:t>Expensive</a:t>
          </a:r>
          <a:endParaRPr lang="en-US" dirty="0"/>
        </a:p>
      </dgm:t>
    </dgm:pt>
    <dgm:pt modelId="{983197D3-A842-4C93-A88F-BB3BB1041575}" type="parTrans" cxnId="{EBC6B74F-2E4F-4644-9C41-E35381B2AB44}">
      <dgm:prSet/>
      <dgm:spPr/>
      <dgm:t>
        <a:bodyPr/>
        <a:lstStyle/>
        <a:p>
          <a:endParaRPr lang="en-US"/>
        </a:p>
      </dgm:t>
    </dgm:pt>
    <dgm:pt modelId="{3A1BEA52-3A55-4E09-9AE3-9AD62EF73A4A}" type="sibTrans" cxnId="{EBC6B74F-2E4F-4644-9C41-E35381B2AB44}">
      <dgm:prSet/>
      <dgm:spPr/>
      <dgm:t>
        <a:bodyPr/>
        <a:lstStyle/>
        <a:p>
          <a:endParaRPr lang="en-US"/>
        </a:p>
      </dgm:t>
    </dgm:pt>
    <dgm:pt modelId="{58A27762-6C12-40B8-A46D-36A1FE223B3F}">
      <dgm:prSet/>
      <dgm:spPr/>
      <dgm:t>
        <a:bodyPr/>
        <a:lstStyle/>
        <a:p>
          <a:pPr rtl="0"/>
          <a:r>
            <a:rPr lang="en-US" dirty="0" smtClean="0"/>
            <a:t>Technical Issue</a:t>
          </a:r>
          <a:endParaRPr lang="en-US" dirty="0"/>
        </a:p>
      </dgm:t>
    </dgm:pt>
    <dgm:pt modelId="{6082B1CA-C861-4950-9706-23E5CB4A9239}" type="parTrans" cxnId="{81B06CDE-E761-4DDC-A55A-AC57CA31045C}">
      <dgm:prSet/>
      <dgm:spPr/>
      <dgm:t>
        <a:bodyPr/>
        <a:lstStyle/>
        <a:p>
          <a:endParaRPr lang="en-US"/>
        </a:p>
      </dgm:t>
    </dgm:pt>
    <dgm:pt modelId="{917E30A8-2EA0-44E2-BBED-0364A4235748}" type="sibTrans" cxnId="{81B06CDE-E761-4DDC-A55A-AC57CA31045C}">
      <dgm:prSet/>
      <dgm:spPr/>
      <dgm:t>
        <a:bodyPr/>
        <a:lstStyle/>
        <a:p>
          <a:endParaRPr lang="en-US"/>
        </a:p>
      </dgm:t>
    </dgm:pt>
    <dgm:pt modelId="{8791EC20-65B5-4783-996D-93973D893D90}">
      <dgm:prSet/>
      <dgm:spPr/>
      <dgm:t>
        <a:bodyPr/>
        <a:lstStyle/>
        <a:p>
          <a:pPr rtl="0"/>
          <a:r>
            <a:rPr lang="en-US" dirty="0" smtClean="0"/>
            <a:t>Technical Issue</a:t>
          </a:r>
          <a:endParaRPr lang="en-US" dirty="0"/>
        </a:p>
      </dgm:t>
    </dgm:pt>
    <dgm:pt modelId="{EA7A9802-1209-465E-A08B-5B10EEA59AB7}" type="parTrans" cxnId="{78DE0F03-15D3-4E39-A341-F469A32504DC}">
      <dgm:prSet/>
      <dgm:spPr/>
      <dgm:t>
        <a:bodyPr/>
        <a:lstStyle/>
        <a:p>
          <a:endParaRPr lang="en-US"/>
        </a:p>
      </dgm:t>
    </dgm:pt>
    <dgm:pt modelId="{AB8CEC06-EC73-451A-80EF-011B863BED64}" type="sibTrans" cxnId="{78DE0F03-15D3-4E39-A341-F469A32504DC}">
      <dgm:prSet/>
      <dgm:spPr/>
      <dgm:t>
        <a:bodyPr/>
        <a:lstStyle/>
        <a:p>
          <a:endParaRPr lang="en-US"/>
        </a:p>
      </dgm:t>
    </dgm:pt>
    <dgm:pt modelId="{4D179591-5282-4D3E-BB37-96A387DF9987}" type="pres">
      <dgm:prSet presAssocID="{20330C86-7DED-418A-8A2D-3DE47D0DF3A3}" presName="Name0" presStyleCnt="0">
        <dgm:presLayoutVars>
          <dgm:dir/>
          <dgm:animLvl val="lvl"/>
          <dgm:resizeHandles val="exact"/>
        </dgm:presLayoutVars>
      </dgm:prSet>
      <dgm:spPr/>
      <dgm:t>
        <a:bodyPr/>
        <a:lstStyle/>
        <a:p>
          <a:endParaRPr lang="en-US"/>
        </a:p>
      </dgm:t>
    </dgm:pt>
    <dgm:pt modelId="{50D0EF3E-2CBB-4F60-910E-E207E6627004}" type="pres">
      <dgm:prSet presAssocID="{676697BB-A354-4029-AAC8-C33EC2189B03}" presName="linNode" presStyleCnt="0"/>
      <dgm:spPr/>
      <dgm:t>
        <a:bodyPr/>
        <a:lstStyle/>
        <a:p>
          <a:endParaRPr lang="en-US"/>
        </a:p>
      </dgm:t>
    </dgm:pt>
    <dgm:pt modelId="{185B811B-FFE7-4F73-95A5-44D1168E05C2}" type="pres">
      <dgm:prSet presAssocID="{676697BB-A354-4029-AAC8-C33EC2189B03}" presName="parentText" presStyleLbl="node1" presStyleIdx="0" presStyleCnt="3">
        <dgm:presLayoutVars>
          <dgm:chMax val="1"/>
          <dgm:bulletEnabled val="1"/>
        </dgm:presLayoutVars>
      </dgm:prSet>
      <dgm:spPr/>
      <dgm:t>
        <a:bodyPr/>
        <a:lstStyle/>
        <a:p>
          <a:endParaRPr lang="en-US"/>
        </a:p>
      </dgm:t>
    </dgm:pt>
    <dgm:pt modelId="{66A7F1BA-5CB8-4EFD-B396-DCF2C3F7E376}" type="pres">
      <dgm:prSet presAssocID="{676697BB-A354-4029-AAC8-C33EC2189B03}" presName="descendantText" presStyleLbl="alignAccFollowNode1" presStyleIdx="0" presStyleCnt="3">
        <dgm:presLayoutVars>
          <dgm:bulletEnabled val="1"/>
        </dgm:presLayoutVars>
      </dgm:prSet>
      <dgm:spPr/>
      <dgm:t>
        <a:bodyPr/>
        <a:lstStyle/>
        <a:p>
          <a:endParaRPr lang="en-US"/>
        </a:p>
      </dgm:t>
    </dgm:pt>
    <dgm:pt modelId="{14CAF21A-E914-40A6-A8E6-FB95EF9C1ED0}" type="pres">
      <dgm:prSet presAssocID="{64C5D29D-41A7-48C7-A6B3-8B3ABD6BA7D6}" presName="sp" presStyleCnt="0"/>
      <dgm:spPr/>
      <dgm:t>
        <a:bodyPr/>
        <a:lstStyle/>
        <a:p>
          <a:endParaRPr lang="en-US"/>
        </a:p>
      </dgm:t>
    </dgm:pt>
    <dgm:pt modelId="{9FAB3A80-0D89-4C94-8F5C-01BCBE19A9A9}" type="pres">
      <dgm:prSet presAssocID="{D0B212F8-AB36-42B6-ACFB-A79B6CBD0CED}" presName="linNode" presStyleCnt="0"/>
      <dgm:spPr/>
      <dgm:t>
        <a:bodyPr/>
        <a:lstStyle/>
        <a:p>
          <a:endParaRPr lang="en-US"/>
        </a:p>
      </dgm:t>
    </dgm:pt>
    <dgm:pt modelId="{3A1A905D-25F8-43BF-9831-EF722487A849}" type="pres">
      <dgm:prSet presAssocID="{D0B212F8-AB36-42B6-ACFB-A79B6CBD0CED}" presName="parentText" presStyleLbl="node1" presStyleIdx="1" presStyleCnt="3">
        <dgm:presLayoutVars>
          <dgm:chMax val="1"/>
          <dgm:bulletEnabled val="1"/>
        </dgm:presLayoutVars>
      </dgm:prSet>
      <dgm:spPr/>
      <dgm:t>
        <a:bodyPr/>
        <a:lstStyle/>
        <a:p>
          <a:endParaRPr lang="en-US"/>
        </a:p>
      </dgm:t>
    </dgm:pt>
    <dgm:pt modelId="{EBBB5ECA-2CF5-4159-8FCE-A2996834AFE8}" type="pres">
      <dgm:prSet presAssocID="{D0B212F8-AB36-42B6-ACFB-A79B6CBD0CED}" presName="descendantText" presStyleLbl="alignAccFollowNode1" presStyleIdx="1" presStyleCnt="3">
        <dgm:presLayoutVars>
          <dgm:bulletEnabled val="1"/>
        </dgm:presLayoutVars>
      </dgm:prSet>
      <dgm:spPr/>
      <dgm:t>
        <a:bodyPr/>
        <a:lstStyle/>
        <a:p>
          <a:endParaRPr lang="en-US"/>
        </a:p>
      </dgm:t>
    </dgm:pt>
    <dgm:pt modelId="{354EB27E-2526-4064-B3AB-370614702AE2}" type="pres">
      <dgm:prSet presAssocID="{904DDD8E-2065-4284-A14F-64F7216AE8C6}" presName="sp" presStyleCnt="0"/>
      <dgm:spPr/>
      <dgm:t>
        <a:bodyPr/>
        <a:lstStyle/>
        <a:p>
          <a:endParaRPr lang="en-US"/>
        </a:p>
      </dgm:t>
    </dgm:pt>
    <dgm:pt modelId="{0EBA62D5-B467-4726-8A9A-68B123520C7D}" type="pres">
      <dgm:prSet presAssocID="{A887BDFD-B0D4-4F98-8780-22AAB58A0B5F}" presName="linNode" presStyleCnt="0"/>
      <dgm:spPr/>
      <dgm:t>
        <a:bodyPr/>
        <a:lstStyle/>
        <a:p>
          <a:endParaRPr lang="en-US"/>
        </a:p>
      </dgm:t>
    </dgm:pt>
    <dgm:pt modelId="{2548F0C5-A238-4497-BFA8-EE56270EA2CC}" type="pres">
      <dgm:prSet presAssocID="{A887BDFD-B0D4-4F98-8780-22AAB58A0B5F}" presName="parentText" presStyleLbl="node1" presStyleIdx="2" presStyleCnt="3">
        <dgm:presLayoutVars>
          <dgm:chMax val="1"/>
          <dgm:bulletEnabled val="1"/>
        </dgm:presLayoutVars>
      </dgm:prSet>
      <dgm:spPr/>
      <dgm:t>
        <a:bodyPr/>
        <a:lstStyle/>
        <a:p>
          <a:endParaRPr lang="en-US"/>
        </a:p>
      </dgm:t>
    </dgm:pt>
    <dgm:pt modelId="{FD404A61-3808-494C-B4D7-7EEC0B9518CF}" type="pres">
      <dgm:prSet presAssocID="{A887BDFD-B0D4-4F98-8780-22AAB58A0B5F}" presName="descendantText" presStyleLbl="alignAccFollowNode1" presStyleIdx="2" presStyleCnt="3">
        <dgm:presLayoutVars>
          <dgm:bulletEnabled val="1"/>
        </dgm:presLayoutVars>
      </dgm:prSet>
      <dgm:spPr/>
      <dgm:t>
        <a:bodyPr/>
        <a:lstStyle/>
        <a:p>
          <a:endParaRPr lang="en-US"/>
        </a:p>
      </dgm:t>
    </dgm:pt>
  </dgm:ptLst>
  <dgm:cxnLst>
    <dgm:cxn modelId="{78DE0F03-15D3-4E39-A341-F469A32504DC}" srcId="{A887BDFD-B0D4-4F98-8780-22AAB58A0B5F}" destId="{8791EC20-65B5-4783-996D-93973D893D90}" srcOrd="3" destOrd="0" parTransId="{EA7A9802-1209-465E-A08B-5B10EEA59AB7}" sibTransId="{AB8CEC06-EC73-451A-80EF-011B863BED64}"/>
    <dgm:cxn modelId="{C339B7DC-4E49-4A84-A313-2CEAC8892335}" srcId="{20330C86-7DED-418A-8A2D-3DE47D0DF3A3}" destId="{A887BDFD-B0D4-4F98-8780-22AAB58A0B5F}" srcOrd="2" destOrd="0" parTransId="{A23115F9-A6A1-4E65-A99D-12524066FC95}" sibTransId="{BC6533D2-2AEF-4801-B952-8182013363E1}"/>
    <dgm:cxn modelId="{51AAEDD2-3D8C-4B1C-B608-32801A57C8E6}" type="presOf" srcId="{EFC5AA79-D187-4CEB-9926-FA944C018BF8}" destId="{FD404A61-3808-494C-B4D7-7EEC0B9518CF}" srcOrd="0" destOrd="0" presId="urn:microsoft.com/office/officeart/2005/8/layout/vList5"/>
    <dgm:cxn modelId="{09E45CD2-220F-40C3-B525-58BED5ACD4D9}" srcId="{676697BB-A354-4029-AAC8-C33EC2189B03}" destId="{9E9A65E9-7453-4AE8-B145-98B239D9364B}" srcOrd="0" destOrd="0" parTransId="{D0664626-0C2F-49B5-A872-65EEA8FA3237}" sibTransId="{B54C7717-7DEB-4700-A2D8-8ADDA63F9981}"/>
    <dgm:cxn modelId="{EBC6B74F-2E4F-4644-9C41-E35381B2AB44}" srcId="{676697BB-A354-4029-AAC8-C33EC2189B03}" destId="{4F84F688-D33F-40C3-AA45-3259ACCB638A}" srcOrd="2" destOrd="0" parTransId="{983197D3-A842-4C93-A88F-BB3BB1041575}" sibTransId="{3A1BEA52-3A55-4E09-9AE3-9AD62EF73A4A}"/>
    <dgm:cxn modelId="{C8810067-3530-4EAB-BAC2-81869782B2FD}" srcId="{D0B212F8-AB36-42B6-ACFB-A79B6CBD0CED}" destId="{03CCD052-201C-4DFC-B9D0-FD770EC9E3BB}" srcOrd="2" destOrd="0" parTransId="{96BDFFAC-4FED-4674-A7BA-1E2D72D5E464}" sibTransId="{B6CE8444-E689-45F0-96D8-2700EBFD9DBF}"/>
    <dgm:cxn modelId="{9D463F4C-ED85-451C-84B2-AA987B0C86F6}" srcId="{A887BDFD-B0D4-4F98-8780-22AAB58A0B5F}" destId="{02A91FAB-EB35-42EF-A9FC-7C962189AE7F}" srcOrd="2" destOrd="0" parTransId="{29D634EA-A61B-49AF-8181-D35F70DBBF0F}" sibTransId="{B0C8D2D4-A2D6-4FFB-B8CE-977C2C34526D}"/>
    <dgm:cxn modelId="{D508EC54-D940-4D81-8C07-75A6F271AF4F}" type="presOf" srcId="{D0B212F8-AB36-42B6-ACFB-A79B6CBD0CED}" destId="{3A1A905D-25F8-43BF-9831-EF722487A849}" srcOrd="0" destOrd="0" presId="urn:microsoft.com/office/officeart/2005/8/layout/vList5"/>
    <dgm:cxn modelId="{1B34A91C-BF2A-4C95-9079-6D81966B5906}" srcId="{D0B212F8-AB36-42B6-ACFB-A79B6CBD0CED}" destId="{D61FD0FB-9CA2-4CC2-A8B7-29492721A1A2}" srcOrd="0" destOrd="0" parTransId="{36DF0C59-52F4-4907-A22F-AFB8172DE751}" sibTransId="{62DA52BD-77B6-45AC-AFBA-9A3D48DE5A67}"/>
    <dgm:cxn modelId="{6DBAF55F-DF2E-4867-B725-E4E23E651DDD}" srcId="{A887BDFD-B0D4-4F98-8780-22AAB58A0B5F}" destId="{EFC5AA79-D187-4CEB-9926-FA944C018BF8}" srcOrd="0" destOrd="0" parTransId="{206570CD-09CF-420F-ABB8-9370A79635C9}" sibTransId="{822CC14A-71F9-443B-99AD-A8FEC23EE161}"/>
    <dgm:cxn modelId="{F0A0E01F-6B31-449E-851D-DFE5425ED6FE}" srcId="{A887BDFD-B0D4-4F98-8780-22AAB58A0B5F}" destId="{89DEEDBB-E56B-4530-B137-4CE8411080D9}" srcOrd="1" destOrd="0" parTransId="{A68DEF73-034E-45BD-AD04-4D401885A22A}" sibTransId="{655D97EB-53D3-4CA0-A453-39FE9CE1B295}"/>
    <dgm:cxn modelId="{81B06CDE-E761-4DDC-A55A-AC57CA31045C}" srcId="{D0B212F8-AB36-42B6-ACFB-A79B6CBD0CED}" destId="{58A27762-6C12-40B8-A46D-36A1FE223B3F}" srcOrd="3" destOrd="0" parTransId="{6082B1CA-C861-4950-9706-23E5CB4A9239}" sibTransId="{917E30A8-2EA0-44E2-BBED-0364A4235748}"/>
    <dgm:cxn modelId="{C5FC4248-A077-4897-BB82-3423D52E413F}" type="presOf" srcId="{58A27762-6C12-40B8-A46D-36A1FE223B3F}" destId="{EBBB5ECA-2CF5-4159-8FCE-A2996834AFE8}" srcOrd="0" destOrd="3" presId="urn:microsoft.com/office/officeart/2005/8/layout/vList5"/>
    <dgm:cxn modelId="{B0AC84A4-0478-42A7-9777-2EE3B7C58DAF}" type="presOf" srcId="{110A5ACD-C241-488A-A90F-3F719D66F976}" destId="{EBBB5ECA-2CF5-4159-8FCE-A2996834AFE8}" srcOrd="0" destOrd="1" presId="urn:microsoft.com/office/officeart/2005/8/layout/vList5"/>
    <dgm:cxn modelId="{01E2C402-A220-48CD-AD9C-1E8B1B449436}" type="presOf" srcId="{9E9A65E9-7453-4AE8-B145-98B239D9364B}" destId="{66A7F1BA-5CB8-4EFD-B396-DCF2C3F7E376}" srcOrd="0" destOrd="0" presId="urn:microsoft.com/office/officeart/2005/8/layout/vList5"/>
    <dgm:cxn modelId="{91563C3D-E2B7-4F74-9D4B-87BACC3785A2}" type="presOf" srcId="{20330C86-7DED-418A-8A2D-3DE47D0DF3A3}" destId="{4D179591-5282-4D3E-BB37-96A387DF9987}" srcOrd="0" destOrd="0" presId="urn:microsoft.com/office/officeart/2005/8/layout/vList5"/>
    <dgm:cxn modelId="{8829AC15-AA8B-4222-89C3-15C6E49F32D6}" type="presOf" srcId="{4F84F688-D33F-40C3-AA45-3259ACCB638A}" destId="{66A7F1BA-5CB8-4EFD-B396-DCF2C3F7E376}" srcOrd="0" destOrd="2" presId="urn:microsoft.com/office/officeart/2005/8/layout/vList5"/>
    <dgm:cxn modelId="{C808944D-94CC-4A26-9877-3F5A3C20824B}" type="presOf" srcId="{03CCD052-201C-4DFC-B9D0-FD770EC9E3BB}" destId="{EBBB5ECA-2CF5-4159-8FCE-A2996834AFE8}" srcOrd="0" destOrd="2" presId="urn:microsoft.com/office/officeart/2005/8/layout/vList5"/>
    <dgm:cxn modelId="{E9D54535-1A5C-45B4-83DD-2F04B0E855E1}" type="presOf" srcId="{A887BDFD-B0D4-4F98-8780-22AAB58A0B5F}" destId="{2548F0C5-A238-4497-BFA8-EE56270EA2CC}" srcOrd="0" destOrd="0" presId="urn:microsoft.com/office/officeart/2005/8/layout/vList5"/>
    <dgm:cxn modelId="{EA16915D-2EBA-4D27-A7A4-441BFD5D6E39}" type="presOf" srcId="{89DEEDBB-E56B-4530-B137-4CE8411080D9}" destId="{FD404A61-3808-494C-B4D7-7EEC0B9518CF}" srcOrd="0" destOrd="1" presId="urn:microsoft.com/office/officeart/2005/8/layout/vList5"/>
    <dgm:cxn modelId="{26922544-84D2-4DA2-A419-54091090C71D}" type="presOf" srcId="{E942831B-88A1-45E1-ABE9-EFBE55F90E6E}" destId="{66A7F1BA-5CB8-4EFD-B396-DCF2C3F7E376}" srcOrd="0" destOrd="1" presId="urn:microsoft.com/office/officeart/2005/8/layout/vList5"/>
    <dgm:cxn modelId="{8B9EDBE5-794A-4A30-BE97-8880C30FB23D}" srcId="{20330C86-7DED-418A-8A2D-3DE47D0DF3A3}" destId="{D0B212F8-AB36-42B6-ACFB-A79B6CBD0CED}" srcOrd="1" destOrd="0" parTransId="{8940ABD0-2F8E-4E42-AC63-459681E28F7C}" sibTransId="{904DDD8E-2065-4284-A14F-64F7216AE8C6}"/>
    <dgm:cxn modelId="{6CE63B2D-04BC-4CBB-ADEC-BD3C4CD44683}" type="presOf" srcId="{676697BB-A354-4029-AAC8-C33EC2189B03}" destId="{185B811B-FFE7-4F73-95A5-44D1168E05C2}" srcOrd="0" destOrd="0" presId="urn:microsoft.com/office/officeart/2005/8/layout/vList5"/>
    <dgm:cxn modelId="{C35011B0-46BB-4F6E-8A1F-5B652139B0B1}" type="presOf" srcId="{D61FD0FB-9CA2-4CC2-A8B7-29492721A1A2}" destId="{EBBB5ECA-2CF5-4159-8FCE-A2996834AFE8}" srcOrd="0" destOrd="0" presId="urn:microsoft.com/office/officeart/2005/8/layout/vList5"/>
    <dgm:cxn modelId="{DF6AA38A-7D88-43DE-83A9-FBCEFA28CD1A}" type="presOf" srcId="{02A91FAB-EB35-42EF-A9FC-7C962189AE7F}" destId="{FD404A61-3808-494C-B4D7-7EEC0B9518CF}" srcOrd="0" destOrd="2" presId="urn:microsoft.com/office/officeart/2005/8/layout/vList5"/>
    <dgm:cxn modelId="{E35C3BE0-2721-46F4-A8C4-3E7ED40CD0A2}" type="presOf" srcId="{8791EC20-65B5-4783-996D-93973D893D90}" destId="{FD404A61-3808-494C-B4D7-7EEC0B9518CF}" srcOrd="0" destOrd="3" presId="urn:microsoft.com/office/officeart/2005/8/layout/vList5"/>
    <dgm:cxn modelId="{4D12C9A0-90AC-452D-A2A5-09BEA2ECD03E}" srcId="{676697BB-A354-4029-AAC8-C33EC2189B03}" destId="{E942831B-88A1-45E1-ABE9-EFBE55F90E6E}" srcOrd="1" destOrd="0" parTransId="{79519861-8255-4508-B29C-1C7A2044A6C3}" sibTransId="{228AD9B5-3419-4CD0-B838-1D36F9251187}"/>
    <dgm:cxn modelId="{409C7BB7-9F7D-4FE6-97D3-011553075AD1}" srcId="{D0B212F8-AB36-42B6-ACFB-A79B6CBD0CED}" destId="{110A5ACD-C241-488A-A90F-3F719D66F976}" srcOrd="1" destOrd="0" parTransId="{CC481F37-7F78-4C90-8856-6EF3844B99A0}" sibTransId="{2AC7E3E8-CCE2-4C0F-8D7F-8E3589507DC0}"/>
    <dgm:cxn modelId="{1D52EB89-1917-4E00-BD5E-D20802AD3D3C}" srcId="{20330C86-7DED-418A-8A2D-3DE47D0DF3A3}" destId="{676697BB-A354-4029-AAC8-C33EC2189B03}" srcOrd="0" destOrd="0" parTransId="{D8A913BA-ACE2-4E79-9022-A1AB14B48869}" sibTransId="{64C5D29D-41A7-48C7-A6B3-8B3ABD6BA7D6}"/>
    <dgm:cxn modelId="{7F6B16C3-BB0B-4104-BA11-C4CF59EBEDB9}" type="presParOf" srcId="{4D179591-5282-4D3E-BB37-96A387DF9987}" destId="{50D0EF3E-2CBB-4F60-910E-E207E6627004}" srcOrd="0" destOrd="0" presId="urn:microsoft.com/office/officeart/2005/8/layout/vList5"/>
    <dgm:cxn modelId="{B4E53E04-DB90-4DA5-9CFB-91773FF3846A}" type="presParOf" srcId="{50D0EF3E-2CBB-4F60-910E-E207E6627004}" destId="{185B811B-FFE7-4F73-95A5-44D1168E05C2}" srcOrd="0" destOrd="0" presId="urn:microsoft.com/office/officeart/2005/8/layout/vList5"/>
    <dgm:cxn modelId="{3097021A-5796-4AF0-9053-BFB2ED92CD8E}" type="presParOf" srcId="{50D0EF3E-2CBB-4F60-910E-E207E6627004}" destId="{66A7F1BA-5CB8-4EFD-B396-DCF2C3F7E376}" srcOrd="1" destOrd="0" presId="urn:microsoft.com/office/officeart/2005/8/layout/vList5"/>
    <dgm:cxn modelId="{1C002C80-E583-41BF-A082-7A04F08F3900}" type="presParOf" srcId="{4D179591-5282-4D3E-BB37-96A387DF9987}" destId="{14CAF21A-E914-40A6-A8E6-FB95EF9C1ED0}" srcOrd="1" destOrd="0" presId="urn:microsoft.com/office/officeart/2005/8/layout/vList5"/>
    <dgm:cxn modelId="{F3B46C28-B15B-4E42-A623-D1ACEA7CE34B}" type="presParOf" srcId="{4D179591-5282-4D3E-BB37-96A387DF9987}" destId="{9FAB3A80-0D89-4C94-8F5C-01BCBE19A9A9}" srcOrd="2" destOrd="0" presId="urn:microsoft.com/office/officeart/2005/8/layout/vList5"/>
    <dgm:cxn modelId="{FA873B51-D3A1-4746-AC34-CB6154E544DE}" type="presParOf" srcId="{9FAB3A80-0D89-4C94-8F5C-01BCBE19A9A9}" destId="{3A1A905D-25F8-43BF-9831-EF722487A849}" srcOrd="0" destOrd="0" presId="urn:microsoft.com/office/officeart/2005/8/layout/vList5"/>
    <dgm:cxn modelId="{FD990712-7E94-43E0-A2AA-80FA75D9C610}" type="presParOf" srcId="{9FAB3A80-0D89-4C94-8F5C-01BCBE19A9A9}" destId="{EBBB5ECA-2CF5-4159-8FCE-A2996834AFE8}" srcOrd="1" destOrd="0" presId="urn:microsoft.com/office/officeart/2005/8/layout/vList5"/>
    <dgm:cxn modelId="{43AB906B-878B-4A97-9A46-8C689BC683EB}" type="presParOf" srcId="{4D179591-5282-4D3E-BB37-96A387DF9987}" destId="{354EB27E-2526-4064-B3AB-370614702AE2}" srcOrd="3" destOrd="0" presId="urn:microsoft.com/office/officeart/2005/8/layout/vList5"/>
    <dgm:cxn modelId="{032F9904-C2D5-4E1D-96E6-A23FBA67F8BE}" type="presParOf" srcId="{4D179591-5282-4D3E-BB37-96A387DF9987}" destId="{0EBA62D5-B467-4726-8A9A-68B123520C7D}" srcOrd="4" destOrd="0" presId="urn:microsoft.com/office/officeart/2005/8/layout/vList5"/>
    <dgm:cxn modelId="{73337E7D-AC31-4B73-B661-FA883C2CCEAD}" type="presParOf" srcId="{0EBA62D5-B467-4726-8A9A-68B123520C7D}" destId="{2548F0C5-A238-4497-BFA8-EE56270EA2CC}" srcOrd="0" destOrd="0" presId="urn:microsoft.com/office/officeart/2005/8/layout/vList5"/>
    <dgm:cxn modelId="{34525780-64BD-4653-B4E7-B548FA66FD68}" type="presParOf" srcId="{0EBA62D5-B467-4726-8A9A-68B123520C7D}" destId="{FD404A61-3808-494C-B4D7-7EEC0B9518CF}"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49E4833-32BE-45CD-81E4-2FB77858CECE}"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3439C450-625C-468E-BF59-C1CFBC7B8CAB}">
      <dgm:prSet custT="1"/>
      <dgm:spPr>
        <a:solidFill>
          <a:srgbClr val="0A357E"/>
        </a:solidFill>
      </dgm:spPr>
      <dgm:t>
        <a:bodyPr/>
        <a:lstStyle/>
        <a:p>
          <a:pPr algn="ctr" rtl="0"/>
          <a:r>
            <a:rPr lang="en-US" sz="2800" dirty="0" smtClean="0"/>
            <a:t>Local Object Repository</a:t>
          </a:r>
        </a:p>
        <a:p>
          <a:pPr algn="ctr" rtl="0"/>
          <a:r>
            <a:rPr lang="en-US" sz="1800" dirty="0" smtClean="0"/>
            <a:t>Objects used only for Local Action</a:t>
          </a:r>
          <a:endParaRPr lang="en-US" sz="1800" dirty="0"/>
        </a:p>
      </dgm:t>
    </dgm:pt>
    <dgm:pt modelId="{8AA5949B-A9AA-4B31-996A-42F132C7E0CD}" type="parTrans" cxnId="{F9223739-1861-48A4-83BF-E84501A5744E}">
      <dgm:prSet/>
      <dgm:spPr/>
      <dgm:t>
        <a:bodyPr/>
        <a:lstStyle/>
        <a:p>
          <a:endParaRPr lang="en-US"/>
        </a:p>
      </dgm:t>
    </dgm:pt>
    <dgm:pt modelId="{16B6A196-DAB2-4E6A-9FC6-D5156D31BCCE}" type="sibTrans" cxnId="{F9223739-1861-48A4-83BF-E84501A5744E}">
      <dgm:prSet/>
      <dgm:spPr/>
      <dgm:t>
        <a:bodyPr/>
        <a:lstStyle/>
        <a:p>
          <a:endParaRPr lang="en-US"/>
        </a:p>
      </dgm:t>
    </dgm:pt>
    <dgm:pt modelId="{A5981B51-69CA-4CFF-8823-294187F768BA}">
      <dgm:prSet custT="1"/>
      <dgm:spPr>
        <a:solidFill>
          <a:srgbClr val="0A357E"/>
        </a:solidFill>
      </dgm:spPr>
      <dgm:t>
        <a:bodyPr/>
        <a:lstStyle/>
        <a:p>
          <a:pPr algn="ctr" rtl="0"/>
          <a:r>
            <a:rPr lang="en-US" sz="2800" dirty="0" smtClean="0"/>
            <a:t>Shared Object Repository</a:t>
          </a:r>
        </a:p>
        <a:p>
          <a:pPr algn="ctr" rtl="0"/>
          <a:r>
            <a:rPr lang="en-US" sz="1800" dirty="0" smtClean="0"/>
            <a:t>Objects used for associated Actions</a:t>
          </a:r>
          <a:endParaRPr lang="en-US" sz="1800" dirty="0"/>
        </a:p>
      </dgm:t>
    </dgm:pt>
    <dgm:pt modelId="{42EF33C9-F0D5-4F23-9453-14CE8473A78C}" type="parTrans" cxnId="{93A5AB9C-8B78-4291-80E5-213646A4775E}">
      <dgm:prSet/>
      <dgm:spPr/>
      <dgm:t>
        <a:bodyPr/>
        <a:lstStyle/>
        <a:p>
          <a:endParaRPr lang="en-US"/>
        </a:p>
      </dgm:t>
    </dgm:pt>
    <dgm:pt modelId="{2827FB5D-898D-41C4-815A-CEB064ED8892}" type="sibTrans" cxnId="{93A5AB9C-8B78-4291-80E5-213646A4775E}">
      <dgm:prSet/>
      <dgm:spPr/>
      <dgm:t>
        <a:bodyPr/>
        <a:lstStyle/>
        <a:p>
          <a:endParaRPr lang="en-US"/>
        </a:p>
      </dgm:t>
    </dgm:pt>
    <dgm:pt modelId="{BB86122B-EABA-43DC-B4EA-47D963DC1158}" type="pres">
      <dgm:prSet presAssocID="{A49E4833-32BE-45CD-81E4-2FB77858CECE}" presName="Name0" presStyleCnt="0">
        <dgm:presLayoutVars>
          <dgm:dir/>
          <dgm:resizeHandles val="exact"/>
        </dgm:presLayoutVars>
      </dgm:prSet>
      <dgm:spPr/>
      <dgm:t>
        <a:bodyPr/>
        <a:lstStyle/>
        <a:p>
          <a:endParaRPr lang="en-US"/>
        </a:p>
      </dgm:t>
    </dgm:pt>
    <dgm:pt modelId="{B0BB6271-6AF6-4F6A-8BF1-B8BA38320757}" type="pres">
      <dgm:prSet presAssocID="{A49E4833-32BE-45CD-81E4-2FB77858CECE}" presName="fgShape" presStyleLbl="fgShp" presStyleIdx="0" presStyleCnt="1" custScaleX="592" custScaleY="104808" custLinFactNeighborX="-1360" custLinFactNeighborY="-22484"/>
      <dgm:spPr/>
    </dgm:pt>
    <dgm:pt modelId="{0DD36A3E-1316-4B17-8448-65EC942CE2FC}" type="pres">
      <dgm:prSet presAssocID="{A49E4833-32BE-45CD-81E4-2FB77858CECE}" presName="linComp" presStyleCnt="0"/>
      <dgm:spPr/>
    </dgm:pt>
    <dgm:pt modelId="{AE86E4C0-5D1D-4534-AA62-E9E1DACC827E}" type="pres">
      <dgm:prSet presAssocID="{3439C450-625C-468E-BF59-C1CFBC7B8CAB}" presName="compNode" presStyleCnt="0"/>
      <dgm:spPr/>
    </dgm:pt>
    <dgm:pt modelId="{C1B8A22C-F81D-4F36-8D42-61A1B4A84EAC}" type="pres">
      <dgm:prSet presAssocID="{3439C450-625C-468E-BF59-C1CFBC7B8CAB}" presName="bkgdShape" presStyleLbl="node1" presStyleIdx="0" presStyleCnt="2" custScaleX="90662" custScaleY="34647" custLinFactNeighborY="-39630"/>
      <dgm:spPr/>
      <dgm:t>
        <a:bodyPr/>
        <a:lstStyle/>
        <a:p>
          <a:endParaRPr lang="en-US"/>
        </a:p>
      </dgm:t>
    </dgm:pt>
    <dgm:pt modelId="{C580ABA8-C313-4616-A699-FD20574ADF69}" type="pres">
      <dgm:prSet presAssocID="{3439C450-625C-468E-BF59-C1CFBC7B8CAB}" presName="nodeTx" presStyleLbl="node1" presStyleIdx="0" presStyleCnt="2">
        <dgm:presLayoutVars>
          <dgm:bulletEnabled val="1"/>
        </dgm:presLayoutVars>
      </dgm:prSet>
      <dgm:spPr/>
      <dgm:t>
        <a:bodyPr/>
        <a:lstStyle/>
        <a:p>
          <a:endParaRPr lang="en-US"/>
        </a:p>
      </dgm:t>
    </dgm:pt>
    <dgm:pt modelId="{FF485F88-3D69-40AE-8C11-314E45EADDBE}" type="pres">
      <dgm:prSet presAssocID="{3439C450-625C-468E-BF59-C1CFBC7B8CAB}" presName="invisiNode" presStyleLbl="node1" presStyleIdx="0" presStyleCnt="2"/>
      <dgm:spPr/>
    </dgm:pt>
    <dgm:pt modelId="{D97017D0-572C-4A6A-A513-86E0DE1C77FC}" type="pres">
      <dgm:prSet presAssocID="{3439C450-625C-468E-BF59-C1CFBC7B8CAB}" presName="imagNode" presStyleLbl="fgImgPlace1" presStyleIdx="0" presStyleCnt="2" custScaleX="216918" custScaleY="159191" custLinFactY="4273" custLinFactNeighborX="724" custLinFactNeighborY="100000"/>
      <dgm:spPr>
        <a:prstGeom prst="roundRect">
          <a:avLst/>
        </a:prstGeom>
        <a:blipFill rotWithShape="0">
          <a:blip xmlns:r="http://schemas.openxmlformats.org/officeDocument/2006/relationships" r:embed="rId1"/>
          <a:stretch>
            <a:fillRect/>
          </a:stretch>
        </a:blipFill>
      </dgm:spPr>
    </dgm:pt>
    <dgm:pt modelId="{BFB80E48-B260-4084-AB63-64A40CDC30EB}" type="pres">
      <dgm:prSet presAssocID="{16B6A196-DAB2-4E6A-9FC6-D5156D31BCCE}" presName="sibTrans" presStyleLbl="sibTrans2D1" presStyleIdx="0" presStyleCnt="0"/>
      <dgm:spPr/>
      <dgm:t>
        <a:bodyPr/>
        <a:lstStyle/>
        <a:p>
          <a:endParaRPr lang="en-US"/>
        </a:p>
      </dgm:t>
    </dgm:pt>
    <dgm:pt modelId="{DA765447-381E-4439-B6B6-3F1B7CC5E958}" type="pres">
      <dgm:prSet presAssocID="{A5981B51-69CA-4CFF-8823-294187F768BA}" presName="compNode" presStyleCnt="0"/>
      <dgm:spPr/>
    </dgm:pt>
    <dgm:pt modelId="{9A73B8E4-B8D8-45B4-BF87-293B232E8E74}" type="pres">
      <dgm:prSet presAssocID="{A5981B51-69CA-4CFF-8823-294187F768BA}" presName="bkgdShape" presStyleLbl="node1" presStyleIdx="1" presStyleCnt="2" custScaleX="96125" custScaleY="33948" custLinFactNeighborY="-40161"/>
      <dgm:spPr/>
      <dgm:t>
        <a:bodyPr/>
        <a:lstStyle/>
        <a:p>
          <a:endParaRPr lang="en-US"/>
        </a:p>
      </dgm:t>
    </dgm:pt>
    <dgm:pt modelId="{E60602B3-9AA7-45D7-AC10-34C922FD393D}" type="pres">
      <dgm:prSet presAssocID="{A5981B51-69CA-4CFF-8823-294187F768BA}" presName="nodeTx" presStyleLbl="node1" presStyleIdx="1" presStyleCnt="2">
        <dgm:presLayoutVars>
          <dgm:bulletEnabled val="1"/>
        </dgm:presLayoutVars>
      </dgm:prSet>
      <dgm:spPr/>
      <dgm:t>
        <a:bodyPr/>
        <a:lstStyle/>
        <a:p>
          <a:endParaRPr lang="en-US"/>
        </a:p>
      </dgm:t>
    </dgm:pt>
    <dgm:pt modelId="{8B59DE07-F84E-49E6-81D7-99871605133C}" type="pres">
      <dgm:prSet presAssocID="{A5981B51-69CA-4CFF-8823-294187F768BA}" presName="invisiNode" presStyleLbl="node1" presStyleIdx="1" presStyleCnt="2"/>
      <dgm:spPr/>
    </dgm:pt>
    <dgm:pt modelId="{91E96AD9-09BD-45B1-A0FD-C602C8CCEB45}" type="pres">
      <dgm:prSet presAssocID="{A5981B51-69CA-4CFF-8823-294187F768BA}" presName="imagNode" presStyleLbl="fgImgPlace1" presStyleIdx="1" presStyleCnt="2" custScaleX="224230" custScaleY="157316" custLinFactY="3116" custLinFactNeighborY="100000"/>
      <dgm:spPr>
        <a:prstGeom prst="roundRect">
          <a:avLst/>
        </a:prstGeom>
        <a:blipFill rotWithShape="0">
          <a:blip xmlns:r="http://schemas.openxmlformats.org/officeDocument/2006/relationships" r:embed="rId2"/>
          <a:stretch>
            <a:fillRect/>
          </a:stretch>
        </a:blipFill>
      </dgm:spPr>
    </dgm:pt>
  </dgm:ptLst>
  <dgm:cxnLst>
    <dgm:cxn modelId="{AFAD9498-8B24-4A1D-A618-2243DD30E730}" type="presOf" srcId="{3439C450-625C-468E-BF59-C1CFBC7B8CAB}" destId="{C1B8A22C-F81D-4F36-8D42-61A1B4A84EAC}" srcOrd="0" destOrd="0" presId="urn:microsoft.com/office/officeart/2005/8/layout/hList7"/>
    <dgm:cxn modelId="{93A5AB9C-8B78-4291-80E5-213646A4775E}" srcId="{A49E4833-32BE-45CD-81E4-2FB77858CECE}" destId="{A5981B51-69CA-4CFF-8823-294187F768BA}" srcOrd="1" destOrd="0" parTransId="{42EF33C9-F0D5-4F23-9453-14CE8473A78C}" sibTransId="{2827FB5D-898D-41C4-815A-CEB064ED8892}"/>
    <dgm:cxn modelId="{F9223739-1861-48A4-83BF-E84501A5744E}" srcId="{A49E4833-32BE-45CD-81E4-2FB77858CECE}" destId="{3439C450-625C-468E-BF59-C1CFBC7B8CAB}" srcOrd="0" destOrd="0" parTransId="{8AA5949B-A9AA-4B31-996A-42F132C7E0CD}" sibTransId="{16B6A196-DAB2-4E6A-9FC6-D5156D31BCCE}"/>
    <dgm:cxn modelId="{677D8D5E-6EB3-4AA1-9ECD-5A7B4D4443E9}" type="presOf" srcId="{3439C450-625C-468E-BF59-C1CFBC7B8CAB}" destId="{C580ABA8-C313-4616-A699-FD20574ADF69}" srcOrd="1" destOrd="0" presId="urn:microsoft.com/office/officeart/2005/8/layout/hList7"/>
    <dgm:cxn modelId="{8C74B72A-64D2-4470-99CE-E78512EDD683}" type="presOf" srcId="{A5981B51-69CA-4CFF-8823-294187F768BA}" destId="{9A73B8E4-B8D8-45B4-BF87-293B232E8E74}" srcOrd="0" destOrd="0" presId="urn:microsoft.com/office/officeart/2005/8/layout/hList7"/>
    <dgm:cxn modelId="{07B2DC48-5DF0-4183-9EE1-7617D1FA772A}" type="presOf" srcId="{A49E4833-32BE-45CD-81E4-2FB77858CECE}" destId="{BB86122B-EABA-43DC-B4EA-47D963DC1158}" srcOrd="0" destOrd="0" presId="urn:microsoft.com/office/officeart/2005/8/layout/hList7"/>
    <dgm:cxn modelId="{E8F69B2C-E0F2-48FD-B346-7B74E75085C6}" type="presOf" srcId="{A5981B51-69CA-4CFF-8823-294187F768BA}" destId="{E60602B3-9AA7-45D7-AC10-34C922FD393D}" srcOrd="1" destOrd="0" presId="urn:microsoft.com/office/officeart/2005/8/layout/hList7"/>
    <dgm:cxn modelId="{27B373E8-0167-4292-9BCC-B40096061499}" type="presOf" srcId="{16B6A196-DAB2-4E6A-9FC6-D5156D31BCCE}" destId="{BFB80E48-B260-4084-AB63-64A40CDC30EB}" srcOrd="0" destOrd="0" presId="urn:microsoft.com/office/officeart/2005/8/layout/hList7"/>
    <dgm:cxn modelId="{44DD3E1B-CE2B-4667-8989-5E5F9536DF28}" type="presParOf" srcId="{BB86122B-EABA-43DC-B4EA-47D963DC1158}" destId="{B0BB6271-6AF6-4F6A-8BF1-B8BA38320757}" srcOrd="0" destOrd="0" presId="urn:microsoft.com/office/officeart/2005/8/layout/hList7"/>
    <dgm:cxn modelId="{E9396DFE-A7AA-4366-AF9E-FF4D00B72B29}" type="presParOf" srcId="{BB86122B-EABA-43DC-B4EA-47D963DC1158}" destId="{0DD36A3E-1316-4B17-8448-65EC942CE2FC}" srcOrd="1" destOrd="0" presId="urn:microsoft.com/office/officeart/2005/8/layout/hList7"/>
    <dgm:cxn modelId="{C9C08089-8B61-4EAF-94CC-321FFE5D542E}" type="presParOf" srcId="{0DD36A3E-1316-4B17-8448-65EC942CE2FC}" destId="{AE86E4C0-5D1D-4534-AA62-E9E1DACC827E}" srcOrd="0" destOrd="0" presId="urn:microsoft.com/office/officeart/2005/8/layout/hList7"/>
    <dgm:cxn modelId="{CBADD8A7-AD30-48F7-8889-5E99AA09A81D}" type="presParOf" srcId="{AE86E4C0-5D1D-4534-AA62-E9E1DACC827E}" destId="{C1B8A22C-F81D-4F36-8D42-61A1B4A84EAC}" srcOrd="0" destOrd="0" presId="urn:microsoft.com/office/officeart/2005/8/layout/hList7"/>
    <dgm:cxn modelId="{18A61852-955B-49D6-80AF-B5213870636A}" type="presParOf" srcId="{AE86E4C0-5D1D-4534-AA62-E9E1DACC827E}" destId="{C580ABA8-C313-4616-A699-FD20574ADF69}" srcOrd="1" destOrd="0" presId="urn:microsoft.com/office/officeart/2005/8/layout/hList7"/>
    <dgm:cxn modelId="{210B795B-64A5-4ED7-B2CC-CBFCAE9848B2}" type="presParOf" srcId="{AE86E4C0-5D1D-4534-AA62-E9E1DACC827E}" destId="{FF485F88-3D69-40AE-8C11-314E45EADDBE}" srcOrd="2" destOrd="0" presId="urn:microsoft.com/office/officeart/2005/8/layout/hList7"/>
    <dgm:cxn modelId="{C7D29BCF-CE31-4B97-8F82-D959DAB87290}" type="presParOf" srcId="{AE86E4C0-5D1D-4534-AA62-E9E1DACC827E}" destId="{D97017D0-572C-4A6A-A513-86E0DE1C77FC}" srcOrd="3" destOrd="0" presId="urn:microsoft.com/office/officeart/2005/8/layout/hList7"/>
    <dgm:cxn modelId="{926F2020-74C4-42FC-A558-26F4F534A316}" type="presParOf" srcId="{0DD36A3E-1316-4B17-8448-65EC942CE2FC}" destId="{BFB80E48-B260-4084-AB63-64A40CDC30EB}" srcOrd="1" destOrd="0" presId="urn:microsoft.com/office/officeart/2005/8/layout/hList7"/>
    <dgm:cxn modelId="{891B028B-1ECD-419D-909B-D27626E917FE}" type="presParOf" srcId="{0DD36A3E-1316-4B17-8448-65EC942CE2FC}" destId="{DA765447-381E-4439-B6B6-3F1B7CC5E958}" srcOrd="2" destOrd="0" presId="urn:microsoft.com/office/officeart/2005/8/layout/hList7"/>
    <dgm:cxn modelId="{5B0BC4E8-B53D-4818-B5B0-17074C84E4F0}" type="presParOf" srcId="{DA765447-381E-4439-B6B6-3F1B7CC5E958}" destId="{9A73B8E4-B8D8-45B4-BF87-293B232E8E74}" srcOrd="0" destOrd="0" presId="urn:microsoft.com/office/officeart/2005/8/layout/hList7"/>
    <dgm:cxn modelId="{1EAC4451-24E6-4273-A81E-C4C5A27C8449}" type="presParOf" srcId="{DA765447-381E-4439-B6B6-3F1B7CC5E958}" destId="{E60602B3-9AA7-45D7-AC10-34C922FD393D}" srcOrd="1" destOrd="0" presId="urn:microsoft.com/office/officeart/2005/8/layout/hList7"/>
    <dgm:cxn modelId="{AF5420F6-5862-4F08-94C7-75384443C483}" type="presParOf" srcId="{DA765447-381E-4439-B6B6-3F1B7CC5E958}" destId="{8B59DE07-F84E-49E6-81D7-99871605133C}" srcOrd="2" destOrd="0" presId="urn:microsoft.com/office/officeart/2005/8/layout/hList7"/>
    <dgm:cxn modelId="{3EB38273-ED98-407A-B3C4-6B75D17FC68E}" type="presParOf" srcId="{DA765447-381E-4439-B6B6-3F1B7CC5E958}" destId="{91E96AD9-09BD-45B1-A0FD-C602C8CCEB45}"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85D89A0-FF16-4388-A64E-9440A438A828}"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7CC6CD64-DE91-48A5-90FA-B9AC84B56643}">
      <dgm:prSet/>
      <dgm:spPr/>
      <dgm:t>
        <a:bodyPr/>
        <a:lstStyle/>
        <a:p>
          <a:pPr algn="l" rtl="0"/>
          <a:r>
            <a:rPr lang="en-US" dirty="0" err="1" smtClean="0"/>
            <a:t>GetCurrentRow</a:t>
          </a:r>
          <a:endParaRPr lang="en-US" dirty="0"/>
        </a:p>
      </dgm:t>
    </dgm:pt>
    <dgm:pt modelId="{B1A95CBC-89EC-435E-B519-738087EFB6E1}" type="parTrans" cxnId="{D078F129-DCDA-45D4-8C61-6E77DE331171}">
      <dgm:prSet/>
      <dgm:spPr/>
      <dgm:t>
        <a:bodyPr/>
        <a:lstStyle/>
        <a:p>
          <a:endParaRPr lang="en-US"/>
        </a:p>
      </dgm:t>
    </dgm:pt>
    <dgm:pt modelId="{1348E521-51F8-4A35-8A3F-212BF1001B31}" type="sibTrans" cxnId="{D078F129-DCDA-45D4-8C61-6E77DE331171}">
      <dgm:prSet/>
      <dgm:spPr/>
      <dgm:t>
        <a:bodyPr/>
        <a:lstStyle/>
        <a:p>
          <a:endParaRPr lang="en-US"/>
        </a:p>
      </dgm:t>
    </dgm:pt>
    <dgm:pt modelId="{09F2B1D9-833E-4189-B981-E20DD00CBF66}">
      <dgm:prSet/>
      <dgm:spPr/>
      <dgm:t>
        <a:bodyPr/>
        <a:lstStyle/>
        <a:p>
          <a:pPr rtl="0"/>
          <a:r>
            <a:rPr lang="en-US" dirty="0" smtClean="0"/>
            <a:t>row = </a:t>
          </a:r>
          <a:r>
            <a:rPr lang="en-US" dirty="0" err="1" smtClean="0"/>
            <a:t>DataTable.GetCurrentRow</a:t>
          </a:r>
          <a:r>
            <a:rPr lang="en-US" dirty="0" smtClean="0"/>
            <a:t> </a:t>
          </a:r>
          <a:endParaRPr lang="en-US" dirty="0"/>
        </a:p>
      </dgm:t>
    </dgm:pt>
    <dgm:pt modelId="{4AFD65BD-DB08-427D-9AE5-0ED092E30D9B}" type="parTrans" cxnId="{4F75BDE3-5DF6-4312-AB1A-5B7D00FE5D1A}">
      <dgm:prSet/>
      <dgm:spPr/>
      <dgm:t>
        <a:bodyPr/>
        <a:lstStyle/>
        <a:p>
          <a:endParaRPr lang="en-US"/>
        </a:p>
      </dgm:t>
    </dgm:pt>
    <dgm:pt modelId="{41F04A25-1654-46DD-8E0D-1A60BAC7464A}" type="sibTrans" cxnId="{4F75BDE3-5DF6-4312-AB1A-5B7D00FE5D1A}">
      <dgm:prSet/>
      <dgm:spPr/>
      <dgm:t>
        <a:bodyPr/>
        <a:lstStyle/>
        <a:p>
          <a:endParaRPr lang="en-US"/>
        </a:p>
      </dgm:t>
    </dgm:pt>
    <dgm:pt modelId="{0CF2FE2A-D3B0-4B46-A158-4B2919ADFFAB}">
      <dgm:prSet/>
      <dgm:spPr/>
      <dgm:t>
        <a:bodyPr/>
        <a:lstStyle/>
        <a:p>
          <a:pPr rtl="0"/>
          <a:r>
            <a:rPr lang="en-US" dirty="0" err="1" smtClean="0"/>
            <a:t>Reporter.ReportEvent</a:t>
          </a:r>
          <a:r>
            <a:rPr lang="en-US" dirty="0" smtClean="0"/>
            <a:t> 1, "Row Number", row</a:t>
          </a:r>
          <a:endParaRPr lang="en-US" dirty="0"/>
        </a:p>
      </dgm:t>
    </dgm:pt>
    <dgm:pt modelId="{99D16D98-6B50-457D-883A-11F7A3A31FE3}" type="parTrans" cxnId="{4D212A33-9C52-4694-A0B2-173872759C06}">
      <dgm:prSet/>
      <dgm:spPr/>
      <dgm:t>
        <a:bodyPr/>
        <a:lstStyle/>
        <a:p>
          <a:endParaRPr lang="en-US"/>
        </a:p>
      </dgm:t>
    </dgm:pt>
    <dgm:pt modelId="{AAD51491-D63C-43FC-A595-E8BA97EA617C}" type="sibTrans" cxnId="{4D212A33-9C52-4694-A0B2-173872759C06}">
      <dgm:prSet/>
      <dgm:spPr/>
      <dgm:t>
        <a:bodyPr/>
        <a:lstStyle/>
        <a:p>
          <a:endParaRPr lang="en-US"/>
        </a:p>
      </dgm:t>
    </dgm:pt>
    <dgm:pt modelId="{0E7E7C23-1521-48B0-AA9C-098135854ED8}">
      <dgm:prSet/>
      <dgm:spPr/>
      <dgm:t>
        <a:bodyPr/>
        <a:lstStyle/>
        <a:p>
          <a:pPr algn="l" rtl="0"/>
          <a:r>
            <a:rPr lang="en-US" dirty="0" err="1" smtClean="0"/>
            <a:t>GetRowCount</a:t>
          </a:r>
          <a:endParaRPr lang="en-US" dirty="0"/>
        </a:p>
      </dgm:t>
    </dgm:pt>
    <dgm:pt modelId="{A13E43B1-C119-4468-9133-5DFB6D133306}" type="parTrans" cxnId="{5243C111-F7D0-4DA4-9E8D-9D837EBE522F}">
      <dgm:prSet/>
      <dgm:spPr/>
      <dgm:t>
        <a:bodyPr/>
        <a:lstStyle/>
        <a:p>
          <a:endParaRPr lang="en-US"/>
        </a:p>
      </dgm:t>
    </dgm:pt>
    <dgm:pt modelId="{D5AA1F5C-22CA-483C-84E7-FE4664AC22FE}" type="sibTrans" cxnId="{5243C111-F7D0-4DA4-9E8D-9D837EBE522F}">
      <dgm:prSet/>
      <dgm:spPr/>
      <dgm:t>
        <a:bodyPr/>
        <a:lstStyle/>
        <a:p>
          <a:endParaRPr lang="en-US"/>
        </a:p>
      </dgm:t>
    </dgm:pt>
    <dgm:pt modelId="{AC971120-ADBA-41AD-96D9-EA07CDD5385A}">
      <dgm:prSet/>
      <dgm:spPr/>
      <dgm:t>
        <a:bodyPr/>
        <a:lstStyle/>
        <a:p>
          <a:pPr rtl="0"/>
          <a:r>
            <a:rPr lang="en-US" dirty="0" err="1" smtClean="0"/>
            <a:t>rowcount</a:t>
          </a:r>
          <a:r>
            <a:rPr lang="en-US" dirty="0" smtClean="0"/>
            <a:t> = </a:t>
          </a:r>
          <a:r>
            <a:rPr lang="en-US" dirty="0" err="1" smtClean="0"/>
            <a:t>DataTable.GetSheet</a:t>
          </a:r>
          <a:r>
            <a:rPr lang="en-US" dirty="0" smtClean="0"/>
            <a:t>("</a:t>
          </a:r>
          <a:r>
            <a:rPr lang="en-US" dirty="0" err="1" smtClean="0"/>
            <a:t>MySheet</a:t>
          </a:r>
          <a:r>
            <a:rPr lang="en-US" dirty="0" smtClean="0"/>
            <a:t>").</a:t>
          </a:r>
          <a:r>
            <a:rPr lang="en-US" dirty="0" err="1" smtClean="0"/>
            <a:t>GetRowCount</a:t>
          </a:r>
          <a:r>
            <a:rPr lang="en-US" dirty="0" smtClean="0"/>
            <a:t> </a:t>
          </a:r>
          <a:endParaRPr lang="en-US" dirty="0"/>
        </a:p>
      </dgm:t>
    </dgm:pt>
    <dgm:pt modelId="{A05EDFDB-9E00-45AE-B4BE-AAC2884C1471}" type="parTrans" cxnId="{5E8B1AAA-5087-4537-8D6E-79EF3C7ADE4F}">
      <dgm:prSet/>
      <dgm:spPr/>
      <dgm:t>
        <a:bodyPr/>
        <a:lstStyle/>
        <a:p>
          <a:endParaRPr lang="en-US"/>
        </a:p>
      </dgm:t>
    </dgm:pt>
    <dgm:pt modelId="{54C0F514-25F4-4F74-BFDC-D1EA1B9036B6}" type="sibTrans" cxnId="{5E8B1AAA-5087-4537-8D6E-79EF3C7ADE4F}">
      <dgm:prSet/>
      <dgm:spPr/>
      <dgm:t>
        <a:bodyPr/>
        <a:lstStyle/>
        <a:p>
          <a:endParaRPr lang="en-US"/>
        </a:p>
      </dgm:t>
    </dgm:pt>
    <dgm:pt modelId="{693E688F-BAF5-4877-9AEA-88840B0C1C1E}">
      <dgm:prSet/>
      <dgm:spPr/>
      <dgm:t>
        <a:bodyPr/>
        <a:lstStyle/>
        <a:p>
          <a:pPr rtl="0"/>
          <a:r>
            <a:rPr lang="en-US" dirty="0" err="1" smtClean="0"/>
            <a:t>Reporter.ReportEvent</a:t>
          </a:r>
          <a:r>
            <a:rPr lang="en-US" dirty="0" smtClean="0"/>
            <a:t> </a:t>
          </a:r>
          <a:r>
            <a:rPr lang="en-US" dirty="0" err="1" smtClean="0"/>
            <a:t>micDone</a:t>
          </a:r>
          <a:r>
            <a:rPr lang="en-US" dirty="0" smtClean="0"/>
            <a:t>, "There are " &amp;</a:t>
          </a:r>
          <a:r>
            <a:rPr lang="en-US" dirty="0" err="1" smtClean="0"/>
            <a:t>rowcount</a:t>
          </a:r>
          <a:r>
            <a:rPr lang="en-US" dirty="0" smtClean="0"/>
            <a:t>, "rows  in the data sheet." </a:t>
          </a:r>
          <a:endParaRPr lang="en-US" dirty="0"/>
        </a:p>
      </dgm:t>
    </dgm:pt>
    <dgm:pt modelId="{6D4BD3DD-7582-4C78-A388-2A670B92E078}" type="parTrans" cxnId="{B9C9F18C-1814-4ADB-B474-3344B566CBD2}">
      <dgm:prSet/>
      <dgm:spPr/>
      <dgm:t>
        <a:bodyPr/>
        <a:lstStyle/>
        <a:p>
          <a:endParaRPr lang="en-US"/>
        </a:p>
      </dgm:t>
    </dgm:pt>
    <dgm:pt modelId="{937733BA-EDBB-4938-91D4-E1F817615866}" type="sibTrans" cxnId="{B9C9F18C-1814-4ADB-B474-3344B566CBD2}">
      <dgm:prSet/>
      <dgm:spPr/>
      <dgm:t>
        <a:bodyPr/>
        <a:lstStyle/>
        <a:p>
          <a:endParaRPr lang="en-US"/>
        </a:p>
      </dgm:t>
    </dgm:pt>
    <dgm:pt modelId="{0E0F3BE2-E4C2-4754-B9DF-826D7A665C53}">
      <dgm:prSet/>
      <dgm:spPr/>
      <dgm:t>
        <a:bodyPr/>
        <a:lstStyle/>
        <a:p>
          <a:pPr algn="l" rtl="0"/>
          <a:r>
            <a:rPr lang="en-US" dirty="0" err="1" smtClean="0"/>
            <a:t>SetCurrentRow</a:t>
          </a:r>
          <a:endParaRPr lang="en-US" dirty="0"/>
        </a:p>
      </dgm:t>
    </dgm:pt>
    <dgm:pt modelId="{F34CBD56-4EBC-44CE-A928-8E4913B6A3B6}" type="parTrans" cxnId="{7BF0D36F-AA96-4DAC-82C6-A57BD71F8B5F}">
      <dgm:prSet/>
      <dgm:spPr/>
      <dgm:t>
        <a:bodyPr/>
        <a:lstStyle/>
        <a:p>
          <a:endParaRPr lang="en-US"/>
        </a:p>
      </dgm:t>
    </dgm:pt>
    <dgm:pt modelId="{41E3A743-09B5-4E26-9D62-D1D0542E786F}" type="sibTrans" cxnId="{7BF0D36F-AA96-4DAC-82C6-A57BD71F8B5F}">
      <dgm:prSet/>
      <dgm:spPr/>
      <dgm:t>
        <a:bodyPr/>
        <a:lstStyle/>
        <a:p>
          <a:endParaRPr lang="en-US"/>
        </a:p>
      </dgm:t>
    </dgm:pt>
    <dgm:pt modelId="{8FFE25A1-913C-4EF2-A2D2-49BA5E8A4258}">
      <dgm:prSet/>
      <dgm:spPr/>
      <dgm:t>
        <a:bodyPr/>
        <a:lstStyle/>
        <a:p>
          <a:pPr rtl="0"/>
          <a:r>
            <a:rPr lang="en-US" dirty="0" err="1" smtClean="0"/>
            <a:t>DataTable.SetCurrentRow</a:t>
          </a:r>
          <a:r>
            <a:rPr lang="en-US" dirty="0" smtClean="0"/>
            <a:t>(</a:t>
          </a:r>
          <a:r>
            <a:rPr lang="en-US" dirty="0" err="1" smtClean="0"/>
            <a:t>i</a:t>
          </a:r>
          <a:r>
            <a:rPr lang="en-US" dirty="0" smtClean="0"/>
            <a:t>)</a:t>
          </a:r>
          <a:endParaRPr lang="en-US" dirty="0"/>
        </a:p>
      </dgm:t>
    </dgm:pt>
    <dgm:pt modelId="{04C3359F-A7DF-45F3-BCBD-8551492D2B69}" type="parTrans" cxnId="{27C5D2C0-847D-46DE-9A6E-2A0FF1234618}">
      <dgm:prSet/>
      <dgm:spPr/>
      <dgm:t>
        <a:bodyPr/>
        <a:lstStyle/>
        <a:p>
          <a:endParaRPr lang="en-US"/>
        </a:p>
      </dgm:t>
    </dgm:pt>
    <dgm:pt modelId="{311019C8-502D-4B57-BE33-715F938192C4}" type="sibTrans" cxnId="{27C5D2C0-847D-46DE-9A6E-2A0FF1234618}">
      <dgm:prSet/>
      <dgm:spPr/>
      <dgm:t>
        <a:bodyPr/>
        <a:lstStyle/>
        <a:p>
          <a:endParaRPr lang="en-US"/>
        </a:p>
      </dgm:t>
    </dgm:pt>
    <dgm:pt modelId="{C869D76E-AE35-451C-A79F-DF817C96FABA}">
      <dgm:prSet/>
      <dgm:spPr/>
      <dgm:t>
        <a:bodyPr/>
        <a:lstStyle/>
        <a:p>
          <a:pPr rtl="0"/>
          <a:endParaRPr lang="en-US" dirty="0"/>
        </a:p>
      </dgm:t>
    </dgm:pt>
    <dgm:pt modelId="{DD8DDD7A-6A09-49F0-9A9F-41D4D1BE3FEC}" type="parTrans" cxnId="{1285F89B-09C9-431F-ABC2-472A285EDAC4}">
      <dgm:prSet/>
      <dgm:spPr/>
      <dgm:t>
        <a:bodyPr/>
        <a:lstStyle/>
        <a:p>
          <a:endParaRPr lang="en-US"/>
        </a:p>
      </dgm:t>
    </dgm:pt>
    <dgm:pt modelId="{D294BC65-31BF-4871-A837-CBB011CDB9F8}" type="sibTrans" cxnId="{1285F89B-09C9-431F-ABC2-472A285EDAC4}">
      <dgm:prSet/>
      <dgm:spPr/>
      <dgm:t>
        <a:bodyPr/>
        <a:lstStyle/>
        <a:p>
          <a:endParaRPr lang="en-US"/>
        </a:p>
      </dgm:t>
    </dgm:pt>
    <dgm:pt modelId="{20D2735F-09FA-4817-8D0A-EA6892E805FA}">
      <dgm:prSet/>
      <dgm:spPr/>
      <dgm:t>
        <a:bodyPr/>
        <a:lstStyle/>
        <a:p>
          <a:pPr rtl="0"/>
          <a:endParaRPr lang="en-US" dirty="0"/>
        </a:p>
      </dgm:t>
    </dgm:pt>
    <dgm:pt modelId="{AAA8ACAC-5BD6-45DB-A898-88E787DA8067}" type="parTrans" cxnId="{FC56A7FD-FBD7-488D-8EF4-76A10B60C7E5}">
      <dgm:prSet/>
      <dgm:spPr/>
      <dgm:t>
        <a:bodyPr/>
        <a:lstStyle/>
        <a:p>
          <a:endParaRPr lang="en-US"/>
        </a:p>
      </dgm:t>
    </dgm:pt>
    <dgm:pt modelId="{13002645-A575-4139-BBFA-D3FE340E2875}" type="sibTrans" cxnId="{FC56A7FD-FBD7-488D-8EF4-76A10B60C7E5}">
      <dgm:prSet/>
      <dgm:spPr/>
      <dgm:t>
        <a:bodyPr/>
        <a:lstStyle/>
        <a:p>
          <a:endParaRPr lang="en-US"/>
        </a:p>
      </dgm:t>
    </dgm:pt>
    <dgm:pt modelId="{142217D1-4EBA-46BE-8D17-C18BE01ED07F}" type="pres">
      <dgm:prSet presAssocID="{185D89A0-FF16-4388-A64E-9440A438A828}" presName="Name0" presStyleCnt="0">
        <dgm:presLayoutVars>
          <dgm:dir/>
          <dgm:animLvl val="lvl"/>
          <dgm:resizeHandles val="exact"/>
        </dgm:presLayoutVars>
      </dgm:prSet>
      <dgm:spPr/>
      <dgm:t>
        <a:bodyPr/>
        <a:lstStyle/>
        <a:p>
          <a:endParaRPr lang="en-US"/>
        </a:p>
      </dgm:t>
    </dgm:pt>
    <dgm:pt modelId="{B22ECF9E-2E5B-4422-A195-390E595E7543}" type="pres">
      <dgm:prSet presAssocID="{7CC6CD64-DE91-48A5-90FA-B9AC84B56643}" presName="linNode" presStyleCnt="0"/>
      <dgm:spPr/>
    </dgm:pt>
    <dgm:pt modelId="{FE75283B-0307-405A-BAA6-8BCA58A57A8D}" type="pres">
      <dgm:prSet presAssocID="{7CC6CD64-DE91-48A5-90FA-B9AC84B56643}" presName="parentText" presStyleLbl="node1" presStyleIdx="0" presStyleCnt="3">
        <dgm:presLayoutVars>
          <dgm:chMax val="1"/>
          <dgm:bulletEnabled val="1"/>
        </dgm:presLayoutVars>
      </dgm:prSet>
      <dgm:spPr/>
      <dgm:t>
        <a:bodyPr/>
        <a:lstStyle/>
        <a:p>
          <a:endParaRPr lang="en-US"/>
        </a:p>
      </dgm:t>
    </dgm:pt>
    <dgm:pt modelId="{74D41AB4-7AE6-4D2D-9920-BFE4809C78E4}" type="pres">
      <dgm:prSet presAssocID="{7CC6CD64-DE91-48A5-90FA-B9AC84B56643}" presName="descendantText" presStyleLbl="alignAccFollowNode1" presStyleIdx="0" presStyleCnt="3">
        <dgm:presLayoutVars>
          <dgm:bulletEnabled val="1"/>
        </dgm:presLayoutVars>
      </dgm:prSet>
      <dgm:spPr/>
      <dgm:t>
        <a:bodyPr/>
        <a:lstStyle/>
        <a:p>
          <a:endParaRPr lang="en-US"/>
        </a:p>
      </dgm:t>
    </dgm:pt>
    <dgm:pt modelId="{05E42570-FDD7-4C32-BCF5-99372AB0944B}" type="pres">
      <dgm:prSet presAssocID="{1348E521-51F8-4A35-8A3F-212BF1001B31}" presName="sp" presStyleCnt="0"/>
      <dgm:spPr/>
    </dgm:pt>
    <dgm:pt modelId="{CAFB4D8F-8400-4FDA-BE9E-15082CE89674}" type="pres">
      <dgm:prSet presAssocID="{0E7E7C23-1521-48B0-AA9C-098135854ED8}" presName="linNode" presStyleCnt="0"/>
      <dgm:spPr/>
    </dgm:pt>
    <dgm:pt modelId="{1BF3C4D4-8507-443A-85BD-7A5D2B3ED53D}" type="pres">
      <dgm:prSet presAssocID="{0E7E7C23-1521-48B0-AA9C-098135854ED8}" presName="parentText" presStyleLbl="node1" presStyleIdx="1" presStyleCnt="3">
        <dgm:presLayoutVars>
          <dgm:chMax val="1"/>
          <dgm:bulletEnabled val="1"/>
        </dgm:presLayoutVars>
      </dgm:prSet>
      <dgm:spPr/>
      <dgm:t>
        <a:bodyPr/>
        <a:lstStyle/>
        <a:p>
          <a:endParaRPr lang="en-US"/>
        </a:p>
      </dgm:t>
    </dgm:pt>
    <dgm:pt modelId="{503F4719-4EC6-48D7-A8FD-1B2A135EC927}" type="pres">
      <dgm:prSet presAssocID="{0E7E7C23-1521-48B0-AA9C-098135854ED8}" presName="descendantText" presStyleLbl="alignAccFollowNode1" presStyleIdx="1" presStyleCnt="3">
        <dgm:presLayoutVars>
          <dgm:bulletEnabled val="1"/>
        </dgm:presLayoutVars>
      </dgm:prSet>
      <dgm:spPr/>
      <dgm:t>
        <a:bodyPr/>
        <a:lstStyle/>
        <a:p>
          <a:endParaRPr lang="en-US"/>
        </a:p>
      </dgm:t>
    </dgm:pt>
    <dgm:pt modelId="{7D256297-9A71-4313-91FC-D2116A074177}" type="pres">
      <dgm:prSet presAssocID="{D5AA1F5C-22CA-483C-84E7-FE4664AC22FE}" presName="sp" presStyleCnt="0"/>
      <dgm:spPr/>
    </dgm:pt>
    <dgm:pt modelId="{6010A951-FEDD-4D91-8C7C-2DF72679C72F}" type="pres">
      <dgm:prSet presAssocID="{0E0F3BE2-E4C2-4754-B9DF-826D7A665C53}" presName="linNode" presStyleCnt="0"/>
      <dgm:spPr/>
    </dgm:pt>
    <dgm:pt modelId="{241A235C-D54B-45B7-9299-AD366E775714}" type="pres">
      <dgm:prSet presAssocID="{0E0F3BE2-E4C2-4754-B9DF-826D7A665C53}" presName="parentText" presStyleLbl="node1" presStyleIdx="2" presStyleCnt="3">
        <dgm:presLayoutVars>
          <dgm:chMax val="1"/>
          <dgm:bulletEnabled val="1"/>
        </dgm:presLayoutVars>
      </dgm:prSet>
      <dgm:spPr/>
      <dgm:t>
        <a:bodyPr/>
        <a:lstStyle/>
        <a:p>
          <a:endParaRPr lang="en-US"/>
        </a:p>
      </dgm:t>
    </dgm:pt>
    <dgm:pt modelId="{552DA8D1-0FD1-414E-8979-1B5B1A5FA1D2}" type="pres">
      <dgm:prSet presAssocID="{0E0F3BE2-E4C2-4754-B9DF-826D7A665C53}" presName="descendantText" presStyleLbl="alignAccFollowNode1" presStyleIdx="2" presStyleCnt="3">
        <dgm:presLayoutVars>
          <dgm:bulletEnabled val="1"/>
        </dgm:presLayoutVars>
      </dgm:prSet>
      <dgm:spPr/>
      <dgm:t>
        <a:bodyPr/>
        <a:lstStyle/>
        <a:p>
          <a:endParaRPr lang="en-US"/>
        </a:p>
      </dgm:t>
    </dgm:pt>
  </dgm:ptLst>
  <dgm:cxnLst>
    <dgm:cxn modelId="{FC56A7FD-FBD7-488D-8EF4-76A10B60C7E5}" srcId="{0E0F3BE2-E4C2-4754-B9DF-826D7A665C53}" destId="{20D2735F-09FA-4817-8D0A-EA6892E805FA}" srcOrd="2" destOrd="0" parTransId="{AAA8ACAC-5BD6-45DB-A898-88E787DA8067}" sibTransId="{13002645-A575-4139-BBFA-D3FE340E2875}"/>
    <dgm:cxn modelId="{4D212A33-9C52-4694-A0B2-173872759C06}" srcId="{7CC6CD64-DE91-48A5-90FA-B9AC84B56643}" destId="{0CF2FE2A-D3B0-4B46-A158-4B2919ADFFAB}" srcOrd="1" destOrd="0" parTransId="{99D16D98-6B50-457D-883A-11F7A3A31FE3}" sibTransId="{AAD51491-D63C-43FC-A595-E8BA97EA617C}"/>
    <dgm:cxn modelId="{5E8B1AAA-5087-4537-8D6E-79EF3C7ADE4F}" srcId="{0E7E7C23-1521-48B0-AA9C-098135854ED8}" destId="{AC971120-ADBA-41AD-96D9-EA07CDD5385A}" srcOrd="0" destOrd="0" parTransId="{A05EDFDB-9E00-45AE-B4BE-AAC2884C1471}" sibTransId="{54C0F514-25F4-4F74-BFDC-D1EA1B9036B6}"/>
    <dgm:cxn modelId="{74B294C3-20CF-463D-9725-4995C1BEF0AC}" type="presOf" srcId="{09F2B1D9-833E-4189-B981-E20DD00CBF66}" destId="{74D41AB4-7AE6-4D2D-9920-BFE4809C78E4}" srcOrd="0" destOrd="0" presId="urn:microsoft.com/office/officeart/2005/8/layout/vList5"/>
    <dgm:cxn modelId="{B0521C4A-C068-4A56-8F28-0987FD846FD4}" type="presOf" srcId="{185D89A0-FF16-4388-A64E-9440A438A828}" destId="{142217D1-4EBA-46BE-8D17-C18BE01ED07F}" srcOrd="0" destOrd="0" presId="urn:microsoft.com/office/officeart/2005/8/layout/vList5"/>
    <dgm:cxn modelId="{06F67A88-4A66-4C08-8B31-0682F203037C}" type="presOf" srcId="{693E688F-BAF5-4877-9AEA-88840B0C1C1E}" destId="{503F4719-4EC6-48D7-A8FD-1B2A135EC927}" srcOrd="0" destOrd="1" presId="urn:microsoft.com/office/officeart/2005/8/layout/vList5"/>
    <dgm:cxn modelId="{FB372988-3B53-450F-B576-A17405788418}" type="presOf" srcId="{C869D76E-AE35-451C-A79F-DF817C96FABA}" destId="{552DA8D1-0FD1-414E-8979-1B5B1A5FA1D2}" srcOrd="0" destOrd="1" presId="urn:microsoft.com/office/officeart/2005/8/layout/vList5"/>
    <dgm:cxn modelId="{3767211E-E853-4045-AE46-38DB64E1CED5}" type="presOf" srcId="{0CF2FE2A-D3B0-4B46-A158-4B2919ADFFAB}" destId="{74D41AB4-7AE6-4D2D-9920-BFE4809C78E4}" srcOrd="0" destOrd="1" presId="urn:microsoft.com/office/officeart/2005/8/layout/vList5"/>
    <dgm:cxn modelId="{7BF0D36F-AA96-4DAC-82C6-A57BD71F8B5F}" srcId="{185D89A0-FF16-4388-A64E-9440A438A828}" destId="{0E0F3BE2-E4C2-4754-B9DF-826D7A665C53}" srcOrd="2" destOrd="0" parTransId="{F34CBD56-4EBC-44CE-A928-8E4913B6A3B6}" sibTransId="{41E3A743-09B5-4E26-9D62-D1D0542E786F}"/>
    <dgm:cxn modelId="{A8B493FA-57FB-4EA7-9C49-CD17F0341C75}" type="presOf" srcId="{20D2735F-09FA-4817-8D0A-EA6892E805FA}" destId="{552DA8D1-0FD1-414E-8979-1B5B1A5FA1D2}" srcOrd="0" destOrd="2" presId="urn:microsoft.com/office/officeart/2005/8/layout/vList5"/>
    <dgm:cxn modelId="{27C5D2C0-847D-46DE-9A6E-2A0FF1234618}" srcId="{0E0F3BE2-E4C2-4754-B9DF-826D7A665C53}" destId="{8FFE25A1-913C-4EF2-A2D2-49BA5E8A4258}" srcOrd="0" destOrd="0" parTransId="{04C3359F-A7DF-45F3-BCBD-8551492D2B69}" sibTransId="{311019C8-502D-4B57-BE33-715F938192C4}"/>
    <dgm:cxn modelId="{1327FAFB-B371-4DB9-B97C-7101BC356A11}" type="presOf" srcId="{7CC6CD64-DE91-48A5-90FA-B9AC84B56643}" destId="{FE75283B-0307-405A-BAA6-8BCA58A57A8D}" srcOrd="0" destOrd="0" presId="urn:microsoft.com/office/officeart/2005/8/layout/vList5"/>
    <dgm:cxn modelId="{B9C9F18C-1814-4ADB-B474-3344B566CBD2}" srcId="{0E7E7C23-1521-48B0-AA9C-098135854ED8}" destId="{693E688F-BAF5-4877-9AEA-88840B0C1C1E}" srcOrd="1" destOrd="0" parTransId="{6D4BD3DD-7582-4C78-A388-2A670B92E078}" sibTransId="{937733BA-EDBB-4938-91D4-E1F817615866}"/>
    <dgm:cxn modelId="{D078F129-DCDA-45D4-8C61-6E77DE331171}" srcId="{185D89A0-FF16-4388-A64E-9440A438A828}" destId="{7CC6CD64-DE91-48A5-90FA-B9AC84B56643}" srcOrd="0" destOrd="0" parTransId="{B1A95CBC-89EC-435E-B519-738087EFB6E1}" sibTransId="{1348E521-51F8-4A35-8A3F-212BF1001B31}"/>
    <dgm:cxn modelId="{1285F89B-09C9-431F-ABC2-472A285EDAC4}" srcId="{0E0F3BE2-E4C2-4754-B9DF-826D7A665C53}" destId="{C869D76E-AE35-451C-A79F-DF817C96FABA}" srcOrd="1" destOrd="0" parTransId="{DD8DDD7A-6A09-49F0-9A9F-41D4D1BE3FEC}" sibTransId="{D294BC65-31BF-4871-A837-CBB011CDB9F8}"/>
    <dgm:cxn modelId="{4F75BDE3-5DF6-4312-AB1A-5B7D00FE5D1A}" srcId="{7CC6CD64-DE91-48A5-90FA-B9AC84B56643}" destId="{09F2B1D9-833E-4189-B981-E20DD00CBF66}" srcOrd="0" destOrd="0" parTransId="{4AFD65BD-DB08-427D-9AE5-0ED092E30D9B}" sibTransId="{41F04A25-1654-46DD-8E0D-1A60BAC7464A}"/>
    <dgm:cxn modelId="{5243C111-F7D0-4DA4-9E8D-9D837EBE522F}" srcId="{185D89A0-FF16-4388-A64E-9440A438A828}" destId="{0E7E7C23-1521-48B0-AA9C-098135854ED8}" srcOrd="1" destOrd="0" parTransId="{A13E43B1-C119-4468-9133-5DFB6D133306}" sibTransId="{D5AA1F5C-22CA-483C-84E7-FE4664AC22FE}"/>
    <dgm:cxn modelId="{DB93695E-86C5-4DD3-B23B-2414CD2558F7}" type="presOf" srcId="{8FFE25A1-913C-4EF2-A2D2-49BA5E8A4258}" destId="{552DA8D1-0FD1-414E-8979-1B5B1A5FA1D2}" srcOrd="0" destOrd="0" presId="urn:microsoft.com/office/officeart/2005/8/layout/vList5"/>
    <dgm:cxn modelId="{AAF8DA92-934E-414E-B769-231965306417}" type="presOf" srcId="{AC971120-ADBA-41AD-96D9-EA07CDD5385A}" destId="{503F4719-4EC6-48D7-A8FD-1B2A135EC927}" srcOrd="0" destOrd="0" presId="urn:microsoft.com/office/officeart/2005/8/layout/vList5"/>
    <dgm:cxn modelId="{4247765D-B5A7-4126-A2E8-57A6B0849267}" type="presOf" srcId="{0E0F3BE2-E4C2-4754-B9DF-826D7A665C53}" destId="{241A235C-D54B-45B7-9299-AD366E775714}" srcOrd="0" destOrd="0" presId="urn:microsoft.com/office/officeart/2005/8/layout/vList5"/>
    <dgm:cxn modelId="{286EB459-3DEF-4944-9E0B-89441C3FFAA8}" type="presOf" srcId="{0E7E7C23-1521-48B0-AA9C-098135854ED8}" destId="{1BF3C4D4-8507-443A-85BD-7A5D2B3ED53D}" srcOrd="0" destOrd="0" presId="urn:microsoft.com/office/officeart/2005/8/layout/vList5"/>
    <dgm:cxn modelId="{7283C283-9C99-49EB-B062-46FFD7050A55}" type="presParOf" srcId="{142217D1-4EBA-46BE-8D17-C18BE01ED07F}" destId="{B22ECF9E-2E5B-4422-A195-390E595E7543}" srcOrd="0" destOrd="0" presId="urn:microsoft.com/office/officeart/2005/8/layout/vList5"/>
    <dgm:cxn modelId="{9FB75F6C-6913-4793-9200-35F9A353E5CE}" type="presParOf" srcId="{B22ECF9E-2E5B-4422-A195-390E595E7543}" destId="{FE75283B-0307-405A-BAA6-8BCA58A57A8D}" srcOrd="0" destOrd="0" presId="urn:microsoft.com/office/officeart/2005/8/layout/vList5"/>
    <dgm:cxn modelId="{3F092A08-5C0D-4CCD-8BCA-2F25447D07DB}" type="presParOf" srcId="{B22ECF9E-2E5B-4422-A195-390E595E7543}" destId="{74D41AB4-7AE6-4D2D-9920-BFE4809C78E4}" srcOrd="1" destOrd="0" presId="urn:microsoft.com/office/officeart/2005/8/layout/vList5"/>
    <dgm:cxn modelId="{908FD745-1CAB-4DFD-BD99-8C787D1F2D49}" type="presParOf" srcId="{142217D1-4EBA-46BE-8D17-C18BE01ED07F}" destId="{05E42570-FDD7-4C32-BCF5-99372AB0944B}" srcOrd="1" destOrd="0" presId="urn:microsoft.com/office/officeart/2005/8/layout/vList5"/>
    <dgm:cxn modelId="{0C9BCB2F-AFC4-49C9-A334-E8384137CE7D}" type="presParOf" srcId="{142217D1-4EBA-46BE-8D17-C18BE01ED07F}" destId="{CAFB4D8F-8400-4FDA-BE9E-15082CE89674}" srcOrd="2" destOrd="0" presId="urn:microsoft.com/office/officeart/2005/8/layout/vList5"/>
    <dgm:cxn modelId="{30C32CBA-785C-43F0-B921-B3B15C9C5A82}" type="presParOf" srcId="{CAFB4D8F-8400-4FDA-BE9E-15082CE89674}" destId="{1BF3C4D4-8507-443A-85BD-7A5D2B3ED53D}" srcOrd="0" destOrd="0" presId="urn:microsoft.com/office/officeart/2005/8/layout/vList5"/>
    <dgm:cxn modelId="{F79F0AC8-3FE1-464A-95FA-3355F25B0ED6}" type="presParOf" srcId="{CAFB4D8F-8400-4FDA-BE9E-15082CE89674}" destId="{503F4719-4EC6-48D7-A8FD-1B2A135EC927}" srcOrd="1" destOrd="0" presId="urn:microsoft.com/office/officeart/2005/8/layout/vList5"/>
    <dgm:cxn modelId="{60B664C1-B964-473E-991F-4AFAD8709E0A}" type="presParOf" srcId="{142217D1-4EBA-46BE-8D17-C18BE01ED07F}" destId="{7D256297-9A71-4313-91FC-D2116A074177}" srcOrd="3" destOrd="0" presId="urn:microsoft.com/office/officeart/2005/8/layout/vList5"/>
    <dgm:cxn modelId="{E7CD9134-A8F0-4A8E-A7F2-E33914D094FD}" type="presParOf" srcId="{142217D1-4EBA-46BE-8D17-C18BE01ED07F}" destId="{6010A951-FEDD-4D91-8C7C-2DF72679C72F}" srcOrd="4" destOrd="0" presId="urn:microsoft.com/office/officeart/2005/8/layout/vList5"/>
    <dgm:cxn modelId="{459D90DD-EA1A-4C02-B881-7D8EF82276B4}" type="presParOf" srcId="{6010A951-FEDD-4D91-8C7C-2DF72679C72F}" destId="{241A235C-D54B-45B7-9299-AD366E775714}" srcOrd="0" destOrd="0" presId="urn:microsoft.com/office/officeart/2005/8/layout/vList5"/>
    <dgm:cxn modelId="{706393C2-4139-44E4-A842-BDC4A537CC71}" type="presParOf" srcId="{6010A951-FEDD-4D91-8C7C-2DF72679C72F}" destId="{552DA8D1-0FD1-414E-8979-1B5B1A5FA1D2}"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86D38B9-AC70-4E44-9C64-40048CBCE2CF}"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15C37412-2C63-47B9-9893-4B8BC9FBA880}">
      <dgm:prSet/>
      <dgm:spPr/>
      <dgm:t>
        <a:bodyPr/>
        <a:lstStyle/>
        <a:p>
          <a:pPr rtl="0"/>
          <a:r>
            <a:rPr lang="en-US" dirty="0" smtClean="0"/>
            <a:t>Prepare</a:t>
          </a:r>
          <a:endParaRPr lang="en-US" dirty="0"/>
        </a:p>
      </dgm:t>
    </dgm:pt>
    <dgm:pt modelId="{4786E084-F38E-4F29-A03F-C14876C736D0}" type="parTrans" cxnId="{446A0426-1541-4F65-8401-2ACA48E2625A}">
      <dgm:prSet/>
      <dgm:spPr/>
      <dgm:t>
        <a:bodyPr/>
        <a:lstStyle/>
        <a:p>
          <a:endParaRPr lang="en-US"/>
        </a:p>
      </dgm:t>
    </dgm:pt>
    <dgm:pt modelId="{1B14EF1F-80F1-4C70-9545-B0101CB80AA6}" type="sibTrans" cxnId="{446A0426-1541-4F65-8401-2ACA48E2625A}">
      <dgm:prSet/>
      <dgm:spPr/>
      <dgm:t>
        <a:bodyPr/>
        <a:lstStyle/>
        <a:p>
          <a:endParaRPr lang="en-US"/>
        </a:p>
      </dgm:t>
    </dgm:pt>
    <dgm:pt modelId="{1A705B22-6C68-4FBF-8AE4-19C81E21C17A}">
      <dgm:prSet/>
      <dgm:spPr/>
      <dgm:t>
        <a:bodyPr/>
        <a:lstStyle/>
        <a:p>
          <a:pPr rtl="0"/>
          <a:r>
            <a:rPr lang="en-US" dirty="0" smtClean="0"/>
            <a:t>Create</a:t>
          </a:r>
          <a:endParaRPr lang="en-US" dirty="0"/>
        </a:p>
      </dgm:t>
    </dgm:pt>
    <dgm:pt modelId="{93CD5AA9-9F82-46F6-94F5-C709FEADDA04}" type="parTrans" cxnId="{3318B1D4-0FCB-4783-A5E9-5C367248B188}">
      <dgm:prSet/>
      <dgm:spPr/>
      <dgm:t>
        <a:bodyPr/>
        <a:lstStyle/>
        <a:p>
          <a:endParaRPr lang="en-US"/>
        </a:p>
      </dgm:t>
    </dgm:pt>
    <dgm:pt modelId="{C9E4F927-F07B-40A5-9406-641F5347BFDD}" type="sibTrans" cxnId="{3318B1D4-0FCB-4783-A5E9-5C367248B188}">
      <dgm:prSet/>
      <dgm:spPr/>
      <dgm:t>
        <a:bodyPr/>
        <a:lstStyle/>
        <a:p>
          <a:endParaRPr lang="en-US"/>
        </a:p>
      </dgm:t>
    </dgm:pt>
    <dgm:pt modelId="{02BA6ED8-0A6C-4159-8663-D95EF5A61020}">
      <dgm:prSet/>
      <dgm:spPr/>
      <dgm:t>
        <a:bodyPr/>
        <a:lstStyle/>
        <a:p>
          <a:pPr rtl="0"/>
          <a:r>
            <a:rPr lang="en-US" dirty="0" smtClean="0"/>
            <a:t>Enhance</a:t>
          </a:r>
          <a:endParaRPr lang="en-US" dirty="0"/>
        </a:p>
      </dgm:t>
    </dgm:pt>
    <dgm:pt modelId="{2FAF9338-7AD0-4B58-BC05-911F42AA2152}" type="parTrans" cxnId="{987EE6DC-3F36-4DE5-B891-7D642C9DE6D1}">
      <dgm:prSet/>
      <dgm:spPr/>
      <dgm:t>
        <a:bodyPr/>
        <a:lstStyle/>
        <a:p>
          <a:endParaRPr lang="en-US"/>
        </a:p>
      </dgm:t>
    </dgm:pt>
    <dgm:pt modelId="{6385E3AB-8D41-476A-AA0E-9F9D89E04CB6}" type="sibTrans" cxnId="{987EE6DC-3F36-4DE5-B891-7D642C9DE6D1}">
      <dgm:prSet/>
      <dgm:spPr/>
      <dgm:t>
        <a:bodyPr/>
        <a:lstStyle/>
        <a:p>
          <a:endParaRPr lang="en-US"/>
        </a:p>
      </dgm:t>
    </dgm:pt>
    <dgm:pt modelId="{B153F2AC-6801-4D1D-BA0F-A96198B85088}">
      <dgm:prSet/>
      <dgm:spPr/>
      <dgm:t>
        <a:bodyPr/>
        <a:lstStyle/>
        <a:p>
          <a:pPr rtl="0"/>
          <a:r>
            <a:rPr lang="en-US" dirty="0" smtClean="0"/>
            <a:t>Debug &amp; Run</a:t>
          </a:r>
          <a:endParaRPr lang="en-US" dirty="0"/>
        </a:p>
      </dgm:t>
    </dgm:pt>
    <dgm:pt modelId="{D1AA335E-FFBA-4DC2-942E-03FB6A09ADD1}" type="parTrans" cxnId="{E7F84BEC-DFC8-48F3-8728-A0440C6B3072}">
      <dgm:prSet/>
      <dgm:spPr/>
      <dgm:t>
        <a:bodyPr/>
        <a:lstStyle/>
        <a:p>
          <a:endParaRPr lang="en-US"/>
        </a:p>
      </dgm:t>
    </dgm:pt>
    <dgm:pt modelId="{DF74EADE-4C59-4CE7-8235-C7AE63BB09E5}" type="sibTrans" cxnId="{E7F84BEC-DFC8-48F3-8728-A0440C6B3072}">
      <dgm:prSet/>
      <dgm:spPr/>
      <dgm:t>
        <a:bodyPr/>
        <a:lstStyle/>
        <a:p>
          <a:endParaRPr lang="en-US"/>
        </a:p>
      </dgm:t>
    </dgm:pt>
    <dgm:pt modelId="{A8D32914-D608-4832-8F79-AB9C04E90345}" type="pres">
      <dgm:prSet presAssocID="{F86D38B9-AC70-4E44-9C64-40048CBCE2CF}" presName="CompostProcess" presStyleCnt="0">
        <dgm:presLayoutVars>
          <dgm:dir/>
          <dgm:resizeHandles val="exact"/>
        </dgm:presLayoutVars>
      </dgm:prSet>
      <dgm:spPr/>
      <dgm:t>
        <a:bodyPr/>
        <a:lstStyle/>
        <a:p>
          <a:endParaRPr lang="en-US"/>
        </a:p>
      </dgm:t>
    </dgm:pt>
    <dgm:pt modelId="{02D51835-23EA-4BD3-9C17-419462E27D80}" type="pres">
      <dgm:prSet presAssocID="{F86D38B9-AC70-4E44-9C64-40048CBCE2CF}" presName="arrow" presStyleLbl="bgShp" presStyleIdx="0" presStyleCnt="1"/>
      <dgm:spPr/>
    </dgm:pt>
    <dgm:pt modelId="{50D605B0-9A82-4000-808E-976431A1A2D7}" type="pres">
      <dgm:prSet presAssocID="{F86D38B9-AC70-4E44-9C64-40048CBCE2CF}" presName="linearProcess" presStyleCnt="0"/>
      <dgm:spPr/>
    </dgm:pt>
    <dgm:pt modelId="{A2BFDA5F-2779-4721-B39D-038F407D7F6D}" type="pres">
      <dgm:prSet presAssocID="{15C37412-2C63-47B9-9893-4B8BC9FBA880}" presName="textNode" presStyleLbl="node1" presStyleIdx="0" presStyleCnt="4">
        <dgm:presLayoutVars>
          <dgm:bulletEnabled val="1"/>
        </dgm:presLayoutVars>
      </dgm:prSet>
      <dgm:spPr/>
      <dgm:t>
        <a:bodyPr/>
        <a:lstStyle/>
        <a:p>
          <a:endParaRPr lang="en-US"/>
        </a:p>
      </dgm:t>
    </dgm:pt>
    <dgm:pt modelId="{401AABBC-F9D9-4B87-8765-FB8A83FC3F7D}" type="pres">
      <dgm:prSet presAssocID="{1B14EF1F-80F1-4C70-9545-B0101CB80AA6}" presName="sibTrans" presStyleCnt="0"/>
      <dgm:spPr/>
    </dgm:pt>
    <dgm:pt modelId="{6F743F74-49AA-4C1F-AB35-B3EE5D93E178}" type="pres">
      <dgm:prSet presAssocID="{1A705B22-6C68-4FBF-8AE4-19C81E21C17A}" presName="textNode" presStyleLbl="node1" presStyleIdx="1" presStyleCnt="4">
        <dgm:presLayoutVars>
          <dgm:bulletEnabled val="1"/>
        </dgm:presLayoutVars>
      </dgm:prSet>
      <dgm:spPr/>
      <dgm:t>
        <a:bodyPr/>
        <a:lstStyle/>
        <a:p>
          <a:endParaRPr lang="en-US"/>
        </a:p>
      </dgm:t>
    </dgm:pt>
    <dgm:pt modelId="{54B964EA-2373-4F38-B400-452EACF8BE3B}" type="pres">
      <dgm:prSet presAssocID="{C9E4F927-F07B-40A5-9406-641F5347BFDD}" presName="sibTrans" presStyleCnt="0"/>
      <dgm:spPr/>
    </dgm:pt>
    <dgm:pt modelId="{4FBD1421-A903-4C35-8938-E3F612F6082E}" type="pres">
      <dgm:prSet presAssocID="{02BA6ED8-0A6C-4159-8663-D95EF5A61020}" presName="textNode" presStyleLbl="node1" presStyleIdx="2" presStyleCnt="4">
        <dgm:presLayoutVars>
          <dgm:bulletEnabled val="1"/>
        </dgm:presLayoutVars>
      </dgm:prSet>
      <dgm:spPr/>
      <dgm:t>
        <a:bodyPr/>
        <a:lstStyle/>
        <a:p>
          <a:endParaRPr lang="en-US"/>
        </a:p>
      </dgm:t>
    </dgm:pt>
    <dgm:pt modelId="{E31B0C52-A51E-43BB-951E-5360ACB48D88}" type="pres">
      <dgm:prSet presAssocID="{6385E3AB-8D41-476A-AA0E-9F9D89E04CB6}" presName="sibTrans" presStyleCnt="0"/>
      <dgm:spPr/>
    </dgm:pt>
    <dgm:pt modelId="{A6C20A33-F59B-46A3-BB38-6743E7A86E50}" type="pres">
      <dgm:prSet presAssocID="{B153F2AC-6801-4D1D-BA0F-A96198B85088}" presName="textNode" presStyleLbl="node1" presStyleIdx="3" presStyleCnt="4">
        <dgm:presLayoutVars>
          <dgm:bulletEnabled val="1"/>
        </dgm:presLayoutVars>
      </dgm:prSet>
      <dgm:spPr/>
      <dgm:t>
        <a:bodyPr/>
        <a:lstStyle/>
        <a:p>
          <a:endParaRPr lang="en-US"/>
        </a:p>
      </dgm:t>
    </dgm:pt>
  </dgm:ptLst>
  <dgm:cxnLst>
    <dgm:cxn modelId="{E7F84BEC-DFC8-48F3-8728-A0440C6B3072}" srcId="{F86D38B9-AC70-4E44-9C64-40048CBCE2CF}" destId="{B153F2AC-6801-4D1D-BA0F-A96198B85088}" srcOrd="3" destOrd="0" parTransId="{D1AA335E-FFBA-4DC2-942E-03FB6A09ADD1}" sibTransId="{DF74EADE-4C59-4CE7-8235-C7AE63BB09E5}"/>
    <dgm:cxn modelId="{987EE6DC-3F36-4DE5-B891-7D642C9DE6D1}" srcId="{F86D38B9-AC70-4E44-9C64-40048CBCE2CF}" destId="{02BA6ED8-0A6C-4159-8663-D95EF5A61020}" srcOrd="2" destOrd="0" parTransId="{2FAF9338-7AD0-4B58-BC05-911F42AA2152}" sibTransId="{6385E3AB-8D41-476A-AA0E-9F9D89E04CB6}"/>
    <dgm:cxn modelId="{446A0426-1541-4F65-8401-2ACA48E2625A}" srcId="{F86D38B9-AC70-4E44-9C64-40048CBCE2CF}" destId="{15C37412-2C63-47B9-9893-4B8BC9FBA880}" srcOrd="0" destOrd="0" parTransId="{4786E084-F38E-4F29-A03F-C14876C736D0}" sibTransId="{1B14EF1F-80F1-4C70-9545-B0101CB80AA6}"/>
    <dgm:cxn modelId="{3318B1D4-0FCB-4783-A5E9-5C367248B188}" srcId="{F86D38B9-AC70-4E44-9C64-40048CBCE2CF}" destId="{1A705B22-6C68-4FBF-8AE4-19C81E21C17A}" srcOrd="1" destOrd="0" parTransId="{93CD5AA9-9F82-46F6-94F5-C709FEADDA04}" sibTransId="{C9E4F927-F07B-40A5-9406-641F5347BFDD}"/>
    <dgm:cxn modelId="{4B4023FB-4D9C-4B07-B9CD-6042E0D77D40}" type="presOf" srcId="{15C37412-2C63-47B9-9893-4B8BC9FBA880}" destId="{A2BFDA5F-2779-4721-B39D-038F407D7F6D}" srcOrd="0" destOrd="0" presId="urn:microsoft.com/office/officeart/2005/8/layout/hProcess9"/>
    <dgm:cxn modelId="{A6D71B76-A325-4C81-9E48-59C3C9B904D2}" type="presOf" srcId="{1A705B22-6C68-4FBF-8AE4-19C81E21C17A}" destId="{6F743F74-49AA-4C1F-AB35-B3EE5D93E178}" srcOrd="0" destOrd="0" presId="urn:microsoft.com/office/officeart/2005/8/layout/hProcess9"/>
    <dgm:cxn modelId="{3B911869-1739-44A0-B6E3-628C4C135B4E}" type="presOf" srcId="{02BA6ED8-0A6C-4159-8663-D95EF5A61020}" destId="{4FBD1421-A903-4C35-8938-E3F612F6082E}" srcOrd="0" destOrd="0" presId="urn:microsoft.com/office/officeart/2005/8/layout/hProcess9"/>
    <dgm:cxn modelId="{DD5229FB-3D23-4254-98B6-1E1E8D8460F6}" type="presOf" srcId="{B153F2AC-6801-4D1D-BA0F-A96198B85088}" destId="{A6C20A33-F59B-46A3-BB38-6743E7A86E50}" srcOrd="0" destOrd="0" presId="urn:microsoft.com/office/officeart/2005/8/layout/hProcess9"/>
    <dgm:cxn modelId="{9DBF56DF-9AFC-4534-856F-708F452D2AD9}" type="presOf" srcId="{F86D38B9-AC70-4E44-9C64-40048CBCE2CF}" destId="{A8D32914-D608-4832-8F79-AB9C04E90345}" srcOrd="0" destOrd="0" presId="urn:microsoft.com/office/officeart/2005/8/layout/hProcess9"/>
    <dgm:cxn modelId="{21BCB2C3-ED88-4C3C-AA47-7B5ED6F9C2F3}" type="presParOf" srcId="{A8D32914-D608-4832-8F79-AB9C04E90345}" destId="{02D51835-23EA-4BD3-9C17-419462E27D80}" srcOrd="0" destOrd="0" presId="urn:microsoft.com/office/officeart/2005/8/layout/hProcess9"/>
    <dgm:cxn modelId="{A1438E1F-B689-46DD-BB06-783BA13FC00D}" type="presParOf" srcId="{A8D32914-D608-4832-8F79-AB9C04E90345}" destId="{50D605B0-9A82-4000-808E-976431A1A2D7}" srcOrd="1" destOrd="0" presId="urn:microsoft.com/office/officeart/2005/8/layout/hProcess9"/>
    <dgm:cxn modelId="{3871E537-1447-4B1A-B98F-E5436031F470}" type="presParOf" srcId="{50D605B0-9A82-4000-808E-976431A1A2D7}" destId="{A2BFDA5F-2779-4721-B39D-038F407D7F6D}" srcOrd="0" destOrd="0" presId="urn:microsoft.com/office/officeart/2005/8/layout/hProcess9"/>
    <dgm:cxn modelId="{B98EC812-CA6B-4E36-B68E-46EE1D809B3B}" type="presParOf" srcId="{50D605B0-9A82-4000-808E-976431A1A2D7}" destId="{401AABBC-F9D9-4B87-8765-FB8A83FC3F7D}" srcOrd="1" destOrd="0" presId="urn:microsoft.com/office/officeart/2005/8/layout/hProcess9"/>
    <dgm:cxn modelId="{B1FE272F-4CF3-4D0B-BDE2-425EF115D5DD}" type="presParOf" srcId="{50D605B0-9A82-4000-808E-976431A1A2D7}" destId="{6F743F74-49AA-4C1F-AB35-B3EE5D93E178}" srcOrd="2" destOrd="0" presId="urn:microsoft.com/office/officeart/2005/8/layout/hProcess9"/>
    <dgm:cxn modelId="{B1D8CE34-C6CB-4FDD-B680-1398E188E5BE}" type="presParOf" srcId="{50D605B0-9A82-4000-808E-976431A1A2D7}" destId="{54B964EA-2373-4F38-B400-452EACF8BE3B}" srcOrd="3" destOrd="0" presId="urn:microsoft.com/office/officeart/2005/8/layout/hProcess9"/>
    <dgm:cxn modelId="{D954F38A-427F-4FBF-AD82-B40788D491BD}" type="presParOf" srcId="{50D605B0-9A82-4000-808E-976431A1A2D7}" destId="{4FBD1421-A903-4C35-8938-E3F612F6082E}" srcOrd="4" destOrd="0" presId="urn:microsoft.com/office/officeart/2005/8/layout/hProcess9"/>
    <dgm:cxn modelId="{2581B333-4E97-48B1-83DE-BC83D6B34C0D}" type="presParOf" srcId="{50D605B0-9A82-4000-808E-976431A1A2D7}" destId="{E31B0C52-A51E-43BB-951E-5360ACB48D88}" srcOrd="5" destOrd="0" presId="urn:microsoft.com/office/officeart/2005/8/layout/hProcess9"/>
    <dgm:cxn modelId="{54E42650-8931-4A8B-BFB5-D01BC3049C57}" type="presParOf" srcId="{50D605B0-9A82-4000-808E-976431A1A2D7}" destId="{A6C20A33-F59B-46A3-BB38-6743E7A86E50}" srcOrd="6"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BD11100-1531-4800-80AE-11BF2945D858}"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DD8DC7C3-10EA-4418-8C97-F5E854550EFE}">
      <dgm:prSet/>
      <dgm:spPr/>
      <dgm:t>
        <a:bodyPr/>
        <a:lstStyle/>
        <a:p>
          <a:pPr rtl="0"/>
          <a:r>
            <a:rPr lang="en-US" dirty="0" smtClean="0"/>
            <a:t>Setup for test automation </a:t>
          </a:r>
          <a:endParaRPr lang="en-US" dirty="0"/>
        </a:p>
      </dgm:t>
    </dgm:pt>
    <dgm:pt modelId="{9671C33E-6F19-4594-ADFD-28D9E224F9DF}" type="parTrans" cxnId="{582B3A91-C631-495A-BBD5-0602FB164835}">
      <dgm:prSet/>
      <dgm:spPr/>
      <dgm:t>
        <a:bodyPr/>
        <a:lstStyle/>
        <a:p>
          <a:endParaRPr lang="en-US"/>
        </a:p>
      </dgm:t>
    </dgm:pt>
    <dgm:pt modelId="{EE1A2964-163D-4521-9174-F2376313AB4B}" type="sibTrans" cxnId="{582B3A91-C631-495A-BBD5-0602FB164835}">
      <dgm:prSet/>
      <dgm:spPr/>
      <dgm:t>
        <a:bodyPr/>
        <a:lstStyle/>
        <a:p>
          <a:endParaRPr lang="en-US"/>
        </a:p>
      </dgm:t>
    </dgm:pt>
    <dgm:pt modelId="{40B242B9-7706-4BBB-9516-B8821CAC1F6A}">
      <dgm:prSet/>
      <dgm:spPr/>
      <dgm:t>
        <a:bodyPr/>
        <a:lstStyle/>
        <a:p>
          <a:pPr rtl="0"/>
          <a:r>
            <a:rPr lang="en-US" dirty="0" smtClean="0"/>
            <a:t>Create a basic test</a:t>
          </a:r>
          <a:endParaRPr lang="en-US" dirty="0"/>
        </a:p>
      </dgm:t>
    </dgm:pt>
    <dgm:pt modelId="{405E6E2F-F5A4-4BB2-9251-A161272DE965}" type="parTrans" cxnId="{90C35792-A50A-4878-A6D2-230BCEEF9E7F}">
      <dgm:prSet/>
      <dgm:spPr/>
      <dgm:t>
        <a:bodyPr/>
        <a:lstStyle/>
        <a:p>
          <a:endParaRPr lang="en-US"/>
        </a:p>
      </dgm:t>
    </dgm:pt>
    <dgm:pt modelId="{F73D331E-C8BD-40D5-A1B8-CAE7F4CBA304}" type="sibTrans" cxnId="{90C35792-A50A-4878-A6D2-230BCEEF9E7F}">
      <dgm:prSet/>
      <dgm:spPr/>
      <dgm:t>
        <a:bodyPr/>
        <a:lstStyle/>
        <a:p>
          <a:endParaRPr lang="en-US"/>
        </a:p>
      </dgm:t>
    </dgm:pt>
    <dgm:pt modelId="{89EC1896-3D1A-4AF5-970F-5B98B1683B26}">
      <dgm:prSet/>
      <dgm:spPr/>
      <dgm:t>
        <a:bodyPr/>
        <a:lstStyle/>
        <a:p>
          <a:pPr rtl="0"/>
          <a:r>
            <a:rPr lang="en-US" dirty="0" smtClean="0"/>
            <a:t>Enhance test</a:t>
          </a:r>
          <a:endParaRPr lang="en-US" dirty="0"/>
        </a:p>
      </dgm:t>
    </dgm:pt>
    <dgm:pt modelId="{1FB37B8C-328C-427E-897D-E842A4FE3633}" type="parTrans" cxnId="{A51CFF56-EF4E-41DE-A5B0-3B675FF509D2}">
      <dgm:prSet/>
      <dgm:spPr/>
      <dgm:t>
        <a:bodyPr/>
        <a:lstStyle/>
        <a:p>
          <a:endParaRPr lang="en-US"/>
        </a:p>
      </dgm:t>
    </dgm:pt>
    <dgm:pt modelId="{BA840FD7-4B73-4EB5-8D70-4C8662896297}" type="sibTrans" cxnId="{A51CFF56-EF4E-41DE-A5B0-3B675FF509D2}">
      <dgm:prSet/>
      <dgm:spPr/>
      <dgm:t>
        <a:bodyPr/>
        <a:lstStyle/>
        <a:p>
          <a:endParaRPr lang="en-US"/>
        </a:p>
      </dgm:t>
    </dgm:pt>
    <dgm:pt modelId="{0600DE5B-378E-46B6-BC21-A36B7CBB4C2C}">
      <dgm:prSet/>
      <dgm:spPr/>
      <dgm:t>
        <a:bodyPr/>
        <a:lstStyle/>
        <a:p>
          <a:pPr rtl="0"/>
          <a:r>
            <a:rPr lang="en-US" dirty="0" smtClean="0"/>
            <a:t>Debug and Run test</a:t>
          </a:r>
          <a:endParaRPr lang="en-US" dirty="0"/>
        </a:p>
      </dgm:t>
    </dgm:pt>
    <dgm:pt modelId="{21AE186F-6B46-4214-9319-F51A8614A870}" type="parTrans" cxnId="{B9918B92-7659-454A-9C74-55FF485C9B9D}">
      <dgm:prSet/>
      <dgm:spPr/>
      <dgm:t>
        <a:bodyPr/>
        <a:lstStyle/>
        <a:p>
          <a:endParaRPr lang="en-US"/>
        </a:p>
      </dgm:t>
    </dgm:pt>
    <dgm:pt modelId="{FC797427-257B-45EE-AADF-DFE86B047CC5}" type="sibTrans" cxnId="{B9918B92-7659-454A-9C74-55FF485C9B9D}">
      <dgm:prSet/>
      <dgm:spPr/>
      <dgm:t>
        <a:bodyPr/>
        <a:lstStyle/>
        <a:p>
          <a:endParaRPr lang="en-US"/>
        </a:p>
      </dgm:t>
    </dgm:pt>
    <dgm:pt modelId="{7BE55A56-C8D5-4417-96DF-98E1C9D2B308}">
      <dgm:prSet/>
      <dgm:spPr/>
      <dgm:t>
        <a:bodyPr/>
        <a:lstStyle/>
        <a:p>
          <a:pPr rtl="0"/>
          <a:r>
            <a:rPr lang="en-US" dirty="0" smtClean="0">
              <a:solidFill>
                <a:schemeClr val="bg1">
                  <a:lumMod val="50000"/>
                </a:schemeClr>
              </a:solidFill>
            </a:rPr>
            <a:t>Document manual test steps</a:t>
          </a:r>
          <a:endParaRPr lang="en-US" dirty="0">
            <a:solidFill>
              <a:schemeClr val="bg1">
                <a:lumMod val="50000"/>
              </a:schemeClr>
            </a:solidFill>
          </a:endParaRPr>
        </a:p>
      </dgm:t>
    </dgm:pt>
    <dgm:pt modelId="{8B4BE02E-7EDB-4994-A218-7276818588F9}" type="parTrans" cxnId="{0E8D650D-6389-4C7F-8E8B-62BD0D53436C}">
      <dgm:prSet/>
      <dgm:spPr/>
      <dgm:t>
        <a:bodyPr/>
        <a:lstStyle/>
        <a:p>
          <a:endParaRPr lang="en-US"/>
        </a:p>
      </dgm:t>
    </dgm:pt>
    <dgm:pt modelId="{312A906B-2F7B-4867-8902-3A12391EDCC0}" type="sibTrans" cxnId="{0E8D650D-6389-4C7F-8E8B-62BD0D53436C}">
      <dgm:prSet/>
      <dgm:spPr/>
      <dgm:t>
        <a:bodyPr/>
        <a:lstStyle/>
        <a:p>
          <a:endParaRPr lang="en-US"/>
        </a:p>
      </dgm:t>
    </dgm:pt>
    <dgm:pt modelId="{D4A65EA9-3A55-4345-8CA5-9547565EE206}">
      <dgm:prSet/>
      <dgm:spPr/>
      <dgm:t>
        <a:bodyPr/>
        <a:lstStyle/>
        <a:p>
          <a:r>
            <a:rPr lang="en-US" dirty="0" smtClean="0">
              <a:solidFill>
                <a:schemeClr val="bg1">
                  <a:lumMod val="50000"/>
                </a:schemeClr>
              </a:solidFill>
            </a:rPr>
            <a:t>Check application environment stability</a:t>
          </a:r>
          <a:endParaRPr lang="en-US" dirty="0">
            <a:solidFill>
              <a:schemeClr val="bg1">
                <a:lumMod val="50000"/>
              </a:schemeClr>
            </a:solidFill>
          </a:endParaRPr>
        </a:p>
      </dgm:t>
    </dgm:pt>
    <dgm:pt modelId="{52635F2A-0AAF-449C-B379-40F9A82D6087}" type="parTrans" cxnId="{E343C557-B9A0-4FA4-98FF-BBB76878DEF0}">
      <dgm:prSet/>
      <dgm:spPr/>
      <dgm:t>
        <a:bodyPr/>
        <a:lstStyle/>
        <a:p>
          <a:endParaRPr lang="en-US"/>
        </a:p>
      </dgm:t>
    </dgm:pt>
    <dgm:pt modelId="{8F5E3FDA-0689-4A7C-A8AB-79CB6F8DB117}" type="sibTrans" cxnId="{E343C557-B9A0-4FA4-98FF-BBB76878DEF0}">
      <dgm:prSet/>
      <dgm:spPr/>
      <dgm:t>
        <a:bodyPr/>
        <a:lstStyle/>
        <a:p>
          <a:endParaRPr lang="en-US"/>
        </a:p>
      </dgm:t>
    </dgm:pt>
    <dgm:pt modelId="{9894DC11-59F4-4DF8-8D24-2E3486A1BE4B}">
      <dgm:prSet/>
      <dgm:spPr/>
      <dgm:t>
        <a:bodyPr/>
        <a:lstStyle/>
        <a:p>
          <a:r>
            <a:rPr lang="en-US" dirty="0" smtClean="0">
              <a:solidFill>
                <a:schemeClr val="bg1">
                  <a:lumMod val="50000"/>
                </a:schemeClr>
              </a:solidFill>
            </a:rPr>
            <a:t>Check that data is valid</a:t>
          </a:r>
          <a:endParaRPr lang="en-US" dirty="0">
            <a:solidFill>
              <a:schemeClr val="bg1">
                <a:lumMod val="50000"/>
              </a:schemeClr>
            </a:solidFill>
          </a:endParaRPr>
        </a:p>
      </dgm:t>
    </dgm:pt>
    <dgm:pt modelId="{40D95A11-ED25-42D6-BCDD-2189CB2BE96B}" type="parTrans" cxnId="{F00E21BB-9A09-4A47-8731-E945478BAA19}">
      <dgm:prSet/>
      <dgm:spPr/>
      <dgm:t>
        <a:bodyPr/>
        <a:lstStyle/>
        <a:p>
          <a:endParaRPr lang="en-US"/>
        </a:p>
      </dgm:t>
    </dgm:pt>
    <dgm:pt modelId="{4B422CE9-A317-47C2-9E67-ABB113DA2B29}" type="sibTrans" cxnId="{F00E21BB-9A09-4A47-8731-E945478BAA19}">
      <dgm:prSet/>
      <dgm:spPr/>
      <dgm:t>
        <a:bodyPr/>
        <a:lstStyle/>
        <a:p>
          <a:endParaRPr lang="en-US"/>
        </a:p>
      </dgm:t>
    </dgm:pt>
    <dgm:pt modelId="{F6DEAED7-A4A0-46F0-B71F-DD992C05A9FA}">
      <dgm:prSet/>
      <dgm:spPr/>
      <dgm:t>
        <a:bodyPr/>
        <a:lstStyle/>
        <a:p>
          <a:pPr rtl="0"/>
          <a:r>
            <a:rPr lang="en-US" dirty="0" smtClean="0">
              <a:solidFill>
                <a:schemeClr val="bg1">
                  <a:lumMod val="50000"/>
                </a:schemeClr>
              </a:solidFill>
            </a:rPr>
            <a:t>Record user actions</a:t>
          </a:r>
          <a:endParaRPr lang="en-US" dirty="0">
            <a:solidFill>
              <a:schemeClr val="bg1">
                <a:lumMod val="50000"/>
              </a:schemeClr>
            </a:solidFill>
          </a:endParaRPr>
        </a:p>
      </dgm:t>
    </dgm:pt>
    <dgm:pt modelId="{BFE7ED00-EFA1-4FD1-B897-EEB9CB5EA4BC}" type="parTrans" cxnId="{7E1CCB8A-A393-47F9-8B5F-00221319687C}">
      <dgm:prSet/>
      <dgm:spPr/>
      <dgm:t>
        <a:bodyPr/>
        <a:lstStyle/>
        <a:p>
          <a:endParaRPr lang="en-US"/>
        </a:p>
      </dgm:t>
    </dgm:pt>
    <dgm:pt modelId="{6DC625A9-1DA8-4AF3-9FAD-1F9242EDCFEA}" type="sibTrans" cxnId="{7E1CCB8A-A393-47F9-8B5F-00221319687C}">
      <dgm:prSet/>
      <dgm:spPr/>
      <dgm:t>
        <a:bodyPr/>
        <a:lstStyle/>
        <a:p>
          <a:endParaRPr lang="en-US"/>
        </a:p>
      </dgm:t>
    </dgm:pt>
    <dgm:pt modelId="{EC6F894E-7E61-46BE-8257-C2E0BABAA03D}">
      <dgm:prSet/>
      <dgm:spPr/>
      <dgm:t>
        <a:bodyPr/>
        <a:lstStyle/>
        <a:p>
          <a:r>
            <a:rPr lang="en-US" dirty="0" smtClean="0">
              <a:solidFill>
                <a:schemeClr val="bg1">
                  <a:lumMod val="50000"/>
                </a:schemeClr>
              </a:solidFill>
            </a:rPr>
            <a:t>Confirm successful playback</a:t>
          </a:r>
          <a:endParaRPr lang="en-US" dirty="0">
            <a:solidFill>
              <a:schemeClr val="bg1">
                <a:lumMod val="50000"/>
              </a:schemeClr>
            </a:solidFill>
          </a:endParaRPr>
        </a:p>
      </dgm:t>
    </dgm:pt>
    <dgm:pt modelId="{C0AECD36-5562-40F3-AFA7-76AF18D8D10F}" type="parTrans" cxnId="{9EF4A1BE-736A-4A79-A945-2442A0AD4FD1}">
      <dgm:prSet/>
      <dgm:spPr/>
      <dgm:t>
        <a:bodyPr/>
        <a:lstStyle/>
        <a:p>
          <a:endParaRPr lang="en-US"/>
        </a:p>
      </dgm:t>
    </dgm:pt>
    <dgm:pt modelId="{9BE2E574-F202-4CDA-8908-040F9351F71E}" type="sibTrans" cxnId="{9EF4A1BE-736A-4A79-A945-2442A0AD4FD1}">
      <dgm:prSet/>
      <dgm:spPr/>
      <dgm:t>
        <a:bodyPr/>
        <a:lstStyle/>
        <a:p>
          <a:endParaRPr lang="en-US"/>
        </a:p>
      </dgm:t>
    </dgm:pt>
    <dgm:pt modelId="{A45DB801-5D9D-42A4-AA4A-6F1F9583D44C}">
      <dgm:prSet/>
      <dgm:spPr/>
      <dgm:t>
        <a:bodyPr/>
        <a:lstStyle/>
        <a:p>
          <a:r>
            <a:rPr lang="en-US" dirty="0" smtClean="0">
              <a:solidFill>
                <a:schemeClr val="bg1">
                  <a:lumMod val="50000"/>
                </a:schemeClr>
              </a:solidFill>
            </a:rPr>
            <a:t>Use Object Repository</a:t>
          </a:r>
          <a:endParaRPr lang="en-US" dirty="0">
            <a:solidFill>
              <a:schemeClr val="bg1">
                <a:lumMod val="50000"/>
              </a:schemeClr>
            </a:solidFill>
          </a:endParaRPr>
        </a:p>
      </dgm:t>
    </dgm:pt>
    <dgm:pt modelId="{4BDE8F8D-BAA8-47CD-A2BD-F3A08FF93D8A}" type="parTrans" cxnId="{54C55A0E-1B23-455F-80A5-E10C76324634}">
      <dgm:prSet/>
      <dgm:spPr/>
      <dgm:t>
        <a:bodyPr/>
        <a:lstStyle/>
        <a:p>
          <a:endParaRPr lang="en-US"/>
        </a:p>
      </dgm:t>
    </dgm:pt>
    <dgm:pt modelId="{1AE7433E-5ABD-4A18-B9B5-5E4C9589594F}" type="sibTrans" cxnId="{54C55A0E-1B23-455F-80A5-E10C76324634}">
      <dgm:prSet/>
      <dgm:spPr/>
      <dgm:t>
        <a:bodyPr/>
        <a:lstStyle/>
        <a:p>
          <a:endParaRPr lang="en-US"/>
        </a:p>
      </dgm:t>
    </dgm:pt>
    <dgm:pt modelId="{5A6B028E-F7CA-4B5E-91EB-64C44F71FDCA}">
      <dgm:prSet/>
      <dgm:spPr/>
      <dgm:t>
        <a:bodyPr/>
        <a:lstStyle/>
        <a:p>
          <a:pPr rtl="0"/>
          <a:r>
            <a:rPr lang="en-US" dirty="0" smtClean="0">
              <a:solidFill>
                <a:schemeClr val="bg1">
                  <a:lumMod val="50000"/>
                </a:schemeClr>
              </a:solidFill>
            </a:rPr>
            <a:t>Add synchronization</a:t>
          </a:r>
          <a:endParaRPr lang="en-US" dirty="0">
            <a:solidFill>
              <a:schemeClr val="bg1">
                <a:lumMod val="50000"/>
              </a:schemeClr>
            </a:solidFill>
          </a:endParaRPr>
        </a:p>
      </dgm:t>
    </dgm:pt>
    <dgm:pt modelId="{09C07CFD-F6F8-40FD-B73C-FECAEA35B5AB}" type="parTrans" cxnId="{EE1C0060-2A59-4474-957B-6BBFEAA4315E}">
      <dgm:prSet/>
      <dgm:spPr/>
      <dgm:t>
        <a:bodyPr/>
        <a:lstStyle/>
        <a:p>
          <a:endParaRPr lang="en-US"/>
        </a:p>
      </dgm:t>
    </dgm:pt>
    <dgm:pt modelId="{E354DC07-CAC5-46E7-BC03-F1A98B71403B}" type="sibTrans" cxnId="{EE1C0060-2A59-4474-957B-6BBFEAA4315E}">
      <dgm:prSet/>
      <dgm:spPr/>
      <dgm:t>
        <a:bodyPr/>
        <a:lstStyle/>
        <a:p>
          <a:endParaRPr lang="en-US"/>
        </a:p>
      </dgm:t>
    </dgm:pt>
    <dgm:pt modelId="{626F96AD-9E11-4D75-8636-7FDD83265958}">
      <dgm:prSet/>
      <dgm:spPr/>
      <dgm:t>
        <a:bodyPr/>
        <a:lstStyle/>
        <a:p>
          <a:r>
            <a:rPr lang="en-US" dirty="0" smtClean="0">
              <a:solidFill>
                <a:schemeClr val="bg1">
                  <a:lumMod val="50000"/>
                </a:schemeClr>
              </a:solidFill>
            </a:rPr>
            <a:t>Insert checkpoints</a:t>
          </a:r>
          <a:endParaRPr lang="en-US" dirty="0">
            <a:solidFill>
              <a:schemeClr val="bg1">
                <a:lumMod val="50000"/>
              </a:schemeClr>
            </a:solidFill>
          </a:endParaRPr>
        </a:p>
      </dgm:t>
    </dgm:pt>
    <dgm:pt modelId="{86A58B8C-63FD-4923-8C3F-7291F639B944}" type="parTrans" cxnId="{6221965F-AAC6-4536-895D-952DFB18E6F1}">
      <dgm:prSet/>
      <dgm:spPr/>
      <dgm:t>
        <a:bodyPr/>
        <a:lstStyle/>
        <a:p>
          <a:endParaRPr lang="en-US"/>
        </a:p>
      </dgm:t>
    </dgm:pt>
    <dgm:pt modelId="{0044E5DF-2E12-4907-9F8D-5B45B796D162}" type="sibTrans" cxnId="{6221965F-AAC6-4536-895D-952DFB18E6F1}">
      <dgm:prSet/>
      <dgm:spPr/>
      <dgm:t>
        <a:bodyPr/>
        <a:lstStyle/>
        <a:p>
          <a:endParaRPr lang="en-US"/>
        </a:p>
      </dgm:t>
    </dgm:pt>
    <dgm:pt modelId="{2273C32F-4456-4276-8823-DAC422936A9B}">
      <dgm:prSet/>
      <dgm:spPr/>
      <dgm:t>
        <a:bodyPr/>
        <a:lstStyle/>
        <a:p>
          <a:r>
            <a:rPr lang="en-US" dirty="0" smtClean="0">
              <a:solidFill>
                <a:schemeClr val="bg1">
                  <a:lumMod val="50000"/>
                </a:schemeClr>
              </a:solidFill>
            </a:rPr>
            <a:t>Data drive the test</a:t>
          </a:r>
          <a:endParaRPr lang="en-US" dirty="0">
            <a:solidFill>
              <a:schemeClr val="bg1">
                <a:lumMod val="50000"/>
              </a:schemeClr>
            </a:solidFill>
          </a:endParaRPr>
        </a:p>
      </dgm:t>
    </dgm:pt>
    <dgm:pt modelId="{53559D71-9B61-453F-B7C2-2320F4C2B1EA}" type="parTrans" cxnId="{FA50DB00-EFD0-4397-98A7-413D431D9CBF}">
      <dgm:prSet/>
      <dgm:spPr/>
      <dgm:t>
        <a:bodyPr/>
        <a:lstStyle/>
        <a:p>
          <a:endParaRPr lang="en-US"/>
        </a:p>
      </dgm:t>
    </dgm:pt>
    <dgm:pt modelId="{9E71DB53-DF2C-4313-93EB-F29B2290D6AC}" type="sibTrans" cxnId="{FA50DB00-EFD0-4397-98A7-413D431D9CBF}">
      <dgm:prSet/>
      <dgm:spPr/>
      <dgm:t>
        <a:bodyPr/>
        <a:lstStyle/>
        <a:p>
          <a:endParaRPr lang="en-US"/>
        </a:p>
      </dgm:t>
    </dgm:pt>
    <dgm:pt modelId="{2576F4B6-549E-441D-BF36-6B0CA1956819}">
      <dgm:prSet/>
      <dgm:spPr/>
      <dgm:t>
        <a:bodyPr/>
        <a:lstStyle/>
        <a:p>
          <a:pPr rtl="0"/>
          <a:r>
            <a:rPr lang="en-US" dirty="0" smtClean="0">
              <a:solidFill>
                <a:schemeClr val="bg1">
                  <a:lumMod val="50000"/>
                </a:schemeClr>
              </a:solidFill>
            </a:rPr>
            <a:t>Debug</a:t>
          </a:r>
          <a:endParaRPr lang="en-US" dirty="0">
            <a:solidFill>
              <a:schemeClr val="bg1">
                <a:lumMod val="50000"/>
              </a:schemeClr>
            </a:solidFill>
          </a:endParaRPr>
        </a:p>
      </dgm:t>
    </dgm:pt>
    <dgm:pt modelId="{A8C2D4C8-C216-482A-9225-75FE05B48D68}" type="parTrans" cxnId="{B033400F-E7E6-4E7B-879F-3477AE43C749}">
      <dgm:prSet/>
      <dgm:spPr/>
      <dgm:t>
        <a:bodyPr/>
        <a:lstStyle/>
        <a:p>
          <a:endParaRPr lang="en-US"/>
        </a:p>
      </dgm:t>
    </dgm:pt>
    <dgm:pt modelId="{524ECAE2-F3ED-4A05-9E3F-D93E6AFB5842}" type="sibTrans" cxnId="{B033400F-E7E6-4E7B-879F-3477AE43C749}">
      <dgm:prSet/>
      <dgm:spPr/>
      <dgm:t>
        <a:bodyPr/>
        <a:lstStyle/>
        <a:p>
          <a:endParaRPr lang="en-US"/>
        </a:p>
      </dgm:t>
    </dgm:pt>
    <dgm:pt modelId="{EDF745EF-6022-4AD8-A05D-FCDA9A90A2F4}">
      <dgm:prSet/>
      <dgm:spPr/>
      <dgm:t>
        <a:bodyPr/>
        <a:lstStyle/>
        <a:p>
          <a:r>
            <a:rPr lang="en-US" dirty="0" smtClean="0">
              <a:solidFill>
                <a:schemeClr val="bg1">
                  <a:lumMod val="50000"/>
                </a:schemeClr>
              </a:solidFill>
            </a:rPr>
            <a:t>Run</a:t>
          </a:r>
          <a:endParaRPr lang="en-US" dirty="0">
            <a:solidFill>
              <a:schemeClr val="bg1">
                <a:lumMod val="50000"/>
              </a:schemeClr>
            </a:solidFill>
          </a:endParaRPr>
        </a:p>
      </dgm:t>
    </dgm:pt>
    <dgm:pt modelId="{919ABDB3-18E1-4AE9-911F-B5FF62DF31BA}" type="parTrans" cxnId="{916B28F9-7C0F-41E6-8E0C-2231D53FD2FD}">
      <dgm:prSet/>
      <dgm:spPr/>
    </dgm:pt>
    <dgm:pt modelId="{3C1E110A-AC9D-4D5F-9619-C6A5DB6B1677}" type="sibTrans" cxnId="{916B28F9-7C0F-41E6-8E0C-2231D53FD2FD}">
      <dgm:prSet/>
      <dgm:spPr/>
    </dgm:pt>
    <dgm:pt modelId="{60B7BF48-56AF-4ECC-BE7E-7B51B712E8F0}">
      <dgm:prSet/>
      <dgm:spPr/>
      <dgm:t>
        <a:bodyPr/>
        <a:lstStyle/>
        <a:p>
          <a:r>
            <a:rPr lang="en-US" dirty="0" smtClean="0">
              <a:solidFill>
                <a:schemeClr val="bg1">
                  <a:lumMod val="50000"/>
                </a:schemeClr>
              </a:solidFill>
            </a:rPr>
            <a:t>Insert output</a:t>
          </a:r>
          <a:endParaRPr lang="en-US" dirty="0">
            <a:solidFill>
              <a:schemeClr val="bg1">
                <a:lumMod val="50000"/>
              </a:schemeClr>
            </a:solidFill>
          </a:endParaRPr>
        </a:p>
      </dgm:t>
    </dgm:pt>
    <dgm:pt modelId="{0DFCA9AE-D5AF-4218-BEC7-D8FAF16F9B25}" type="parTrans" cxnId="{8F95B3AD-46D2-43E2-9ED9-888D19837240}">
      <dgm:prSet/>
      <dgm:spPr/>
    </dgm:pt>
    <dgm:pt modelId="{C29284B6-56A0-4686-94B6-15F739E39CF7}" type="sibTrans" cxnId="{8F95B3AD-46D2-43E2-9ED9-888D19837240}">
      <dgm:prSet/>
      <dgm:spPr/>
    </dgm:pt>
    <dgm:pt modelId="{913D7984-AF4C-4813-B476-EECD6A27D16B}">
      <dgm:prSet/>
      <dgm:spPr/>
      <dgm:t>
        <a:bodyPr/>
        <a:lstStyle/>
        <a:p>
          <a:pPr rtl="0"/>
          <a:r>
            <a:rPr lang="en-US" dirty="0" smtClean="0">
              <a:solidFill>
                <a:schemeClr val="bg1">
                  <a:lumMod val="50000"/>
                </a:schemeClr>
              </a:solidFill>
            </a:rPr>
            <a:t>Add Steps</a:t>
          </a:r>
          <a:endParaRPr lang="en-US" dirty="0">
            <a:solidFill>
              <a:schemeClr val="bg1">
                <a:lumMod val="50000"/>
              </a:schemeClr>
            </a:solidFill>
          </a:endParaRPr>
        </a:p>
      </dgm:t>
    </dgm:pt>
    <dgm:pt modelId="{167A2CBA-CF3D-4101-AA48-E132C8B2E9CC}" type="parTrans" cxnId="{E0DA0017-0F4D-42B2-A0B9-527CB74D5921}">
      <dgm:prSet/>
      <dgm:spPr/>
    </dgm:pt>
    <dgm:pt modelId="{1E69798F-329D-44E1-A018-BE925ED25630}" type="sibTrans" cxnId="{E0DA0017-0F4D-42B2-A0B9-527CB74D5921}">
      <dgm:prSet/>
      <dgm:spPr/>
    </dgm:pt>
    <dgm:pt modelId="{97F0911B-0F3F-4EB4-A198-3AB5DD5C9CE1}">
      <dgm:prSet/>
      <dgm:spPr/>
      <dgm:t>
        <a:bodyPr/>
        <a:lstStyle/>
        <a:p>
          <a:pPr rtl="0"/>
          <a:r>
            <a:rPr lang="en-US" dirty="0" smtClean="0">
              <a:solidFill>
                <a:schemeClr val="bg1">
                  <a:lumMod val="50000"/>
                </a:schemeClr>
              </a:solidFill>
            </a:rPr>
            <a:t>Add If Else statement</a:t>
          </a:r>
          <a:endParaRPr lang="en-US" dirty="0">
            <a:solidFill>
              <a:schemeClr val="bg1">
                <a:lumMod val="50000"/>
              </a:schemeClr>
            </a:solidFill>
          </a:endParaRPr>
        </a:p>
      </dgm:t>
    </dgm:pt>
    <dgm:pt modelId="{CB62A242-F463-4C73-ADA5-CD774CBF34B2}" type="parTrans" cxnId="{544B010B-DD82-4ADF-8565-52E81BF699BD}">
      <dgm:prSet/>
      <dgm:spPr/>
    </dgm:pt>
    <dgm:pt modelId="{CC4788D6-4400-4285-BEF1-8C3AAF9B2F76}" type="sibTrans" cxnId="{544B010B-DD82-4ADF-8565-52E81BF699BD}">
      <dgm:prSet/>
      <dgm:spPr/>
    </dgm:pt>
    <dgm:pt modelId="{05385EF3-BDF9-44E4-813B-28A31564BE36}">
      <dgm:prSet/>
      <dgm:spPr/>
      <dgm:t>
        <a:bodyPr/>
        <a:lstStyle/>
        <a:p>
          <a:r>
            <a:rPr lang="en-US" dirty="0" smtClean="0">
              <a:solidFill>
                <a:schemeClr val="bg1">
                  <a:lumMod val="50000"/>
                </a:schemeClr>
              </a:solidFill>
            </a:rPr>
            <a:t>Add Loop statement</a:t>
          </a:r>
          <a:endParaRPr lang="en-US" dirty="0">
            <a:solidFill>
              <a:schemeClr val="bg1">
                <a:lumMod val="50000"/>
              </a:schemeClr>
            </a:solidFill>
          </a:endParaRPr>
        </a:p>
      </dgm:t>
    </dgm:pt>
    <dgm:pt modelId="{74013D7D-34A6-4E83-931C-A3EFD0CAF3DF}" type="parTrans" cxnId="{F30FDE59-748A-4797-B7E4-222268A1CC1B}">
      <dgm:prSet/>
      <dgm:spPr/>
      <dgm:t>
        <a:bodyPr/>
        <a:lstStyle/>
        <a:p>
          <a:endParaRPr lang="en-US"/>
        </a:p>
      </dgm:t>
    </dgm:pt>
    <dgm:pt modelId="{D13E16F1-57B4-4BC1-B4A4-0C53BB705E3A}" type="sibTrans" cxnId="{F30FDE59-748A-4797-B7E4-222268A1CC1B}">
      <dgm:prSet/>
      <dgm:spPr/>
      <dgm:t>
        <a:bodyPr/>
        <a:lstStyle/>
        <a:p>
          <a:endParaRPr lang="en-US"/>
        </a:p>
      </dgm:t>
    </dgm:pt>
    <dgm:pt modelId="{191FA3EF-DCBD-4ECF-9075-0BFBA7FE36FB}" type="pres">
      <dgm:prSet presAssocID="{5BD11100-1531-4800-80AE-11BF2945D858}" presName="Name0" presStyleCnt="0">
        <dgm:presLayoutVars>
          <dgm:dir/>
          <dgm:animLvl val="lvl"/>
          <dgm:resizeHandles val="exact"/>
        </dgm:presLayoutVars>
      </dgm:prSet>
      <dgm:spPr/>
      <dgm:t>
        <a:bodyPr/>
        <a:lstStyle/>
        <a:p>
          <a:endParaRPr lang="en-US"/>
        </a:p>
      </dgm:t>
    </dgm:pt>
    <dgm:pt modelId="{05F7904A-A54E-4A6C-BFC6-3316E58DA1A9}" type="pres">
      <dgm:prSet presAssocID="{DD8DC7C3-10EA-4418-8C97-F5E854550EFE}" presName="composite" presStyleCnt="0"/>
      <dgm:spPr/>
    </dgm:pt>
    <dgm:pt modelId="{3F577254-7CF5-4B47-B750-F998AB112737}" type="pres">
      <dgm:prSet presAssocID="{DD8DC7C3-10EA-4418-8C97-F5E854550EFE}" presName="parTx" presStyleLbl="alignNode1" presStyleIdx="0" presStyleCnt="4">
        <dgm:presLayoutVars>
          <dgm:chMax val="0"/>
          <dgm:chPref val="0"/>
          <dgm:bulletEnabled val="1"/>
        </dgm:presLayoutVars>
      </dgm:prSet>
      <dgm:spPr/>
      <dgm:t>
        <a:bodyPr/>
        <a:lstStyle/>
        <a:p>
          <a:endParaRPr lang="en-US"/>
        </a:p>
      </dgm:t>
    </dgm:pt>
    <dgm:pt modelId="{01203999-060F-4334-8649-0F0CCCA9F4CB}" type="pres">
      <dgm:prSet presAssocID="{DD8DC7C3-10EA-4418-8C97-F5E854550EFE}" presName="desTx" presStyleLbl="alignAccFollowNode1" presStyleIdx="0" presStyleCnt="4">
        <dgm:presLayoutVars>
          <dgm:bulletEnabled val="1"/>
        </dgm:presLayoutVars>
      </dgm:prSet>
      <dgm:spPr/>
      <dgm:t>
        <a:bodyPr/>
        <a:lstStyle/>
        <a:p>
          <a:endParaRPr lang="en-US"/>
        </a:p>
      </dgm:t>
    </dgm:pt>
    <dgm:pt modelId="{F5134EEE-FF53-4F49-8480-2A37989F4E0D}" type="pres">
      <dgm:prSet presAssocID="{EE1A2964-163D-4521-9174-F2376313AB4B}" presName="space" presStyleCnt="0"/>
      <dgm:spPr/>
    </dgm:pt>
    <dgm:pt modelId="{8CB5E84B-99C9-4C70-B5B9-BBA052938F0A}" type="pres">
      <dgm:prSet presAssocID="{40B242B9-7706-4BBB-9516-B8821CAC1F6A}" presName="composite" presStyleCnt="0"/>
      <dgm:spPr/>
    </dgm:pt>
    <dgm:pt modelId="{6C0DE104-44AC-4EAB-B172-ADEBE9EEFD0A}" type="pres">
      <dgm:prSet presAssocID="{40B242B9-7706-4BBB-9516-B8821CAC1F6A}" presName="parTx" presStyleLbl="alignNode1" presStyleIdx="1" presStyleCnt="4">
        <dgm:presLayoutVars>
          <dgm:chMax val="0"/>
          <dgm:chPref val="0"/>
          <dgm:bulletEnabled val="1"/>
        </dgm:presLayoutVars>
      </dgm:prSet>
      <dgm:spPr/>
      <dgm:t>
        <a:bodyPr/>
        <a:lstStyle/>
        <a:p>
          <a:endParaRPr lang="en-US"/>
        </a:p>
      </dgm:t>
    </dgm:pt>
    <dgm:pt modelId="{C8CA8B70-AA2D-4E91-9B31-A37E8DE169CC}" type="pres">
      <dgm:prSet presAssocID="{40B242B9-7706-4BBB-9516-B8821CAC1F6A}" presName="desTx" presStyleLbl="alignAccFollowNode1" presStyleIdx="1" presStyleCnt="4">
        <dgm:presLayoutVars>
          <dgm:bulletEnabled val="1"/>
        </dgm:presLayoutVars>
      </dgm:prSet>
      <dgm:spPr/>
      <dgm:t>
        <a:bodyPr/>
        <a:lstStyle/>
        <a:p>
          <a:endParaRPr lang="en-US"/>
        </a:p>
      </dgm:t>
    </dgm:pt>
    <dgm:pt modelId="{C31EB51A-B6C9-458A-B4A1-CE664510D5B5}" type="pres">
      <dgm:prSet presAssocID="{F73D331E-C8BD-40D5-A1B8-CAE7F4CBA304}" presName="space" presStyleCnt="0"/>
      <dgm:spPr/>
    </dgm:pt>
    <dgm:pt modelId="{CD9536CE-F5D2-427D-A203-66D907BDC360}" type="pres">
      <dgm:prSet presAssocID="{89EC1896-3D1A-4AF5-970F-5B98B1683B26}" presName="composite" presStyleCnt="0"/>
      <dgm:spPr/>
    </dgm:pt>
    <dgm:pt modelId="{FD425DB0-DD45-478B-933B-0C9B149E58ED}" type="pres">
      <dgm:prSet presAssocID="{89EC1896-3D1A-4AF5-970F-5B98B1683B26}" presName="parTx" presStyleLbl="alignNode1" presStyleIdx="2" presStyleCnt="4">
        <dgm:presLayoutVars>
          <dgm:chMax val="0"/>
          <dgm:chPref val="0"/>
          <dgm:bulletEnabled val="1"/>
        </dgm:presLayoutVars>
      </dgm:prSet>
      <dgm:spPr/>
      <dgm:t>
        <a:bodyPr/>
        <a:lstStyle/>
        <a:p>
          <a:endParaRPr lang="en-US"/>
        </a:p>
      </dgm:t>
    </dgm:pt>
    <dgm:pt modelId="{6505D033-994B-41E3-BFC8-F6D2E3D62188}" type="pres">
      <dgm:prSet presAssocID="{89EC1896-3D1A-4AF5-970F-5B98B1683B26}" presName="desTx" presStyleLbl="alignAccFollowNode1" presStyleIdx="2" presStyleCnt="4">
        <dgm:presLayoutVars>
          <dgm:bulletEnabled val="1"/>
        </dgm:presLayoutVars>
      </dgm:prSet>
      <dgm:spPr/>
      <dgm:t>
        <a:bodyPr/>
        <a:lstStyle/>
        <a:p>
          <a:endParaRPr lang="en-US"/>
        </a:p>
      </dgm:t>
    </dgm:pt>
    <dgm:pt modelId="{7BE046C5-DA2B-4DFF-8552-016F4CFF2A45}" type="pres">
      <dgm:prSet presAssocID="{BA840FD7-4B73-4EB5-8D70-4C8662896297}" presName="space" presStyleCnt="0"/>
      <dgm:spPr/>
    </dgm:pt>
    <dgm:pt modelId="{2F6FE5A4-E3A3-4633-8482-E754E5A7EABD}" type="pres">
      <dgm:prSet presAssocID="{0600DE5B-378E-46B6-BC21-A36B7CBB4C2C}" presName="composite" presStyleCnt="0"/>
      <dgm:spPr/>
    </dgm:pt>
    <dgm:pt modelId="{1E1B8E34-05B4-408F-85D6-036C9D4E0CF2}" type="pres">
      <dgm:prSet presAssocID="{0600DE5B-378E-46B6-BC21-A36B7CBB4C2C}" presName="parTx" presStyleLbl="alignNode1" presStyleIdx="3" presStyleCnt="4">
        <dgm:presLayoutVars>
          <dgm:chMax val="0"/>
          <dgm:chPref val="0"/>
          <dgm:bulletEnabled val="1"/>
        </dgm:presLayoutVars>
      </dgm:prSet>
      <dgm:spPr/>
      <dgm:t>
        <a:bodyPr/>
        <a:lstStyle/>
        <a:p>
          <a:endParaRPr lang="en-US"/>
        </a:p>
      </dgm:t>
    </dgm:pt>
    <dgm:pt modelId="{08E01887-DB9C-426C-9881-F7475A681FC1}" type="pres">
      <dgm:prSet presAssocID="{0600DE5B-378E-46B6-BC21-A36B7CBB4C2C}" presName="desTx" presStyleLbl="alignAccFollowNode1" presStyleIdx="3" presStyleCnt="4">
        <dgm:presLayoutVars>
          <dgm:bulletEnabled val="1"/>
        </dgm:presLayoutVars>
      </dgm:prSet>
      <dgm:spPr/>
      <dgm:t>
        <a:bodyPr/>
        <a:lstStyle/>
        <a:p>
          <a:endParaRPr lang="en-US"/>
        </a:p>
      </dgm:t>
    </dgm:pt>
  </dgm:ptLst>
  <dgm:cxnLst>
    <dgm:cxn modelId="{216009D0-1252-4567-BB24-64EA5DCC709B}" type="presOf" srcId="{2273C32F-4456-4276-8823-DAC422936A9B}" destId="{6505D033-994B-41E3-BFC8-F6D2E3D62188}" srcOrd="0" destOrd="3" presId="urn:microsoft.com/office/officeart/2005/8/layout/hList1"/>
    <dgm:cxn modelId="{2E43ACF7-1BE2-4966-A391-DDDAB4B15C7D}" type="presOf" srcId="{DD8DC7C3-10EA-4418-8C97-F5E854550EFE}" destId="{3F577254-7CF5-4B47-B750-F998AB112737}" srcOrd="0" destOrd="0" presId="urn:microsoft.com/office/officeart/2005/8/layout/hList1"/>
    <dgm:cxn modelId="{3955F748-5B31-40C9-A2E8-581F68B6F43A}" type="presOf" srcId="{EDF745EF-6022-4AD8-A05D-FCDA9A90A2F4}" destId="{08E01887-DB9C-426C-9881-F7475A681FC1}" srcOrd="0" destOrd="4" presId="urn:microsoft.com/office/officeart/2005/8/layout/hList1"/>
    <dgm:cxn modelId="{B033400F-E7E6-4E7B-879F-3477AE43C749}" srcId="{0600DE5B-378E-46B6-BC21-A36B7CBB4C2C}" destId="{2576F4B6-549E-441D-BF36-6B0CA1956819}" srcOrd="0" destOrd="0" parTransId="{A8C2D4C8-C216-482A-9225-75FE05B48D68}" sibTransId="{524ECAE2-F3ED-4A05-9E3F-D93E6AFB5842}"/>
    <dgm:cxn modelId="{2CB2BDBB-A31F-48A5-BE01-D5CC36F3A8A6}" type="presOf" srcId="{D4A65EA9-3A55-4345-8CA5-9547565EE206}" destId="{01203999-060F-4334-8649-0F0CCCA9F4CB}" srcOrd="0" destOrd="1" presId="urn:microsoft.com/office/officeart/2005/8/layout/hList1"/>
    <dgm:cxn modelId="{D85CCDDE-32E3-4711-B2BB-4CACACCB89FD}" type="presOf" srcId="{5BD11100-1531-4800-80AE-11BF2945D858}" destId="{191FA3EF-DCBD-4ECF-9075-0BFBA7FE36FB}" srcOrd="0" destOrd="0" presId="urn:microsoft.com/office/officeart/2005/8/layout/hList1"/>
    <dgm:cxn modelId="{3C9C2166-8B26-44DD-97AB-7D21226B725F}" type="presOf" srcId="{60B7BF48-56AF-4ECC-BE7E-7B51B712E8F0}" destId="{6505D033-994B-41E3-BFC8-F6D2E3D62188}" srcOrd="0" destOrd="2" presId="urn:microsoft.com/office/officeart/2005/8/layout/hList1"/>
    <dgm:cxn modelId="{E343C557-B9A0-4FA4-98FF-BBB76878DEF0}" srcId="{DD8DC7C3-10EA-4418-8C97-F5E854550EFE}" destId="{D4A65EA9-3A55-4345-8CA5-9547565EE206}" srcOrd="1" destOrd="0" parTransId="{52635F2A-0AAF-449C-B379-40F9A82D6087}" sibTransId="{8F5E3FDA-0689-4A7C-A8AB-79CB6F8DB117}"/>
    <dgm:cxn modelId="{54C55A0E-1B23-455F-80A5-E10C76324634}" srcId="{40B242B9-7706-4BBB-9516-B8821CAC1F6A}" destId="{A45DB801-5D9D-42A4-AA4A-6F1F9583D44C}" srcOrd="2" destOrd="0" parTransId="{4BDE8F8D-BAA8-47CD-A2BD-F3A08FF93D8A}" sibTransId="{1AE7433E-5ABD-4A18-B9B5-5E4C9589594F}"/>
    <dgm:cxn modelId="{739040B1-2473-4090-914A-07B7AAC9BFFA}" type="presOf" srcId="{913D7984-AF4C-4813-B476-EECD6A27D16B}" destId="{08E01887-DB9C-426C-9881-F7475A681FC1}" srcOrd="0" destOrd="1" presId="urn:microsoft.com/office/officeart/2005/8/layout/hList1"/>
    <dgm:cxn modelId="{B8D443B4-ABDC-4589-BF38-B883C8E764D8}" type="presOf" srcId="{5A6B028E-F7CA-4B5E-91EB-64C44F71FDCA}" destId="{6505D033-994B-41E3-BFC8-F6D2E3D62188}" srcOrd="0" destOrd="0" presId="urn:microsoft.com/office/officeart/2005/8/layout/hList1"/>
    <dgm:cxn modelId="{916B28F9-7C0F-41E6-8E0C-2231D53FD2FD}" srcId="{0600DE5B-378E-46B6-BC21-A36B7CBB4C2C}" destId="{EDF745EF-6022-4AD8-A05D-FCDA9A90A2F4}" srcOrd="4" destOrd="0" parTransId="{919ABDB3-18E1-4AE9-911F-B5FF62DF31BA}" sibTransId="{3C1E110A-AC9D-4D5F-9619-C6A5DB6B1677}"/>
    <dgm:cxn modelId="{E0DA0017-0F4D-42B2-A0B9-527CB74D5921}" srcId="{0600DE5B-378E-46B6-BC21-A36B7CBB4C2C}" destId="{913D7984-AF4C-4813-B476-EECD6A27D16B}" srcOrd="1" destOrd="0" parTransId="{167A2CBA-CF3D-4101-AA48-E132C8B2E9CC}" sibTransId="{1E69798F-329D-44E1-A018-BE925ED25630}"/>
    <dgm:cxn modelId="{847E2F6A-D160-4BE1-9C37-7A670307C187}" type="presOf" srcId="{97F0911B-0F3F-4EB4-A198-3AB5DD5C9CE1}" destId="{08E01887-DB9C-426C-9881-F7475A681FC1}" srcOrd="0" destOrd="2" presId="urn:microsoft.com/office/officeart/2005/8/layout/hList1"/>
    <dgm:cxn modelId="{41D78F27-541B-445D-AA9D-F5185C877F18}" type="presOf" srcId="{7BE55A56-C8D5-4417-96DF-98E1C9D2B308}" destId="{01203999-060F-4334-8649-0F0CCCA9F4CB}" srcOrd="0" destOrd="0" presId="urn:microsoft.com/office/officeart/2005/8/layout/hList1"/>
    <dgm:cxn modelId="{6221965F-AAC6-4536-895D-952DFB18E6F1}" srcId="{89EC1896-3D1A-4AF5-970F-5B98B1683B26}" destId="{626F96AD-9E11-4D75-8636-7FDD83265958}" srcOrd="1" destOrd="0" parTransId="{86A58B8C-63FD-4923-8C3F-7291F639B944}" sibTransId="{0044E5DF-2E12-4907-9F8D-5B45B796D162}"/>
    <dgm:cxn modelId="{0D4BD327-B0FA-4476-A03E-6C21136592A2}" type="presOf" srcId="{A45DB801-5D9D-42A4-AA4A-6F1F9583D44C}" destId="{C8CA8B70-AA2D-4E91-9B31-A37E8DE169CC}" srcOrd="0" destOrd="2" presId="urn:microsoft.com/office/officeart/2005/8/layout/hList1"/>
    <dgm:cxn modelId="{B9918B92-7659-454A-9C74-55FF485C9B9D}" srcId="{5BD11100-1531-4800-80AE-11BF2945D858}" destId="{0600DE5B-378E-46B6-BC21-A36B7CBB4C2C}" srcOrd="3" destOrd="0" parTransId="{21AE186F-6B46-4214-9319-F51A8614A870}" sibTransId="{FC797427-257B-45EE-AADF-DFE86B047CC5}"/>
    <dgm:cxn modelId="{90C35792-A50A-4878-A6D2-230BCEEF9E7F}" srcId="{5BD11100-1531-4800-80AE-11BF2945D858}" destId="{40B242B9-7706-4BBB-9516-B8821CAC1F6A}" srcOrd="1" destOrd="0" parTransId="{405E6E2F-F5A4-4BB2-9251-A161272DE965}" sibTransId="{F73D331E-C8BD-40D5-A1B8-CAE7F4CBA304}"/>
    <dgm:cxn modelId="{698A471E-1727-46E0-938B-FF149DA31CCD}" type="presOf" srcId="{2576F4B6-549E-441D-BF36-6B0CA1956819}" destId="{08E01887-DB9C-426C-9881-F7475A681FC1}" srcOrd="0" destOrd="0" presId="urn:microsoft.com/office/officeart/2005/8/layout/hList1"/>
    <dgm:cxn modelId="{2C78EFE1-1379-4C52-8E4A-545AB9064D98}" type="presOf" srcId="{0600DE5B-378E-46B6-BC21-A36B7CBB4C2C}" destId="{1E1B8E34-05B4-408F-85D6-036C9D4E0CF2}" srcOrd="0" destOrd="0" presId="urn:microsoft.com/office/officeart/2005/8/layout/hList1"/>
    <dgm:cxn modelId="{2E62BAE2-06E5-49B9-AF36-153A0F74C16F}" type="presOf" srcId="{626F96AD-9E11-4D75-8636-7FDD83265958}" destId="{6505D033-994B-41E3-BFC8-F6D2E3D62188}" srcOrd="0" destOrd="1" presId="urn:microsoft.com/office/officeart/2005/8/layout/hList1"/>
    <dgm:cxn modelId="{85F7BE2A-682E-4202-A84E-E8DF5C5CD0D4}" type="presOf" srcId="{EC6F894E-7E61-46BE-8257-C2E0BABAA03D}" destId="{C8CA8B70-AA2D-4E91-9B31-A37E8DE169CC}" srcOrd="0" destOrd="1" presId="urn:microsoft.com/office/officeart/2005/8/layout/hList1"/>
    <dgm:cxn modelId="{8F95B3AD-46D2-43E2-9ED9-888D19837240}" srcId="{89EC1896-3D1A-4AF5-970F-5B98B1683B26}" destId="{60B7BF48-56AF-4ECC-BE7E-7B51B712E8F0}" srcOrd="2" destOrd="0" parTransId="{0DFCA9AE-D5AF-4218-BEC7-D8FAF16F9B25}" sibTransId="{C29284B6-56A0-4686-94B6-15F739E39CF7}"/>
    <dgm:cxn modelId="{A51CFF56-EF4E-41DE-A5B0-3B675FF509D2}" srcId="{5BD11100-1531-4800-80AE-11BF2945D858}" destId="{89EC1896-3D1A-4AF5-970F-5B98B1683B26}" srcOrd="2" destOrd="0" parTransId="{1FB37B8C-328C-427E-897D-E842A4FE3633}" sibTransId="{BA840FD7-4B73-4EB5-8D70-4C8662896297}"/>
    <dgm:cxn modelId="{F30FDE59-748A-4797-B7E4-222268A1CC1B}" srcId="{0600DE5B-378E-46B6-BC21-A36B7CBB4C2C}" destId="{05385EF3-BDF9-44E4-813B-28A31564BE36}" srcOrd="3" destOrd="0" parTransId="{74013D7D-34A6-4E83-931C-A3EFD0CAF3DF}" sibTransId="{D13E16F1-57B4-4BC1-B4A4-0C53BB705E3A}"/>
    <dgm:cxn modelId="{F00E21BB-9A09-4A47-8731-E945478BAA19}" srcId="{DD8DC7C3-10EA-4418-8C97-F5E854550EFE}" destId="{9894DC11-59F4-4DF8-8D24-2E3486A1BE4B}" srcOrd="2" destOrd="0" parTransId="{40D95A11-ED25-42D6-BCDD-2189CB2BE96B}" sibTransId="{4B422CE9-A317-47C2-9E67-ABB113DA2B29}"/>
    <dgm:cxn modelId="{EE1C0060-2A59-4474-957B-6BBFEAA4315E}" srcId="{89EC1896-3D1A-4AF5-970F-5B98B1683B26}" destId="{5A6B028E-F7CA-4B5E-91EB-64C44F71FDCA}" srcOrd="0" destOrd="0" parTransId="{09C07CFD-F6F8-40FD-B73C-FECAEA35B5AB}" sibTransId="{E354DC07-CAC5-46E7-BC03-F1A98B71403B}"/>
    <dgm:cxn modelId="{2ED850A9-982D-450D-9387-7815C7302E14}" type="presOf" srcId="{40B242B9-7706-4BBB-9516-B8821CAC1F6A}" destId="{6C0DE104-44AC-4EAB-B172-ADEBE9EEFD0A}" srcOrd="0" destOrd="0" presId="urn:microsoft.com/office/officeart/2005/8/layout/hList1"/>
    <dgm:cxn modelId="{0E8D650D-6389-4C7F-8E8B-62BD0D53436C}" srcId="{DD8DC7C3-10EA-4418-8C97-F5E854550EFE}" destId="{7BE55A56-C8D5-4417-96DF-98E1C9D2B308}" srcOrd="0" destOrd="0" parTransId="{8B4BE02E-7EDB-4994-A218-7276818588F9}" sibTransId="{312A906B-2F7B-4867-8902-3A12391EDCC0}"/>
    <dgm:cxn modelId="{8C671CA8-2338-4DB9-A6AA-941442DFF5C3}" type="presOf" srcId="{05385EF3-BDF9-44E4-813B-28A31564BE36}" destId="{08E01887-DB9C-426C-9881-F7475A681FC1}" srcOrd="0" destOrd="3" presId="urn:microsoft.com/office/officeart/2005/8/layout/hList1"/>
    <dgm:cxn modelId="{7E1CCB8A-A393-47F9-8B5F-00221319687C}" srcId="{40B242B9-7706-4BBB-9516-B8821CAC1F6A}" destId="{F6DEAED7-A4A0-46F0-B71F-DD992C05A9FA}" srcOrd="0" destOrd="0" parTransId="{BFE7ED00-EFA1-4FD1-B897-EEB9CB5EA4BC}" sibTransId="{6DC625A9-1DA8-4AF3-9FAD-1F9242EDCFEA}"/>
    <dgm:cxn modelId="{9EF4A1BE-736A-4A79-A945-2442A0AD4FD1}" srcId="{40B242B9-7706-4BBB-9516-B8821CAC1F6A}" destId="{EC6F894E-7E61-46BE-8257-C2E0BABAA03D}" srcOrd="1" destOrd="0" parTransId="{C0AECD36-5562-40F3-AFA7-76AF18D8D10F}" sibTransId="{9BE2E574-F202-4CDA-8908-040F9351F71E}"/>
    <dgm:cxn modelId="{28A8AA56-9BC8-40D6-9147-4A766541218C}" type="presOf" srcId="{89EC1896-3D1A-4AF5-970F-5B98B1683B26}" destId="{FD425DB0-DD45-478B-933B-0C9B149E58ED}" srcOrd="0" destOrd="0" presId="urn:microsoft.com/office/officeart/2005/8/layout/hList1"/>
    <dgm:cxn modelId="{9C0AD8FC-D499-48FF-BC6A-6D350EEB5FCD}" type="presOf" srcId="{9894DC11-59F4-4DF8-8D24-2E3486A1BE4B}" destId="{01203999-060F-4334-8649-0F0CCCA9F4CB}" srcOrd="0" destOrd="2" presId="urn:microsoft.com/office/officeart/2005/8/layout/hList1"/>
    <dgm:cxn modelId="{544B010B-DD82-4ADF-8565-52E81BF699BD}" srcId="{0600DE5B-378E-46B6-BC21-A36B7CBB4C2C}" destId="{97F0911B-0F3F-4EB4-A198-3AB5DD5C9CE1}" srcOrd="2" destOrd="0" parTransId="{CB62A242-F463-4C73-ADA5-CD774CBF34B2}" sibTransId="{CC4788D6-4400-4285-BEF1-8C3AAF9B2F76}"/>
    <dgm:cxn modelId="{C18A3B68-F26C-4FA0-BCAB-1A596FEF8982}" type="presOf" srcId="{F6DEAED7-A4A0-46F0-B71F-DD992C05A9FA}" destId="{C8CA8B70-AA2D-4E91-9B31-A37E8DE169CC}" srcOrd="0" destOrd="0" presId="urn:microsoft.com/office/officeart/2005/8/layout/hList1"/>
    <dgm:cxn modelId="{582B3A91-C631-495A-BBD5-0602FB164835}" srcId="{5BD11100-1531-4800-80AE-11BF2945D858}" destId="{DD8DC7C3-10EA-4418-8C97-F5E854550EFE}" srcOrd="0" destOrd="0" parTransId="{9671C33E-6F19-4594-ADFD-28D9E224F9DF}" sibTransId="{EE1A2964-163D-4521-9174-F2376313AB4B}"/>
    <dgm:cxn modelId="{FA50DB00-EFD0-4397-98A7-413D431D9CBF}" srcId="{89EC1896-3D1A-4AF5-970F-5B98B1683B26}" destId="{2273C32F-4456-4276-8823-DAC422936A9B}" srcOrd="3" destOrd="0" parTransId="{53559D71-9B61-453F-B7C2-2320F4C2B1EA}" sibTransId="{9E71DB53-DF2C-4313-93EB-F29B2290D6AC}"/>
    <dgm:cxn modelId="{5A4A1F88-26BA-439A-9B58-A9C569D2FD80}" type="presParOf" srcId="{191FA3EF-DCBD-4ECF-9075-0BFBA7FE36FB}" destId="{05F7904A-A54E-4A6C-BFC6-3316E58DA1A9}" srcOrd="0" destOrd="0" presId="urn:microsoft.com/office/officeart/2005/8/layout/hList1"/>
    <dgm:cxn modelId="{D6BE9552-ED25-440B-A9D7-27C1FB02C7A9}" type="presParOf" srcId="{05F7904A-A54E-4A6C-BFC6-3316E58DA1A9}" destId="{3F577254-7CF5-4B47-B750-F998AB112737}" srcOrd="0" destOrd="0" presId="urn:microsoft.com/office/officeart/2005/8/layout/hList1"/>
    <dgm:cxn modelId="{D16CC932-99B7-423B-AAD6-84C3A9E06B93}" type="presParOf" srcId="{05F7904A-A54E-4A6C-BFC6-3316E58DA1A9}" destId="{01203999-060F-4334-8649-0F0CCCA9F4CB}" srcOrd="1" destOrd="0" presId="urn:microsoft.com/office/officeart/2005/8/layout/hList1"/>
    <dgm:cxn modelId="{61A645CF-F672-40BC-AC00-EE684D7CB762}" type="presParOf" srcId="{191FA3EF-DCBD-4ECF-9075-0BFBA7FE36FB}" destId="{F5134EEE-FF53-4F49-8480-2A37989F4E0D}" srcOrd="1" destOrd="0" presId="urn:microsoft.com/office/officeart/2005/8/layout/hList1"/>
    <dgm:cxn modelId="{B533283C-C695-4D09-B513-A42164CDCFC8}" type="presParOf" srcId="{191FA3EF-DCBD-4ECF-9075-0BFBA7FE36FB}" destId="{8CB5E84B-99C9-4C70-B5B9-BBA052938F0A}" srcOrd="2" destOrd="0" presId="urn:microsoft.com/office/officeart/2005/8/layout/hList1"/>
    <dgm:cxn modelId="{AB9AAC1B-C1DA-4D5B-ACF5-E5CC27912D4C}" type="presParOf" srcId="{8CB5E84B-99C9-4C70-B5B9-BBA052938F0A}" destId="{6C0DE104-44AC-4EAB-B172-ADEBE9EEFD0A}" srcOrd="0" destOrd="0" presId="urn:microsoft.com/office/officeart/2005/8/layout/hList1"/>
    <dgm:cxn modelId="{A342E692-CFB4-436C-AD91-1AF15FEF0F90}" type="presParOf" srcId="{8CB5E84B-99C9-4C70-B5B9-BBA052938F0A}" destId="{C8CA8B70-AA2D-4E91-9B31-A37E8DE169CC}" srcOrd="1" destOrd="0" presId="urn:microsoft.com/office/officeart/2005/8/layout/hList1"/>
    <dgm:cxn modelId="{1C7CB76F-3106-4F99-BB7F-DC6E3DE17E3A}" type="presParOf" srcId="{191FA3EF-DCBD-4ECF-9075-0BFBA7FE36FB}" destId="{C31EB51A-B6C9-458A-B4A1-CE664510D5B5}" srcOrd="3" destOrd="0" presId="urn:microsoft.com/office/officeart/2005/8/layout/hList1"/>
    <dgm:cxn modelId="{971AEB54-0408-4CE4-A18D-8B64DF6DEED6}" type="presParOf" srcId="{191FA3EF-DCBD-4ECF-9075-0BFBA7FE36FB}" destId="{CD9536CE-F5D2-427D-A203-66D907BDC360}" srcOrd="4" destOrd="0" presId="urn:microsoft.com/office/officeart/2005/8/layout/hList1"/>
    <dgm:cxn modelId="{EB024D41-9567-4779-948D-0507086AB38C}" type="presParOf" srcId="{CD9536CE-F5D2-427D-A203-66D907BDC360}" destId="{FD425DB0-DD45-478B-933B-0C9B149E58ED}" srcOrd="0" destOrd="0" presId="urn:microsoft.com/office/officeart/2005/8/layout/hList1"/>
    <dgm:cxn modelId="{20C32DE5-C9F9-47DA-B099-1A5594A5AF1D}" type="presParOf" srcId="{CD9536CE-F5D2-427D-A203-66D907BDC360}" destId="{6505D033-994B-41E3-BFC8-F6D2E3D62188}" srcOrd="1" destOrd="0" presId="urn:microsoft.com/office/officeart/2005/8/layout/hList1"/>
    <dgm:cxn modelId="{62EE22F5-BBD2-4D5A-BAF0-70BA4653C459}" type="presParOf" srcId="{191FA3EF-DCBD-4ECF-9075-0BFBA7FE36FB}" destId="{7BE046C5-DA2B-4DFF-8552-016F4CFF2A45}" srcOrd="5" destOrd="0" presId="urn:microsoft.com/office/officeart/2005/8/layout/hList1"/>
    <dgm:cxn modelId="{947D08E5-49F1-4290-94F5-188477A5AFD1}" type="presParOf" srcId="{191FA3EF-DCBD-4ECF-9075-0BFBA7FE36FB}" destId="{2F6FE5A4-E3A3-4633-8482-E754E5A7EABD}" srcOrd="6" destOrd="0" presId="urn:microsoft.com/office/officeart/2005/8/layout/hList1"/>
    <dgm:cxn modelId="{B0D42397-0531-4450-91DB-7A67CA951DF0}" type="presParOf" srcId="{2F6FE5A4-E3A3-4633-8482-E754E5A7EABD}" destId="{1E1B8E34-05B4-408F-85D6-036C9D4E0CF2}" srcOrd="0" destOrd="0" presId="urn:microsoft.com/office/officeart/2005/8/layout/hList1"/>
    <dgm:cxn modelId="{49D61DDF-AA5F-4D00-932D-C8F615BC03AD}" type="presParOf" srcId="{2F6FE5A4-E3A3-4633-8482-E754E5A7EABD}" destId="{08E01887-DB9C-426C-9881-F7475A681FC1}"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7FB06D2-383E-430E-B101-A55CE64CEED8}"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8EB4ACC5-16ED-43D6-BCEC-665368ADC775}">
      <dgm:prSet/>
      <dgm:spPr>
        <a:noFill/>
        <a:ln>
          <a:noFill/>
        </a:ln>
      </dgm:spPr>
      <dgm:t>
        <a:bodyPr/>
        <a:lstStyle/>
        <a:p>
          <a:pPr rtl="0"/>
          <a:r>
            <a:rPr lang="en-US" dirty="0" smtClean="0">
              <a:solidFill>
                <a:srgbClr val="001D58"/>
              </a:solidFill>
            </a:rPr>
            <a:t>Prepare the automated test environment</a:t>
          </a:r>
          <a:endParaRPr lang="en-US" dirty="0">
            <a:solidFill>
              <a:srgbClr val="001D58"/>
            </a:solidFill>
          </a:endParaRPr>
        </a:p>
      </dgm:t>
    </dgm:pt>
    <dgm:pt modelId="{3D96EB8B-E84C-44BB-9EA8-E1A24DA7B7D8}" type="parTrans" cxnId="{16E67CD2-E3B0-4C37-83B5-51D36859BFB0}">
      <dgm:prSet/>
      <dgm:spPr/>
      <dgm:t>
        <a:bodyPr/>
        <a:lstStyle/>
        <a:p>
          <a:endParaRPr lang="en-US"/>
        </a:p>
      </dgm:t>
    </dgm:pt>
    <dgm:pt modelId="{DBED8A55-D1BB-4AE4-BCF8-FB438EAD3C5E}" type="sibTrans" cxnId="{16E67CD2-E3B0-4C37-83B5-51D36859BFB0}">
      <dgm:prSet/>
      <dgm:spPr/>
      <dgm:t>
        <a:bodyPr/>
        <a:lstStyle/>
        <a:p>
          <a:endParaRPr lang="en-US"/>
        </a:p>
      </dgm:t>
    </dgm:pt>
    <dgm:pt modelId="{29A9DD7C-327E-45F1-856D-779A87911E28}">
      <dgm:prSet/>
      <dgm:spPr>
        <a:noFill/>
        <a:ln>
          <a:noFill/>
        </a:ln>
      </dgm:spPr>
      <dgm:t>
        <a:bodyPr/>
        <a:lstStyle/>
        <a:p>
          <a:pPr rtl="0"/>
          <a:r>
            <a:rPr lang="en-US" dirty="0" smtClean="0">
              <a:solidFill>
                <a:srgbClr val="001D58"/>
              </a:solidFill>
            </a:rPr>
            <a:t>Record user actions to generate a basic test</a:t>
          </a:r>
          <a:endParaRPr lang="en-US" dirty="0">
            <a:solidFill>
              <a:srgbClr val="001D58"/>
            </a:solidFill>
          </a:endParaRPr>
        </a:p>
      </dgm:t>
    </dgm:pt>
    <dgm:pt modelId="{D6C16828-6DCE-429F-95C6-1853F4D99D2E}" type="parTrans" cxnId="{9C182513-8F0E-4E28-9AB7-38C3AF1FEFFD}">
      <dgm:prSet/>
      <dgm:spPr/>
      <dgm:t>
        <a:bodyPr/>
        <a:lstStyle/>
        <a:p>
          <a:endParaRPr lang="en-US"/>
        </a:p>
      </dgm:t>
    </dgm:pt>
    <dgm:pt modelId="{09BAF253-64BD-46FB-9E4A-F9B7B146BBC6}" type="sibTrans" cxnId="{9C182513-8F0E-4E28-9AB7-38C3AF1FEFFD}">
      <dgm:prSet/>
      <dgm:spPr/>
      <dgm:t>
        <a:bodyPr/>
        <a:lstStyle/>
        <a:p>
          <a:endParaRPr lang="en-US"/>
        </a:p>
      </dgm:t>
    </dgm:pt>
    <dgm:pt modelId="{B19B148E-08A7-421B-9364-19944DA5A19D}">
      <dgm:prSet/>
      <dgm:spPr>
        <a:noFill/>
        <a:ln>
          <a:noFill/>
        </a:ln>
      </dgm:spPr>
      <dgm:t>
        <a:bodyPr/>
        <a:lstStyle/>
        <a:p>
          <a:pPr algn="ctr" rtl="0"/>
          <a:r>
            <a:rPr lang="en-US" dirty="0" smtClean="0">
              <a:solidFill>
                <a:srgbClr val="001D58"/>
              </a:solidFill>
            </a:rPr>
            <a:t>Enhance the automated test</a:t>
          </a:r>
          <a:endParaRPr lang="en-US" dirty="0">
            <a:solidFill>
              <a:srgbClr val="001D58"/>
            </a:solidFill>
          </a:endParaRPr>
        </a:p>
      </dgm:t>
    </dgm:pt>
    <dgm:pt modelId="{72F90CC3-992A-4881-9A89-FA9E452970D7}" type="parTrans" cxnId="{7D185189-9FA8-4814-9F91-82FB0FE72FF0}">
      <dgm:prSet/>
      <dgm:spPr/>
      <dgm:t>
        <a:bodyPr/>
        <a:lstStyle/>
        <a:p>
          <a:endParaRPr lang="en-US"/>
        </a:p>
      </dgm:t>
    </dgm:pt>
    <dgm:pt modelId="{56363CCF-0FC0-4D1A-80A4-6174F1345A10}" type="sibTrans" cxnId="{7D185189-9FA8-4814-9F91-82FB0FE72FF0}">
      <dgm:prSet/>
      <dgm:spPr/>
      <dgm:t>
        <a:bodyPr/>
        <a:lstStyle/>
        <a:p>
          <a:endParaRPr lang="en-US"/>
        </a:p>
      </dgm:t>
    </dgm:pt>
    <dgm:pt modelId="{EDBA7B7F-865B-42BE-AAC7-76B983F5D21F}">
      <dgm:prSet/>
      <dgm:spPr>
        <a:noFill/>
        <a:ln>
          <a:noFill/>
        </a:ln>
      </dgm:spPr>
      <dgm:t>
        <a:bodyPr/>
        <a:lstStyle/>
        <a:p>
          <a:pPr rtl="0"/>
          <a:r>
            <a:rPr lang="en-US" dirty="0" smtClean="0">
              <a:solidFill>
                <a:srgbClr val="001D58"/>
              </a:solidFill>
            </a:rPr>
            <a:t>Make test work well</a:t>
          </a:r>
          <a:endParaRPr lang="en-US" dirty="0">
            <a:solidFill>
              <a:srgbClr val="001D58"/>
            </a:solidFill>
          </a:endParaRPr>
        </a:p>
      </dgm:t>
    </dgm:pt>
    <dgm:pt modelId="{9CB3837C-B163-4E27-8750-C81DE7591239}" type="parTrans" cxnId="{7AB965E2-3F4D-4469-9519-8225A1F11E2B}">
      <dgm:prSet/>
      <dgm:spPr/>
      <dgm:t>
        <a:bodyPr/>
        <a:lstStyle/>
        <a:p>
          <a:endParaRPr lang="en-US"/>
        </a:p>
      </dgm:t>
    </dgm:pt>
    <dgm:pt modelId="{A311856F-977B-4A53-BE38-6F2C78F96FAC}" type="sibTrans" cxnId="{7AB965E2-3F4D-4469-9519-8225A1F11E2B}">
      <dgm:prSet/>
      <dgm:spPr/>
      <dgm:t>
        <a:bodyPr/>
        <a:lstStyle/>
        <a:p>
          <a:endParaRPr lang="en-US"/>
        </a:p>
      </dgm:t>
    </dgm:pt>
    <dgm:pt modelId="{E883895D-18AC-4994-AAC1-EDB413EE5EED}" type="pres">
      <dgm:prSet presAssocID="{47FB06D2-383E-430E-B101-A55CE64CEED8}" presName="diagram" presStyleCnt="0">
        <dgm:presLayoutVars>
          <dgm:dir/>
          <dgm:resizeHandles val="exact"/>
        </dgm:presLayoutVars>
      </dgm:prSet>
      <dgm:spPr/>
      <dgm:t>
        <a:bodyPr/>
        <a:lstStyle/>
        <a:p>
          <a:endParaRPr lang="en-US"/>
        </a:p>
      </dgm:t>
    </dgm:pt>
    <dgm:pt modelId="{8C847BF0-1F39-4F6C-811E-2879AABE45FF}" type="pres">
      <dgm:prSet presAssocID="{8EB4ACC5-16ED-43D6-BCEC-665368ADC775}" presName="node" presStyleLbl="node1" presStyleIdx="0" presStyleCnt="4">
        <dgm:presLayoutVars>
          <dgm:bulletEnabled val="1"/>
        </dgm:presLayoutVars>
      </dgm:prSet>
      <dgm:spPr/>
      <dgm:t>
        <a:bodyPr/>
        <a:lstStyle/>
        <a:p>
          <a:endParaRPr lang="en-US"/>
        </a:p>
      </dgm:t>
    </dgm:pt>
    <dgm:pt modelId="{FE9D7AC7-2189-4E4C-8C5C-847AD6688136}" type="pres">
      <dgm:prSet presAssocID="{DBED8A55-D1BB-4AE4-BCF8-FB438EAD3C5E}" presName="sibTrans" presStyleCnt="0"/>
      <dgm:spPr/>
    </dgm:pt>
    <dgm:pt modelId="{4AE18962-849E-47A3-B254-41798143382E}" type="pres">
      <dgm:prSet presAssocID="{29A9DD7C-327E-45F1-856D-779A87911E28}" presName="node" presStyleLbl="node1" presStyleIdx="1" presStyleCnt="4">
        <dgm:presLayoutVars>
          <dgm:bulletEnabled val="1"/>
        </dgm:presLayoutVars>
      </dgm:prSet>
      <dgm:spPr/>
      <dgm:t>
        <a:bodyPr/>
        <a:lstStyle/>
        <a:p>
          <a:endParaRPr lang="en-US"/>
        </a:p>
      </dgm:t>
    </dgm:pt>
    <dgm:pt modelId="{3815E80E-5B6C-48B2-BF85-8E639A91EAB8}" type="pres">
      <dgm:prSet presAssocID="{09BAF253-64BD-46FB-9E4A-F9B7B146BBC6}" presName="sibTrans" presStyleCnt="0"/>
      <dgm:spPr/>
    </dgm:pt>
    <dgm:pt modelId="{36A8C533-6B07-4A32-8F20-149E85800148}" type="pres">
      <dgm:prSet presAssocID="{B19B148E-08A7-421B-9364-19944DA5A19D}" presName="node" presStyleLbl="node1" presStyleIdx="2" presStyleCnt="4">
        <dgm:presLayoutVars>
          <dgm:bulletEnabled val="1"/>
        </dgm:presLayoutVars>
      </dgm:prSet>
      <dgm:spPr/>
      <dgm:t>
        <a:bodyPr/>
        <a:lstStyle/>
        <a:p>
          <a:endParaRPr lang="en-US"/>
        </a:p>
      </dgm:t>
    </dgm:pt>
    <dgm:pt modelId="{3CE31633-C67D-48C7-B6AF-408C337BB9D4}" type="pres">
      <dgm:prSet presAssocID="{56363CCF-0FC0-4D1A-80A4-6174F1345A10}" presName="sibTrans" presStyleCnt="0"/>
      <dgm:spPr/>
    </dgm:pt>
    <dgm:pt modelId="{99AD844C-E377-421D-8B8D-343072D4055E}" type="pres">
      <dgm:prSet presAssocID="{EDBA7B7F-865B-42BE-AAC7-76B983F5D21F}" presName="node" presStyleLbl="node1" presStyleIdx="3" presStyleCnt="4">
        <dgm:presLayoutVars>
          <dgm:bulletEnabled val="1"/>
        </dgm:presLayoutVars>
      </dgm:prSet>
      <dgm:spPr/>
      <dgm:t>
        <a:bodyPr/>
        <a:lstStyle/>
        <a:p>
          <a:endParaRPr lang="en-US"/>
        </a:p>
      </dgm:t>
    </dgm:pt>
  </dgm:ptLst>
  <dgm:cxnLst>
    <dgm:cxn modelId="{139D65EA-D548-459A-9422-63BC919ED279}" type="presOf" srcId="{B19B148E-08A7-421B-9364-19944DA5A19D}" destId="{36A8C533-6B07-4A32-8F20-149E85800148}" srcOrd="0" destOrd="0" presId="urn:microsoft.com/office/officeart/2005/8/layout/default"/>
    <dgm:cxn modelId="{16E67CD2-E3B0-4C37-83B5-51D36859BFB0}" srcId="{47FB06D2-383E-430E-B101-A55CE64CEED8}" destId="{8EB4ACC5-16ED-43D6-BCEC-665368ADC775}" srcOrd="0" destOrd="0" parTransId="{3D96EB8B-E84C-44BB-9EA8-E1A24DA7B7D8}" sibTransId="{DBED8A55-D1BB-4AE4-BCF8-FB438EAD3C5E}"/>
    <dgm:cxn modelId="{9C182513-8F0E-4E28-9AB7-38C3AF1FEFFD}" srcId="{47FB06D2-383E-430E-B101-A55CE64CEED8}" destId="{29A9DD7C-327E-45F1-856D-779A87911E28}" srcOrd="1" destOrd="0" parTransId="{D6C16828-6DCE-429F-95C6-1853F4D99D2E}" sibTransId="{09BAF253-64BD-46FB-9E4A-F9B7B146BBC6}"/>
    <dgm:cxn modelId="{E7DB41D0-B156-4A1C-97D5-9C3CD8F5E999}" type="presOf" srcId="{29A9DD7C-327E-45F1-856D-779A87911E28}" destId="{4AE18962-849E-47A3-B254-41798143382E}" srcOrd="0" destOrd="0" presId="urn:microsoft.com/office/officeart/2005/8/layout/default"/>
    <dgm:cxn modelId="{4C31BE34-46E4-4019-B561-B9321CD36D9B}" type="presOf" srcId="{47FB06D2-383E-430E-B101-A55CE64CEED8}" destId="{E883895D-18AC-4994-AAC1-EDB413EE5EED}" srcOrd="0" destOrd="0" presId="urn:microsoft.com/office/officeart/2005/8/layout/default"/>
    <dgm:cxn modelId="{5B04410E-817E-4BC0-AD53-0387A6B76D2F}" type="presOf" srcId="{8EB4ACC5-16ED-43D6-BCEC-665368ADC775}" destId="{8C847BF0-1F39-4F6C-811E-2879AABE45FF}" srcOrd="0" destOrd="0" presId="urn:microsoft.com/office/officeart/2005/8/layout/default"/>
    <dgm:cxn modelId="{EB034D93-F5C7-4BB1-85F5-6CD92814E94D}" type="presOf" srcId="{EDBA7B7F-865B-42BE-AAC7-76B983F5D21F}" destId="{99AD844C-E377-421D-8B8D-343072D4055E}" srcOrd="0" destOrd="0" presId="urn:microsoft.com/office/officeart/2005/8/layout/default"/>
    <dgm:cxn modelId="{7AB965E2-3F4D-4469-9519-8225A1F11E2B}" srcId="{47FB06D2-383E-430E-B101-A55CE64CEED8}" destId="{EDBA7B7F-865B-42BE-AAC7-76B983F5D21F}" srcOrd="3" destOrd="0" parTransId="{9CB3837C-B163-4E27-8750-C81DE7591239}" sibTransId="{A311856F-977B-4A53-BE38-6F2C78F96FAC}"/>
    <dgm:cxn modelId="{7D185189-9FA8-4814-9F91-82FB0FE72FF0}" srcId="{47FB06D2-383E-430E-B101-A55CE64CEED8}" destId="{B19B148E-08A7-421B-9364-19944DA5A19D}" srcOrd="2" destOrd="0" parTransId="{72F90CC3-992A-4881-9A89-FA9E452970D7}" sibTransId="{56363CCF-0FC0-4D1A-80A4-6174F1345A10}"/>
    <dgm:cxn modelId="{F1BCC63C-077B-4ACF-9201-8A0E1205CF7C}" type="presParOf" srcId="{E883895D-18AC-4994-AAC1-EDB413EE5EED}" destId="{8C847BF0-1F39-4F6C-811E-2879AABE45FF}" srcOrd="0" destOrd="0" presId="urn:microsoft.com/office/officeart/2005/8/layout/default"/>
    <dgm:cxn modelId="{476E81B3-08DB-469F-897E-2FBC17FA9F6D}" type="presParOf" srcId="{E883895D-18AC-4994-AAC1-EDB413EE5EED}" destId="{FE9D7AC7-2189-4E4C-8C5C-847AD6688136}" srcOrd="1" destOrd="0" presId="urn:microsoft.com/office/officeart/2005/8/layout/default"/>
    <dgm:cxn modelId="{DAD19718-320E-4516-AFCA-64C7269B3DB9}" type="presParOf" srcId="{E883895D-18AC-4994-AAC1-EDB413EE5EED}" destId="{4AE18962-849E-47A3-B254-41798143382E}" srcOrd="2" destOrd="0" presId="urn:microsoft.com/office/officeart/2005/8/layout/default"/>
    <dgm:cxn modelId="{89B36388-1DDE-446E-BA43-33939EBCCCA9}" type="presParOf" srcId="{E883895D-18AC-4994-AAC1-EDB413EE5EED}" destId="{3815E80E-5B6C-48B2-BF85-8E639A91EAB8}" srcOrd="3" destOrd="0" presId="urn:microsoft.com/office/officeart/2005/8/layout/default"/>
    <dgm:cxn modelId="{CE718CD1-99CF-4805-9D91-80B6B3D9EC16}" type="presParOf" srcId="{E883895D-18AC-4994-AAC1-EDB413EE5EED}" destId="{36A8C533-6B07-4A32-8F20-149E85800148}" srcOrd="4" destOrd="0" presId="urn:microsoft.com/office/officeart/2005/8/layout/default"/>
    <dgm:cxn modelId="{CC85533B-0889-42AC-BFD8-BABDC2F998FB}" type="presParOf" srcId="{E883895D-18AC-4994-AAC1-EDB413EE5EED}" destId="{3CE31633-C67D-48C7-B6AF-408C337BB9D4}" srcOrd="5" destOrd="0" presId="urn:microsoft.com/office/officeart/2005/8/layout/default"/>
    <dgm:cxn modelId="{29E058C9-A5C4-49D7-B3C3-F8F80032484C}" type="presParOf" srcId="{E883895D-18AC-4994-AAC1-EDB413EE5EED}" destId="{99AD844C-E377-421D-8B8D-343072D4055E}" srcOrd="6" destOrd="0" presId="urn:microsoft.com/office/officeart/2005/8/layout/default"/>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86D38B9-AC70-4E44-9C64-40048CBCE2CF}"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15C37412-2C63-47B9-9893-4B8BC9FBA880}">
      <dgm:prSet/>
      <dgm:spPr/>
      <dgm:t>
        <a:bodyPr/>
        <a:lstStyle/>
        <a:p>
          <a:pPr rtl="0"/>
          <a:r>
            <a:rPr lang="en-US" dirty="0" smtClean="0"/>
            <a:t>Prepare</a:t>
          </a:r>
          <a:endParaRPr lang="en-US" dirty="0"/>
        </a:p>
      </dgm:t>
    </dgm:pt>
    <dgm:pt modelId="{4786E084-F38E-4F29-A03F-C14876C736D0}" type="parTrans" cxnId="{446A0426-1541-4F65-8401-2ACA48E2625A}">
      <dgm:prSet/>
      <dgm:spPr/>
      <dgm:t>
        <a:bodyPr/>
        <a:lstStyle/>
        <a:p>
          <a:endParaRPr lang="en-US"/>
        </a:p>
      </dgm:t>
    </dgm:pt>
    <dgm:pt modelId="{1B14EF1F-80F1-4C70-9545-B0101CB80AA6}" type="sibTrans" cxnId="{446A0426-1541-4F65-8401-2ACA48E2625A}">
      <dgm:prSet/>
      <dgm:spPr/>
      <dgm:t>
        <a:bodyPr/>
        <a:lstStyle/>
        <a:p>
          <a:endParaRPr lang="en-US"/>
        </a:p>
      </dgm:t>
    </dgm:pt>
    <dgm:pt modelId="{1A705B22-6C68-4FBF-8AE4-19C81E21C17A}">
      <dgm:prSet/>
      <dgm:spPr/>
      <dgm:t>
        <a:bodyPr/>
        <a:lstStyle/>
        <a:p>
          <a:pPr rtl="0"/>
          <a:r>
            <a:rPr lang="en-US" dirty="0" smtClean="0"/>
            <a:t>Create</a:t>
          </a:r>
          <a:endParaRPr lang="en-US" dirty="0"/>
        </a:p>
      </dgm:t>
    </dgm:pt>
    <dgm:pt modelId="{93CD5AA9-9F82-46F6-94F5-C709FEADDA04}" type="parTrans" cxnId="{3318B1D4-0FCB-4783-A5E9-5C367248B188}">
      <dgm:prSet/>
      <dgm:spPr/>
      <dgm:t>
        <a:bodyPr/>
        <a:lstStyle/>
        <a:p>
          <a:endParaRPr lang="en-US"/>
        </a:p>
      </dgm:t>
    </dgm:pt>
    <dgm:pt modelId="{C9E4F927-F07B-40A5-9406-641F5347BFDD}" type="sibTrans" cxnId="{3318B1D4-0FCB-4783-A5E9-5C367248B188}">
      <dgm:prSet/>
      <dgm:spPr/>
      <dgm:t>
        <a:bodyPr/>
        <a:lstStyle/>
        <a:p>
          <a:endParaRPr lang="en-US"/>
        </a:p>
      </dgm:t>
    </dgm:pt>
    <dgm:pt modelId="{02BA6ED8-0A6C-4159-8663-D95EF5A61020}">
      <dgm:prSet/>
      <dgm:spPr/>
      <dgm:t>
        <a:bodyPr/>
        <a:lstStyle/>
        <a:p>
          <a:pPr rtl="0"/>
          <a:r>
            <a:rPr lang="en-US" dirty="0" smtClean="0"/>
            <a:t>Enhance</a:t>
          </a:r>
          <a:endParaRPr lang="en-US" dirty="0"/>
        </a:p>
      </dgm:t>
    </dgm:pt>
    <dgm:pt modelId="{2FAF9338-7AD0-4B58-BC05-911F42AA2152}" type="parTrans" cxnId="{987EE6DC-3F36-4DE5-B891-7D642C9DE6D1}">
      <dgm:prSet/>
      <dgm:spPr/>
      <dgm:t>
        <a:bodyPr/>
        <a:lstStyle/>
        <a:p>
          <a:endParaRPr lang="en-US"/>
        </a:p>
      </dgm:t>
    </dgm:pt>
    <dgm:pt modelId="{6385E3AB-8D41-476A-AA0E-9F9D89E04CB6}" type="sibTrans" cxnId="{987EE6DC-3F36-4DE5-B891-7D642C9DE6D1}">
      <dgm:prSet/>
      <dgm:spPr/>
      <dgm:t>
        <a:bodyPr/>
        <a:lstStyle/>
        <a:p>
          <a:endParaRPr lang="en-US"/>
        </a:p>
      </dgm:t>
    </dgm:pt>
    <dgm:pt modelId="{B153F2AC-6801-4D1D-BA0F-A96198B85088}">
      <dgm:prSet/>
      <dgm:spPr/>
      <dgm:t>
        <a:bodyPr/>
        <a:lstStyle/>
        <a:p>
          <a:pPr rtl="0"/>
          <a:r>
            <a:rPr lang="en-US" dirty="0" smtClean="0"/>
            <a:t>Debug &amp; Run</a:t>
          </a:r>
          <a:endParaRPr lang="en-US" dirty="0"/>
        </a:p>
      </dgm:t>
    </dgm:pt>
    <dgm:pt modelId="{D1AA335E-FFBA-4DC2-942E-03FB6A09ADD1}" type="parTrans" cxnId="{E7F84BEC-DFC8-48F3-8728-A0440C6B3072}">
      <dgm:prSet/>
      <dgm:spPr/>
      <dgm:t>
        <a:bodyPr/>
        <a:lstStyle/>
        <a:p>
          <a:endParaRPr lang="en-US"/>
        </a:p>
      </dgm:t>
    </dgm:pt>
    <dgm:pt modelId="{DF74EADE-4C59-4CE7-8235-C7AE63BB09E5}" type="sibTrans" cxnId="{E7F84BEC-DFC8-48F3-8728-A0440C6B3072}">
      <dgm:prSet/>
      <dgm:spPr/>
      <dgm:t>
        <a:bodyPr/>
        <a:lstStyle/>
        <a:p>
          <a:endParaRPr lang="en-US"/>
        </a:p>
      </dgm:t>
    </dgm:pt>
    <dgm:pt modelId="{A8D32914-D608-4832-8F79-AB9C04E90345}" type="pres">
      <dgm:prSet presAssocID="{F86D38B9-AC70-4E44-9C64-40048CBCE2CF}" presName="CompostProcess" presStyleCnt="0">
        <dgm:presLayoutVars>
          <dgm:dir/>
          <dgm:resizeHandles val="exact"/>
        </dgm:presLayoutVars>
      </dgm:prSet>
      <dgm:spPr/>
      <dgm:t>
        <a:bodyPr/>
        <a:lstStyle/>
        <a:p>
          <a:endParaRPr lang="en-US"/>
        </a:p>
      </dgm:t>
    </dgm:pt>
    <dgm:pt modelId="{02D51835-23EA-4BD3-9C17-419462E27D80}" type="pres">
      <dgm:prSet presAssocID="{F86D38B9-AC70-4E44-9C64-40048CBCE2CF}" presName="arrow" presStyleLbl="bgShp" presStyleIdx="0" presStyleCnt="1"/>
      <dgm:spPr/>
    </dgm:pt>
    <dgm:pt modelId="{50D605B0-9A82-4000-808E-976431A1A2D7}" type="pres">
      <dgm:prSet presAssocID="{F86D38B9-AC70-4E44-9C64-40048CBCE2CF}" presName="linearProcess" presStyleCnt="0"/>
      <dgm:spPr/>
    </dgm:pt>
    <dgm:pt modelId="{A2BFDA5F-2779-4721-B39D-038F407D7F6D}" type="pres">
      <dgm:prSet presAssocID="{15C37412-2C63-47B9-9893-4B8BC9FBA880}" presName="textNode" presStyleLbl="node1" presStyleIdx="0" presStyleCnt="4">
        <dgm:presLayoutVars>
          <dgm:bulletEnabled val="1"/>
        </dgm:presLayoutVars>
      </dgm:prSet>
      <dgm:spPr/>
      <dgm:t>
        <a:bodyPr/>
        <a:lstStyle/>
        <a:p>
          <a:endParaRPr lang="en-US"/>
        </a:p>
      </dgm:t>
    </dgm:pt>
    <dgm:pt modelId="{401AABBC-F9D9-4B87-8765-FB8A83FC3F7D}" type="pres">
      <dgm:prSet presAssocID="{1B14EF1F-80F1-4C70-9545-B0101CB80AA6}" presName="sibTrans" presStyleCnt="0"/>
      <dgm:spPr/>
    </dgm:pt>
    <dgm:pt modelId="{6F743F74-49AA-4C1F-AB35-B3EE5D93E178}" type="pres">
      <dgm:prSet presAssocID="{1A705B22-6C68-4FBF-8AE4-19C81E21C17A}" presName="textNode" presStyleLbl="node1" presStyleIdx="1" presStyleCnt="4">
        <dgm:presLayoutVars>
          <dgm:bulletEnabled val="1"/>
        </dgm:presLayoutVars>
      </dgm:prSet>
      <dgm:spPr/>
      <dgm:t>
        <a:bodyPr/>
        <a:lstStyle/>
        <a:p>
          <a:endParaRPr lang="en-US"/>
        </a:p>
      </dgm:t>
    </dgm:pt>
    <dgm:pt modelId="{54B964EA-2373-4F38-B400-452EACF8BE3B}" type="pres">
      <dgm:prSet presAssocID="{C9E4F927-F07B-40A5-9406-641F5347BFDD}" presName="sibTrans" presStyleCnt="0"/>
      <dgm:spPr/>
    </dgm:pt>
    <dgm:pt modelId="{4FBD1421-A903-4C35-8938-E3F612F6082E}" type="pres">
      <dgm:prSet presAssocID="{02BA6ED8-0A6C-4159-8663-D95EF5A61020}" presName="textNode" presStyleLbl="node1" presStyleIdx="2" presStyleCnt="4">
        <dgm:presLayoutVars>
          <dgm:bulletEnabled val="1"/>
        </dgm:presLayoutVars>
      </dgm:prSet>
      <dgm:spPr/>
      <dgm:t>
        <a:bodyPr/>
        <a:lstStyle/>
        <a:p>
          <a:endParaRPr lang="en-US"/>
        </a:p>
      </dgm:t>
    </dgm:pt>
    <dgm:pt modelId="{E31B0C52-A51E-43BB-951E-5360ACB48D88}" type="pres">
      <dgm:prSet presAssocID="{6385E3AB-8D41-476A-AA0E-9F9D89E04CB6}" presName="sibTrans" presStyleCnt="0"/>
      <dgm:spPr/>
    </dgm:pt>
    <dgm:pt modelId="{A6C20A33-F59B-46A3-BB38-6743E7A86E50}" type="pres">
      <dgm:prSet presAssocID="{B153F2AC-6801-4D1D-BA0F-A96198B85088}" presName="textNode" presStyleLbl="node1" presStyleIdx="3" presStyleCnt="4">
        <dgm:presLayoutVars>
          <dgm:bulletEnabled val="1"/>
        </dgm:presLayoutVars>
      </dgm:prSet>
      <dgm:spPr/>
      <dgm:t>
        <a:bodyPr/>
        <a:lstStyle/>
        <a:p>
          <a:endParaRPr lang="en-US"/>
        </a:p>
      </dgm:t>
    </dgm:pt>
  </dgm:ptLst>
  <dgm:cxnLst>
    <dgm:cxn modelId="{E7F84BEC-DFC8-48F3-8728-A0440C6B3072}" srcId="{F86D38B9-AC70-4E44-9C64-40048CBCE2CF}" destId="{B153F2AC-6801-4D1D-BA0F-A96198B85088}" srcOrd="3" destOrd="0" parTransId="{D1AA335E-FFBA-4DC2-942E-03FB6A09ADD1}" sibTransId="{DF74EADE-4C59-4CE7-8235-C7AE63BB09E5}"/>
    <dgm:cxn modelId="{987EE6DC-3F36-4DE5-B891-7D642C9DE6D1}" srcId="{F86D38B9-AC70-4E44-9C64-40048CBCE2CF}" destId="{02BA6ED8-0A6C-4159-8663-D95EF5A61020}" srcOrd="2" destOrd="0" parTransId="{2FAF9338-7AD0-4B58-BC05-911F42AA2152}" sibTransId="{6385E3AB-8D41-476A-AA0E-9F9D89E04CB6}"/>
    <dgm:cxn modelId="{1104881A-93CE-4B47-A557-203E51472BE6}" type="presOf" srcId="{F86D38B9-AC70-4E44-9C64-40048CBCE2CF}" destId="{A8D32914-D608-4832-8F79-AB9C04E90345}" srcOrd="0" destOrd="0" presId="urn:microsoft.com/office/officeart/2005/8/layout/hProcess9"/>
    <dgm:cxn modelId="{2A2FFE99-A9C2-464D-8C4E-87D5497E2A85}" type="presOf" srcId="{15C37412-2C63-47B9-9893-4B8BC9FBA880}" destId="{A2BFDA5F-2779-4721-B39D-038F407D7F6D}" srcOrd="0" destOrd="0" presId="urn:microsoft.com/office/officeart/2005/8/layout/hProcess9"/>
    <dgm:cxn modelId="{446A0426-1541-4F65-8401-2ACA48E2625A}" srcId="{F86D38B9-AC70-4E44-9C64-40048CBCE2CF}" destId="{15C37412-2C63-47B9-9893-4B8BC9FBA880}" srcOrd="0" destOrd="0" parTransId="{4786E084-F38E-4F29-A03F-C14876C736D0}" sibTransId="{1B14EF1F-80F1-4C70-9545-B0101CB80AA6}"/>
    <dgm:cxn modelId="{3318B1D4-0FCB-4783-A5E9-5C367248B188}" srcId="{F86D38B9-AC70-4E44-9C64-40048CBCE2CF}" destId="{1A705B22-6C68-4FBF-8AE4-19C81E21C17A}" srcOrd="1" destOrd="0" parTransId="{93CD5AA9-9F82-46F6-94F5-C709FEADDA04}" sibTransId="{C9E4F927-F07B-40A5-9406-641F5347BFDD}"/>
    <dgm:cxn modelId="{15A0602B-9BBD-4129-85C5-AF3647128C7F}" type="presOf" srcId="{1A705B22-6C68-4FBF-8AE4-19C81E21C17A}" destId="{6F743F74-49AA-4C1F-AB35-B3EE5D93E178}" srcOrd="0" destOrd="0" presId="urn:microsoft.com/office/officeart/2005/8/layout/hProcess9"/>
    <dgm:cxn modelId="{D77C7A43-1658-4EC0-8DB1-B175E5E9A635}" type="presOf" srcId="{B153F2AC-6801-4D1D-BA0F-A96198B85088}" destId="{A6C20A33-F59B-46A3-BB38-6743E7A86E50}" srcOrd="0" destOrd="0" presId="urn:microsoft.com/office/officeart/2005/8/layout/hProcess9"/>
    <dgm:cxn modelId="{EA48CB23-E4A6-44F4-8E82-62D2A03F582E}" type="presOf" srcId="{02BA6ED8-0A6C-4159-8663-D95EF5A61020}" destId="{4FBD1421-A903-4C35-8938-E3F612F6082E}" srcOrd="0" destOrd="0" presId="urn:microsoft.com/office/officeart/2005/8/layout/hProcess9"/>
    <dgm:cxn modelId="{A1830C96-465A-4394-B06D-6E17178F1D99}" type="presParOf" srcId="{A8D32914-D608-4832-8F79-AB9C04E90345}" destId="{02D51835-23EA-4BD3-9C17-419462E27D80}" srcOrd="0" destOrd="0" presId="urn:microsoft.com/office/officeart/2005/8/layout/hProcess9"/>
    <dgm:cxn modelId="{33E36C90-39EB-4126-B43A-CB95DDD9E248}" type="presParOf" srcId="{A8D32914-D608-4832-8F79-AB9C04E90345}" destId="{50D605B0-9A82-4000-808E-976431A1A2D7}" srcOrd="1" destOrd="0" presId="urn:microsoft.com/office/officeart/2005/8/layout/hProcess9"/>
    <dgm:cxn modelId="{A03C89CC-F97E-4D34-A741-168095188C1B}" type="presParOf" srcId="{50D605B0-9A82-4000-808E-976431A1A2D7}" destId="{A2BFDA5F-2779-4721-B39D-038F407D7F6D}" srcOrd="0" destOrd="0" presId="urn:microsoft.com/office/officeart/2005/8/layout/hProcess9"/>
    <dgm:cxn modelId="{43979B80-CF54-4342-84D3-8550AFECAE2F}" type="presParOf" srcId="{50D605B0-9A82-4000-808E-976431A1A2D7}" destId="{401AABBC-F9D9-4B87-8765-FB8A83FC3F7D}" srcOrd="1" destOrd="0" presId="urn:microsoft.com/office/officeart/2005/8/layout/hProcess9"/>
    <dgm:cxn modelId="{0F3057A2-7205-4AD0-8A4E-D8AC947EC2BF}" type="presParOf" srcId="{50D605B0-9A82-4000-808E-976431A1A2D7}" destId="{6F743F74-49AA-4C1F-AB35-B3EE5D93E178}" srcOrd="2" destOrd="0" presId="urn:microsoft.com/office/officeart/2005/8/layout/hProcess9"/>
    <dgm:cxn modelId="{EF7B337C-036F-410A-B452-C7190A710AF1}" type="presParOf" srcId="{50D605B0-9A82-4000-808E-976431A1A2D7}" destId="{54B964EA-2373-4F38-B400-452EACF8BE3B}" srcOrd="3" destOrd="0" presId="urn:microsoft.com/office/officeart/2005/8/layout/hProcess9"/>
    <dgm:cxn modelId="{5685DE85-3A49-46B5-8A9B-F9404BA3F737}" type="presParOf" srcId="{50D605B0-9A82-4000-808E-976431A1A2D7}" destId="{4FBD1421-A903-4C35-8938-E3F612F6082E}" srcOrd="4" destOrd="0" presId="urn:microsoft.com/office/officeart/2005/8/layout/hProcess9"/>
    <dgm:cxn modelId="{9B203CCA-AF3A-4370-9B88-3E19E5B6AEDC}" type="presParOf" srcId="{50D605B0-9A82-4000-808E-976431A1A2D7}" destId="{E31B0C52-A51E-43BB-951E-5360ACB48D88}" srcOrd="5" destOrd="0" presId="urn:microsoft.com/office/officeart/2005/8/layout/hProcess9"/>
    <dgm:cxn modelId="{BE3FD324-5C31-415C-BDB4-FF8D73C26796}" type="presParOf" srcId="{50D605B0-9A82-4000-808E-976431A1A2D7}" destId="{A6C20A33-F59B-46A3-BB38-6743E7A86E50}" srcOrd="6"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BD11100-1531-4800-80AE-11BF2945D858}"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DD8DC7C3-10EA-4418-8C97-F5E854550EFE}">
      <dgm:prSet/>
      <dgm:spPr/>
      <dgm:t>
        <a:bodyPr/>
        <a:lstStyle/>
        <a:p>
          <a:pPr rtl="0"/>
          <a:r>
            <a:rPr lang="en-US" dirty="0" smtClean="0"/>
            <a:t>Setup for test automation </a:t>
          </a:r>
          <a:endParaRPr lang="en-US" dirty="0"/>
        </a:p>
      </dgm:t>
    </dgm:pt>
    <dgm:pt modelId="{9671C33E-6F19-4594-ADFD-28D9E224F9DF}" type="parTrans" cxnId="{582B3A91-C631-495A-BBD5-0602FB164835}">
      <dgm:prSet/>
      <dgm:spPr/>
      <dgm:t>
        <a:bodyPr/>
        <a:lstStyle/>
        <a:p>
          <a:endParaRPr lang="en-US"/>
        </a:p>
      </dgm:t>
    </dgm:pt>
    <dgm:pt modelId="{EE1A2964-163D-4521-9174-F2376313AB4B}" type="sibTrans" cxnId="{582B3A91-C631-495A-BBD5-0602FB164835}">
      <dgm:prSet/>
      <dgm:spPr/>
      <dgm:t>
        <a:bodyPr/>
        <a:lstStyle/>
        <a:p>
          <a:endParaRPr lang="en-US"/>
        </a:p>
      </dgm:t>
    </dgm:pt>
    <dgm:pt modelId="{40B242B9-7706-4BBB-9516-B8821CAC1F6A}">
      <dgm:prSet/>
      <dgm:spPr/>
      <dgm:t>
        <a:bodyPr/>
        <a:lstStyle/>
        <a:p>
          <a:pPr rtl="0"/>
          <a:r>
            <a:rPr lang="en-US" dirty="0" smtClean="0"/>
            <a:t>Create a basic test</a:t>
          </a:r>
          <a:endParaRPr lang="en-US" dirty="0"/>
        </a:p>
      </dgm:t>
    </dgm:pt>
    <dgm:pt modelId="{405E6E2F-F5A4-4BB2-9251-A161272DE965}" type="parTrans" cxnId="{90C35792-A50A-4878-A6D2-230BCEEF9E7F}">
      <dgm:prSet/>
      <dgm:spPr/>
      <dgm:t>
        <a:bodyPr/>
        <a:lstStyle/>
        <a:p>
          <a:endParaRPr lang="en-US"/>
        </a:p>
      </dgm:t>
    </dgm:pt>
    <dgm:pt modelId="{F73D331E-C8BD-40D5-A1B8-CAE7F4CBA304}" type="sibTrans" cxnId="{90C35792-A50A-4878-A6D2-230BCEEF9E7F}">
      <dgm:prSet/>
      <dgm:spPr/>
      <dgm:t>
        <a:bodyPr/>
        <a:lstStyle/>
        <a:p>
          <a:endParaRPr lang="en-US"/>
        </a:p>
      </dgm:t>
    </dgm:pt>
    <dgm:pt modelId="{89EC1896-3D1A-4AF5-970F-5B98B1683B26}">
      <dgm:prSet/>
      <dgm:spPr/>
      <dgm:t>
        <a:bodyPr/>
        <a:lstStyle/>
        <a:p>
          <a:pPr rtl="0"/>
          <a:r>
            <a:rPr lang="en-US" dirty="0" smtClean="0"/>
            <a:t>Enhance test</a:t>
          </a:r>
          <a:endParaRPr lang="en-US" dirty="0"/>
        </a:p>
      </dgm:t>
    </dgm:pt>
    <dgm:pt modelId="{1FB37B8C-328C-427E-897D-E842A4FE3633}" type="parTrans" cxnId="{A51CFF56-EF4E-41DE-A5B0-3B675FF509D2}">
      <dgm:prSet/>
      <dgm:spPr/>
      <dgm:t>
        <a:bodyPr/>
        <a:lstStyle/>
        <a:p>
          <a:endParaRPr lang="en-US"/>
        </a:p>
      </dgm:t>
    </dgm:pt>
    <dgm:pt modelId="{BA840FD7-4B73-4EB5-8D70-4C8662896297}" type="sibTrans" cxnId="{A51CFF56-EF4E-41DE-A5B0-3B675FF509D2}">
      <dgm:prSet/>
      <dgm:spPr/>
      <dgm:t>
        <a:bodyPr/>
        <a:lstStyle/>
        <a:p>
          <a:endParaRPr lang="en-US"/>
        </a:p>
      </dgm:t>
    </dgm:pt>
    <dgm:pt modelId="{0600DE5B-378E-46B6-BC21-A36B7CBB4C2C}">
      <dgm:prSet/>
      <dgm:spPr/>
      <dgm:t>
        <a:bodyPr/>
        <a:lstStyle/>
        <a:p>
          <a:pPr rtl="0"/>
          <a:r>
            <a:rPr lang="en-US" dirty="0" smtClean="0"/>
            <a:t>Debug and Run test</a:t>
          </a:r>
          <a:endParaRPr lang="en-US" dirty="0"/>
        </a:p>
      </dgm:t>
    </dgm:pt>
    <dgm:pt modelId="{21AE186F-6B46-4214-9319-F51A8614A870}" type="parTrans" cxnId="{B9918B92-7659-454A-9C74-55FF485C9B9D}">
      <dgm:prSet/>
      <dgm:spPr/>
      <dgm:t>
        <a:bodyPr/>
        <a:lstStyle/>
        <a:p>
          <a:endParaRPr lang="en-US"/>
        </a:p>
      </dgm:t>
    </dgm:pt>
    <dgm:pt modelId="{FC797427-257B-45EE-AADF-DFE86B047CC5}" type="sibTrans" cxnId="{B9918B92-7659-454A-9C74-55FF485C9B9D}">
      <dgm:prSet/>
      <dgm:spPr/>
      <dgm:t>
        <a:bodyPr/>
        <a:lstStyle/>
        <a:p>
          <a:endParaRPr lang="en-US"/>
        </a:p>
      </dgm:t>
    </dgm:pt>
    <dgm:pt modelId="{7BE55A56-C8D5-4417-96DF-98E1C9D2B308}">
      <dgm:prSet/>
      <dgm:spPr/>
      <dgm:t>
        <a:bodyPr/>
        <a:lstStyle/>
        <a:p>
          <a:pPr rtl="0"/>
          <a:r>
            <a:rPr lang="en-US" dirty="0" smtClean="0">
              <a:solidFill>
                <a:schemeClr val="bg1">
                  <a:lumMod val="50000"/>
                </a:schemeClr>
              </a:solidFill>
            </a:rPr>
            <a:t>Document manual test steps</a:t>
          </a:r>
          <a:endParaRPr lang="en-US" dirty="0">
            <a:solidFill>
              <a:schemeClr val="bg1">
                <a:lumMod val="50000"/>
              </a:schemeClr>
            </a:solidFill>
          </a:endParaRPr>
        </a:p>
      </dgm:t>
    </dgm:pt>
    <dgm:pt modelId="{8B4BE02E-7EDB-4994-A218-7276818588F9}" type="parTrans" cxnId="{0E8D650D-6389-4C7F-8E8B-62BD0D53436C}">
      <dgm:prSet/>
      <dgm:spPr/>
      <dgm:t>
        <a:bodyPr/>
        <a:lstStyle/>
        <a:p>
          <a:endParaRPr lang="en-US"/>
        </a:p>
      </dgm:t>
    </dgm:pt>
    <dgm:pt modelId="{312A906B-2F7B-4867-8902-3A12391EDCC0}" type="sibTrans" cxnId="{0E8D650D-6389-4C7F-8E8B-62BD0D53436C}">
      <dgm:prSet/>
      <dgm:spPr/>
      <dgm:t>
        <a:bodyPr/>
        <a:lstStyle/>
        <a:p>
          <a:endParaRPr lang="en-US"/>
        </a:p>
      </dgm:t>
    </dgm:pt>
    <dgm:pt modelId="{D4A65EA9-3A55-4345-8CA5-9547565EE206}">
      <dgm:prSet/>
      <dgm:spPr/>
      <dgm:t>
        <a:bodyPr/>
        <a:lstStyle/>
        <a:p>
          <a:r>
            <a:rPr lang="en-US" dirty="0" smtClean="0">
              <a:solidFill>
                <a:schemeClr val="bg1">
                  <a:lumMod val="50000"/>
                </a:schemeClr>
              </a:solidFill>
            </a:rPr>
            <a:t>Check application environment stability</a:t>
          </a:r>
          <a:endParaRPr lang="en-US" dirty="0">
            <a:solidFill>
              <a:schemeClr val="bg1">
                <a:lumMod val="50000"/>
              </a:schemeClr>
            </a:solidFill>
          </a:endParaRPr>
        </a:p>
      </dgm:t>
    </dgm:pt>
    <dgm:pt modelId="{52635F2A-0AAF-449C-B379-40F9A82D6087}" type="parTrans" cxnId="{E343C557-B9A0-4FA4-98FF-BBB76878DEF0}">
      <dgm:prSet/>
      <dgm:spPr/>
      <dgm:t>
        <a:bodyPr/>
        <a:lstStyle/>
        <a:p>
          <a:endParaRPr lang="en-US"/>
        </a:p>
      </dgm:t>
    </dgm:pt>
    <dgm:pt modelId="{8F5E3FDA-0689-4A7C-A8AB-79CB6F8DB117}" type="sibTrans" cxnId="{E343C557-B9A0-4FA4-98FF-BBB76878DEF0}">
      <dgm:prSet/>
      <dgm:spPr/>
      <dgm:t>
        <a:bodyPr/>
        <a:lstStyle/>
        <a:p>
          <a:endParaRPr lang="en-US"/>
        </a:p>
      </dgm:t>
    </dgm:pt>
    <dgm:pt modelId="{9894DC11-59F4-4DF8-8D24-2E3486A1BE4B}">
      <dgm:prSet/>
      <dgm:spPr/>
      <dgm:t>
        <a:bodyPr/>
        <a:lstStyle/>
        <a:p>
          <a:r>
            <a:rPr lang="en-US" dirty="0" smtClean="0">
              <a:solidFill>
                <a:schemeClr val="bg1">
                  <a:lumMod val="50000"/>
                </a:schemeClr>
              </a:solidFill>
            </a:rPr>
            <a:t>Check that data is valid</a:t>
          </a:r>
          <a:endParaRPr lang="en-US" dirty="0">
            <a:solidFill>
              <a:schemeClr val="bg1">
                <a:lumMod val="50000"/>
              </a:schemeClr>
            </a:solidFill>
          </a:endParaRPr>
        </a:p>
      </dgm:t>
    </dgm:pt>
    <dgm:pt modelId="{40D95A11-ED25-42D6-BCDD-2189CB2BE96B}" type="parTrans" cxnId="{F00E21BB-9A09-4A47-8731-E945478BAA19}">
      <dgm:prSet/>
      <dgm:spPr/>
      <dgm:t>
        <a:bodyPr/>
        <a:lstStyle/>
        <a:p>
          <a:endParaRPr lang="en-US"/>
        </a:p>
      </dgm:t>
    </dgm:pt>
    <dgm:pt modelId="{4B422CE9-A317-47C2-9E67-ABB113DA2B29}" type="sibTrans" cxnId="{F00E21BB-9A09-4A47-8731-E945478BAA19}">
      <dgm:prSet/>
      <dgm:spPr/>
      <dgm:t>
        <a:bodyPr/>
        <a:lstStyle/>
        <a:p>
          <a:endParaRPr lang="en-US"/>
        </a:p>
      </dgm:t>
    </dgm:pt>
    <dgm:pt modelId="{F6DEAED7-A4A0-46F0-B71F-DD992C05A9FA}">
      <dgm:prSet/>
      <dgm:spPr/>
      <dgm:t>
        <a:bodyPr/>
        <a:lstStyle/>
        <a:p>
          <a:pPr rtl="0"/>
          <a:r>
            <a:rPr lang="en-US" dirty="0" smtClean="0">
              <a:solidFill>
                <a:schemeClr val="bg1">
                  <a:lumMod val="50000"/>
                </a:schemeClr>
              </a:solidFill>
            </a:rPr>
            <a:t>Record user actions</a:t>
          </a:r>
          <a:endParaRPr lang="en-US" dirty="0">
            <a:solidFill>
              <a:schemeClr val="bg1">
                <a:lumMod val="50000"/>
              </a:schemeClr>
            </a:solidFill>
          </a:endParaRPr>
        </a:p>
      </dgm:t>
    </dgm:pt>
    <dgm:pt modelId="{BFE7ED00-EFA1-4FD1-B897-EEB9CB5EA4BC}" type="parTrans" cxnId="{7E1CCB8A-A393-47F9-8B5F-00221319687C}">
      <dgm:prSet/>
      <dgm:spPr/>
      <dgm:t>
        <a:bodyPr/>
        <a:lstStyle/>
        <a:p>
          <a:endParaRPr lang="en-US"/>
        </a:p>
      </dgm:t>
    </dgm:pt>
    <dgm:pt modelId="{6DC625A9-1DA8-4AF3-9FAD-1F9242EDCFEA}" type="sibTrans" cxnId="{7E1CCB8A-A393-47F9-8B5F-00221319687C}">
      <dgm:prSet/>
      <dgm:spPr/>
      <dgm:t>
        <a:bodyPr/>
        <a:lstStyle/>
        <a:p>
          <a:endParaRPr lang="en-US"/>
        </a:p>
      </dgm:t>
    </dgm:pt>
    <dgm:pt modelId="{EC6F894E-7E61-46BE-8257-C2E0BABAA03D}">
      <dgm:prSet/>
      <dgm:spPr/>
      <dgm:t>
        <a:bodyPr/>
        <a:lstStyle/>
        <a:p>
          <a:r>
            <a:rPr lang="en-US" dirty="0" smtClean="0">
              <a:solidFill>
                <a:schemeClr val="bg1">
                  <a:lumMod val="50000"/>
                </a:schemeClr>
              </a:solidFill>
            </a:rPr>
            <a:t>Confirm successful playback</a:t>
          </a:r>
          <a:endParaRPr lang="en-US" dirty="0">
            <a:solidFill>
              <a:schemeClr val="bg1">
                <a:lumMod val="50000"/>
              </a:schemeClr>
            </a:solidFill>
          </a:endParaRPr>
        </a:p>
      </dgm:t>
    </dgm:pt>
    <dgm:pt modelId="{C0AECD36-5562-40F3-AFA7-76AF18D8D10F}" type="parTrans" cxnId="{9EF4A1BE-736A-4A79-A945-2442A0AD4FD1}">
      <dgm:prSet/>
      <dgm:spPr/>
      <dgm:t>
        <a:bodyPr/>
        <a:lstStyle/>
        <a:p>
          <a:endParaRPr lang="en-US"/>
        </a:p>
      </dgm:t>
    </dgm:pt>
    <dgm:pt modelId="{9BE2E574-F202-4CDA-8908-040F9351F71E}" type="sibTrans" cxnId="{9EF4A1BE-736A-4A79-A945-2442A0AD4FD1}">
      <dgm:prSet/>
      <dgm:spPr/>
      <dgm:t>
        <a:bodyPr/>
        <a:lstStyle/>
        <a:p>
          <a:endParaRPr lang="en-US"/>
        </a:p>
      </dgm:t>
    </dgm:pt>
    <dgm:pt modelId="{A45DB801-5D9D-42A4-AA4A-6F1F9583D44C}">
      <dgm:prSet/>
      <dgm:spPr/>
      <dgm:t>
        <a:bodyPr/>
        <a:lstStyle/>
        <a:p>
          <a:r>
            <a:rPr lang="en-US" dirty="0" smtClean="0">
              <a:solidFill>
                <a:schemeClr val="bg1">
                  <a:lumMod val="50000"/>
                </a:schemeClr>
              </a:solidFill>
            </a:rPr>
            <a:t>Use Object Repository</a:t>
          </a:r>
          <a:endParaRPr lang="en-US" dirty="0">
            <a:solidFill>
              <a:schemeClr val="bg1">
                <a:lumMod val="50000"/>
              </a:schemeClr>
            </a:solidFill>
          </a:endParaRPr>
        </a:p>
      </dgm:t>
    </dgm:pt>
    <dgm:pt modelId="{4BDE8F8D-BAA8-47CD-A2BD-F3A08FF93D8A}" type="parTrans" cxnId="{54C55A0E-1B23-455F-80A5-E10C76324634}">
      <dgm:prSet/>
      <dgm:spPr/>
      <dgm:t>
        <a:bodyPr/>
        <a:lstStyle/>
        <a:p>
          <a:endParaRPr lang="en-US"/>
        </a:p>
      </dgm:t>
    </dgm:pt>
    <dgm:pt modelId="{1AE7433E-5ABD-4A18-B9B5-5E4C9589594F}" type="sibTrans" cxnId="{54C55A0E-1B23-455F-80A5-E10C76324634}">
      <dgm:prSet/>
      <dgm:spPr/>
      <dgm:t>
        <a:bodyPr/>
        <a:lstStyle/>
        <a:p>
          <a:endParaRPr lang="en-US"/>
        </a:p>
      </dgm:t>
    </dgm:pt>
    <dgm:pt modelId="{5A6B028E-F7CA-4B5E-91EB-64C44F71FDCA}">
      <dgm:prSet/>
      <dgm:spPr/>
      <dgm:t>
        <a:bodyPr/>
        <a:lstStyle/>
        <a:p>
          <a:pPr rtl="0"/>
          <a:r>
            <a:rPr lang="en-US" dirty="0" smtClean="0">
              <a:solidFill>
                <a:schemeClr val="bg1">
                  <a:lumMod val="50000"/>
                </a:schemeClr>
              </a:solidFill>
            </a:rPr>
            <a:t>Add synchronization</a:t>
          </a:r>
          <a:endParaRPr lang="en-US" dirty="0">
            <a:solidFill>
              <a:schemeClr val="bg1">
                <a:lumMod val="50000"/>
              </a:schemeClr>
            </a:solidFill>
          </a:endParaRPr>
        </a:p>
      </dgm:t>
    </dgm:pt>
    <dgm:pt modelId="{09C07CFD-F6F8-40FD-B73C-FECAEA35B5AB}" type="parTrans" cxnId="{EE1C0060-2A59-4474-957B-6BBFEAA4315E}">
      <dgm:prSet/>
      <dgm:spPr/>
      <dgm:t>
        <a:bodyPr/>
        <a:lstStyle/>
        <a:p>
          <a:endParaRPr lang="en-US"/>
        </a:p>
      </dgm:t>
    </dgm:pt>
    <dgm:pt modelId="{E354DC07-CAC5-46E7-BC03-F1A98B71403B}" type="sibTrans" cxnId="{EE1C0060-2A59-4474-957B-6BBFEAA4315E}">
      <dgm:prSet/>
      <dgm:spPr/>
      <dgm:t>
        <a:bodyPr/>
        <a:lstStyle/>
        <a:p>
          <a:endParaRPr lang="en-US"/>
        </a:p>
      </dgm:t>
    </dgm:pt>
    <dgm:pt modelId="{626F96AD-9E11-4D75-8636-7FDD83265958}">
      <dgm:prSet/>
      <dgm:spPr/>
      <dgm:t>
        <a:bodyPr/>
        <a:lstStyle/>
        <a:p>
          <a:r>
            <a:rPr lang="en-US" dirty="0" smtClean="0">
              <a:solidFill>
                <a:schemeClr val="bg1">
                  <a:lumMod val="50000"/>
                </a:schemeClr>
              </a:solidFill>
            </a:rPr>
            <a:t>Insert checkpoints</a:t>
          </a:r>
          <a:endParaRPr lang="en-US" dirty="0">
            <a:solidFill>
              <a:schemeClr val="bg1">
                <a:lumMod val="50000"/>
              </a:schemeClr>
            </a:solidFill>
          </a:endParaRPr>
        </a:p>
      </dgm:t>
    </dgm:pt>
    <dgm:pt modelId="{86A58B8C-63FD-4923-8C3F-7291F639B944}" type="parTrans" cxnId="{6221965F-AAC6-4536-895D-952DFB18E6F1}">
      <dgm:prSet/>
      <dgm:spPr/>
      <dgm:t>
        <a:bodyPr/>
        <a:lstStyle/>
        <a:p>
          <a:endParaRPr lang="en-US"/>
        </a:p>
      </dgm:t>
    </dgm:pt>
    <dgm:pt modelId="{0044E5DF-2E12-4907-9F8D-5B45B796D162}" type="sibTrans" cxnId="{6221965F-AAC6-4536-895D-952DFB18E6F1}">
      <dgm:prSet/>
      <dgm:spPr/>
      <dgm:t>
        <a:bodyPr/>
        <a:lstStyle/>
        <a:p>
          <a:endParaRPr lang="en-US"/>
        </a:p>
      </dgm:t>
    </dgm:pt>
    <dgm:pt modelId="{2273C32F-4456-4276-8823-DAC422936A9B}">
      <dgm:prSet/>
      <dgm:spPr/>
      <dgm:t>
        <a:bodyPr/>
        <a:lstStyle/>
        <a:p>
          <a:r>
            <a:rPr lang="en-US" dirty="0" smtClean="0">
              <a:solidFill>
                <a:schemeClr val="bg1">
                  <a:lumMod val="50000"/>
                </a:schemeClr>
              </a:solidFill>
            </a:rPr>
            <a:t>Data drive the test</a:t>
          </a:r>
          <a:endParaRPr lang="en-US" dirty="0">
            <a:solidFill>
              <a:schemeClr val="bg1">
                <a:lumMod val="50000"/>
              </a:schemeClr>
            </a:solidFill>
          </a:endParaRPr>
        </a:p>
      </dgm:t>
    </dgm:pt>
    <dgm:pt modelId="{53559D71-9B61-453F-B7C2-2320F4C2B1EA}" type="parTrans" cxnId="{FA50DB00-EFD0-4397-98A7-413D431D9CBF}">
      <dgm:prSet/>
      <dgm:spPr/>
      <dgm:t>
        <a:bodyPr/>
        <a:lstStyle/>
        <a:p>
          <a:endParaRPr lang="en-US"/>
        </a:p>
      </dgm:t>
    </dgm:pt>
    <dgm:pt modelId="{9E71DB53-DF2C-4313-93EB-F29B2290D6AC}" type="sibTrans" cxnId="{FA50DB00-EFD0-4397-98A7-413D431D9CBF}">
      <dgm:prSet/>
      <dgm:spPr/>
      <dgm:t>
        <a:bodyPr/>
        <a:lstStyle/>
        <a:p>
          <a:endParaRPr lang="en-US"/>
        </a:p>
      </dgm:t>
    </dgm:pt>
    <dgm:pt modelId="{2576F4B6-549E-441D-BF36-6B0CA1956819}">
      <dgm:prSet/>
      <dgm:spPr/>
      <dgm:t>
        <a:bodyPr/>
        <a:lstStyle/>
        <a:p>
          <a:pPr rtl="0"/>
          <a:r>
            <a:rPr lang="en-US" dirty="0" smtClean="0">
              <a:solidFill>
                <a:schemeClr val="bg1">
                  <a:lumMod val="50000"/>
                </a:schemeClr>
              </a:solidFill>
            </a:rPr>
            <a:t>Debug</a:t>
          </a:r>
          <a:endParaRPr lang="en-US" dirty="0">
            <a:solidFill>
              <a:schemeClr val="bg1">
                <a:lumMod val="50000"/>
              </a:schemeClr>
            </a:solidFill>
          </a:endParaRPr>
        </a:p>
      </dgm:t>
    </dgm:pt>
    <dgm:pt modelId="{A8C2D4C8-C216-482A-9225-75FE05B48D68}" type="parTrans" cxnId="{B033400F-E7E6-4E7B-879F-3477AE43C749}">
      <dgm:prSet/>
      <dgm:spPr/>
      <dgm:t>
        <a:bodyPr/>
        <a:lstStyle/>
        <a:p>
          <a:endParaRPr lang="en-US"/>
        </a:p>
      </dgm:t>
    </dgm:pt>
    <dgm:pt modelId="{524ECAE2-F3ED-4A05-9E3F-D93E6AFB5842}" type="sibTrans" cxnId="{B033400F-E7E6-4E7B-879F-3477AE43C749}">
      <dgm:prSet/>
      <dgm:spPr/>
      <dgm:t>
        <a:bodyPr/>
        <a:lstStyle/>
        <a:p>
          <a:endParaRPr lang="en-US"/>
        </a:p>
      </dgm:t>
    </dgm:pt>
    <dgm:pt modelId="{EDF745EF-6022-4AD8-A05D-FCDA9A90A2F4}">
      <dgm:prSet/>
      <dgm:spPr/>
      <dgm:t>
        <a:bodyPr/>
        <a:lstStyle/>
        <a:p>
          <a:r>
            <a:rPr lang="en-US" dirty="0" smtClean="0">
              <a:solidFill>
                <a:schemeClr val="bg1">
                  <a:lumMod val="50000"/>
                </a:schemeClr>
              </a:solidFill>
            </a:rPr>
            <a:t>Run</a:t>
          </a:r>
          <a:endParaRPr lang="en-US" dirty="0">
            <a:solidFill>
              <a:schemeClr val="bg1">
                <a:lumMod val="50000"/>
              </a:schemeClr>
            </a:solidFill>
          </a:endParaRPr>
        </a:p>
      </dgm:t>
    </dgm:pt>
    <dgm:pt modelId="{919ABDB3-18E1-4AE9-911F-B5FF62DF31BA}" type="parTrans" cxnId="{916B28F9-7C0F-41E6-8E0C-2231D53FD2FD}">
      <dgm:prSet/>
      <dgm:spPr/>
    </dgm:pt>
    <dgm:pt modelId="{3C1E110A-AC9D-4D5F-9619-C6A5DB6B1677}" type="sibTrans" cxnId="{916B28F9-7C0F-41E6-8E0C-2231D53FD2FD}">
      <dgm:prSet/>
      <dgm:spPr/>
    </dgm:pt>
    <dgm:pt modelId="{60B7BF48-56AF-4ECC-BE7E-7B51B712E8F0}">
      <dgm:prSet/>
      <dgm:spPr/>
      <dgm:t>
        <a:bodyPr/>
        <a:lstStyle/>
        <a:p>
          <a:r>
            <a:rPr lang="en-US" dirty="0" smtClean="0">
              <a:solidFill>
                <a:schemeClr val="bg1">
                  <a:lumMod val="50000"/>
                </a:schemeClr>
              </a:solidFill>
            </a:rPr>
            <a:t>Insert output</a:t>
          </a:r>
          <a:endParaRPr lang="en-US" dirty="0">
            <a:solidFill>
              <a:schemeClr val="bg1">
                <a:lumMod val="50000"/>
              </a:schemeClr>
            </a:solidFill>
          </a:endParaRPr>
        </a:p>
      </dgm:t>
    </dgm:pt>
    <dgm:pt modelId="{0DFCA9AE-D5AF-4218-BEC7-D8FAF16F9B25}" type="parTrans" cxnId="{8F95B3AD-46D2-43E2-9ED9-888D19837240}">
      <dgm:prSet/>
      <dgm:spPr/>
    </dgm:pt>
    <dgm:pt modelId="{C29284B6-56A0-4686-94B6-15F739E39CF7}" type="sibTrans" cxnId="{8F95B3AD-46D2-43E2-9ED9-888D19837240}">
      <dgm:prSet/>
      <dgm:spPr/>
    </dgm:pt>
    <dgm:pt modelId="{913D7984-AF4C-4813-B476-EECD6A27D16B}">
      <dgm:prSet/>
      <dgm:spPr/>
      <dgm:t>
        <a:bodyPr/>
        <a:lstStyle/>
        <a:p>
          <a:pPr rtl="0"/>
          <a:r>
            <a:rPr lang="en-US" dirty="0" smtClean="0">
              <a:solidFill>
                <a:schemeClr val="bg1">
                  <a:lumMod val="50000"/>
                </a:schemeClr>
              </a:solidFill>
            </a:rPr>
            <a:t>Add Steps</a:t>
          </a:r>
          <a:endParaRPr lang="en-US" dirty="0">
            <a:solidFill>
              <a:schemeClr val="bg1">
                <a:lumMod val="50000"/>
              </a:schemeClr>
            </a:solidFill>
          </a:endParaRPr>
        </a:p>
      </dgm:t>
    </dgm:pt>
    <dgm:pt modelId="{167A2CBA-CF3D-4101-AA48-E132C8B2E9CC}" type="parTrans" cxnId="{E0DA0017-0F4D-42B2-A0B9-527CB74D5921}">
      <dgm:prSet/>
      <dgm:spPr/>
    </dgm:pt>
    <dgm:pt modelId="{1E69798F-329D-44E1-A018-BE925ED25630}" type="sibTrans" cxnId="{E0DA0017-0F4D-42B2-A0B9-527CB74D5921}">
      <dgm:prSet/>
      <dgm:spPr/>
    </dgm:pt>
    <dgm:pt modelId="{97F0911B-0F3F-4EB4-A198-3AB5DD5C9CE1}">
      <dgm:prSet/>
      <dgm:spPr/>
      <dgm:t>
        <a:bodyPr/>
        <a:lstStyle/>
        <a:p>
          <a:pPr rtl="0"/>
          <a:r>
            <a:rPr lang="en-US" dirty="0" smtClean="0">
              <a:solidFill>
                <a:schemeClr val="bg1">
                  <a:lumMod val="50000"/>
                </a:schemeClr>
              </a:solidFill>
            </a:rPr>
            <a:t>Add If Else statement</a:t>
          </a:r>
          <a:endParaRPr lang="en-US" dirty="0">
            <a:solidFill>
              <a:schemeClr val="bg1">
                <a:lumMod val="50000"/>
              </a:schemeClr>
            </a:solidFill>
          </a:endParaRPr>
        </a:p>
      </dgm:t>
    </dgm:pt>
    <dgm:pt modelId="{CB62A242-F463-4C73-ADA5-CD774CBF34B2}" type="parTrans" cxnId="{544B010B-DD82-4ADF-8565-52E81BF699BD}">
      <dgm:prSet/>
      <dgm:spPr/>
    </dgm:pt>
    <dgm:pt modelId="{CC4788D6-4400-4285-BEF1-8C3AAF9B2F76}" type="sibTrans" cxnId="{544B010B-DD82-4ADF-8565-52E81BF699BD}">
      <dgm:prSet/>
      <dgm:spPr/>
    </dgm:pt>
    <dgm:pt modelId="{05385EF3-BDF9-44E4-813B-28A31564BE36}">
      <dgm:prSet/>
      <dgm:spPr/>
      <dgm:t>
        <a:bodyPr/>
        <a:lstStyle/>
        <a:p>
          <a:r>
            <a:rPr lang="en-US" dirty="0" smtClean="0">
              <a:solidFill>
                <a:schemeClr val="bg1">
                  <a:lumMod val="50000"/>
                </a:schemeClr>
              </a:solidFill>
            </a:rPr>
            <a:t>Add Loop statement</a:t>
          </a:r>
          <a:endParaRPr lang="en-US" dirty="0">
            <a:solidFill>
              <a:schemeClr val="bg1">
                <a:lumMod val="50000"/>
              </a:schemeClr>
            </a:solidFill>
          </a:endParaRPr>
        </a:p>
      </dgm:t>
    </dgm:pt>
    <dgm:pt modelId="{74013D7D-34A6-4E83-931C-A3EFD0CAF3DF}" type="parTrans" cxnId="{F30FDE59-748A-4797-B7E4-222268A1CC1B}">
      <dgm:prSet/>
      <dgm:spPr/>
      <dgm:t>
        <a:bodyPr/>
        <a:lstStyle/>
        <a:p>
          <a:endParaRPr lang="en-US"/>
        </a:p>
      </dgm:t>
    </dgm:pt>
    <dgm:pt modelId="{D13E16F1-57B4-4BC1-B4A4-0C53BB705E3A}" type="sibTrans" cxnId="{F30FDE59-748A-4797-B7E4-222268A1CC1B}">
      <dgm:prSet/>
      <dgm:spPr/>
      <dgm:t>
        <a:bodyPr/>
        <a:lstStyle/>
        <a:p>
          <a:endParaRPr lang="en-US"/>
        </a:p>
      </dgm:t>
    </dgm:pt>
    <dgm:pt modelId="{191FA3EF-DCBD-4ECF-9075-0BFBA7FE36FB}" type="pres">
      <dgm:prSet presAssocID="{5BD11100-1531-4800-80AE-11BF2945D858}" presName="Name0" presStyleCnt="0">
        <dgm:presLayoutVars>
          <dgm:dir/>
          <dgm:animLvl val="lvl"/>
          <dgm:resizeHandles val="exact"/>
        </dgm:presLayoutVars>
      </dgm:prSet>
      <dgm:spPr/>
      <dgm:t>
        <a:bodyPr/>
        <a:lstStyle/>
        <a:p>
          <a:endParaRPr lang="en-US"/>
        </a:p>
      </dgm:t>
    </dgm:pt>
    <dgm:pt modelId="{05F7904A-A54E-4A6C-BFC6-3316E58DA1A9}" type="pres">
      <dgm:prSet presAssocID="{DD8DC7C3-10EA-4418-8C97-F5E854550EFE}" presName="composite" presStyleCnt="0"/>
      <dgm:spPr/>
    </dgm:pt>
    <dgm:pt modelId="{3F577254-7CF5-4B47-B750-F998AB112737}" type="pres">
      <dgm:prSet presAssocID="{DD8DC7C3-10EA-4418-8C97-F5E854550EFE}" presName="parTx" presStyleLbl="alignNode1" presStyleIdx="0" presStyleCnt="4">
        <dgm:presLayoutVars>
          <dgm:chMax val="0"/>
          <dgm:chPref val="0"/>
          <dgm:bulletEnabled val="1"/>
        </dgm:presLayoutVars>
      </dgm:prSet>
      <dgm:spPr/>
      <dgm:t>
        <a:bodyPr/>
        <a:lstStyle/>
        <a:p>
          <a:endParaRPr lang="en-US"/>
        </a:p>
      </dgm:t>
    </dgm:pt>
    <dgm:pt modelId="{01203999-060F-4334-8649-0F0CCCA9F4CB}" type="pres">
      <dgm:prSet presAssocID="{DD8DC7C3-10EA-4418-8C97-F5E854550EFE}" presName="desTx" presStyleLbl="alignAccFollowNode1" presStyleIdx="0" presStyleCnt="4">
        <dgm:presLayoutVars>
          <dgm:bulletEnabled val="1"/>
        </dgm:presLayoutVars>
      </dgm:prSet>
      <dgm:spPr/>
      <dgm:t>
        <a:bodyPr/>
        <a:lstStyle/>
        <a:p>
          <a:endParaRPr lang="en-US"/>
        </a:p>
      </dgm:t>
    </dgm:pt>
    <dgm:pt modelId="{F5134EEE-FF53-4F49-8480-2A37989F4E0D}" type="pres">
      <dgm:prSet presAssocID="{EE1A2964-163D-4521-9174-F2376313AB4B}" presName="space" presStyleCnt="0"/>
      <dgm:spPr/>
    </dgm:pt>
    <dgm:pt modelId="{8CB5E84B-99C9-4C70-B5B9-BBA052938F0A}" type="pres">
      <dgm:prSet presAssocID="{40B242B9-7706-4BBB-9516-B8821CAC1F6A}" presName="composite" presStyleCnt="0"/>
      <dgm:spPr/>
    </dgm:pt>
    <dgm:pt modelId="{6C0DE104-44AC-4EAB-B172-ADEBE9EEFD0A}" type="pres">
      <dgm:prSet presAssocID="{40B242B9-7706-4BBB-9516-B8821CAC1F6A}" presName="parTx" presStyleLbl="alignNode1" presStyleIdx="1" presStyleCnt="4">
        <dgm:presLayoutVars>
          <dgm:chMax val="0"/>
          <dgm:chPref val="0"/>
          <dgm:bulletEnabled val="1"/>
        </dgm:presLayoutVars>
      </dgm:prSet>
      <dgm:spPr/>
      <dgm:t>
        <a:bodyPr/>
        <a:lstStyle/>
        <a:p>
          <a:endParaRPr lang="en-US"/>
        </a:p>
      </dgm:t>
    </dgm:pt>
    <dgm:pt modelId="{C8CA8B70-AA2D-4E91-9B31-A37E8DE169CC}" type="pres">
      <dgm:prSet presAssocID="{40B242B9-7706-4BBB-9516-B8821CAC1F6A}" presName="desTx" presStyleLbl="alignAccFollowNode1" presStyleIdx="1" presStyleCnt="4">
        <dgm:presLayoutVars>
          <dgm:bulletEnabled val="1"/>
        </dgm:presLayoutVars>
      </dgm:prSet>
      <dgm:spPr/>
      <dgm:t>
        <a:bodyPr/>
        <a:lstStyle/>
        <a:p>
          <a:endParaRPr lang="en-US"/>
        </a:p>
      </dgm:t>
    </dgm:pt>
    <dgm:pt modelId="{C31EB51A-B6C9-458A-B4A1-CE664510D5B5}" type="pres">
      <dgm:prSet presAssocID="{F73D331E-C8BD-40D5-A1B8-CAE7F4CBA304}" presName="space" presStyleCnt="0"/>
      <dgm:spPr/>
    </dgm:pt>
    <dgm:pt modelId="{CD9536CE-F5D2-427D-A203-66D907BDC360}" type="pres">
      <dgm:prSet presAssocID="{89EC1896-3D1A-4AF5-970F-5B98B1683B26}" presName="composite" presStyleCnt="0"/>
      <dgm:spPr/>
    </dgm:pt>
    <dgm:pt modelId="{FD425DB0-DD45-478B-933B-0C9B149E58ED}" type="pres">
      <dgm:prSet presAssocID="{89EC1896-3D1A-4AF5-970F-5B98B1683B26}" presName="parTx" presStyleLbl="alignNode1" presStyleIdx="2" presStyleCnt="4">
        <dgm:presLayoutVars>
          <dgm:chMax val="0"/>
          <dgm:chPref val="0"/>
          <dgm:bulletEnabled val="1"/>
        </dgm:presLayoutVars>
      </dgm:prSet>
      <dgm:spPr/>
      <dgm:t>
        <a:bodyPr/>
        <a:lstStyle/>
        <a:p>
          <a:endParaRPr lang="en-US"/>
        </a:p>
      </dgm:t>
    </dgm:pt>
    <dgm:pt modelId="{6505D033-994B-41E3-BFC8-F6D2E3D62188}" type="pres">
      <dgm:prSet presAssocID="{89EC1896-3D1A-4AF5-970F-5B98B1683B26}" presName="desTx" presStyleLbl="alignAccFollowNode1" presStyleIdx="2" presStyleCnt="4">
        <dgm:presLayoutVars>
          <dgm:bulletEnabled val="1"/>
        </dgm:presLayoutVars>
      </dgm:prSet>
      <dgm:spPr/>
      <dgm:t>
        <a:bodyPr/>
        <a:lstStyle/>
        <a:p>
          <a:endParaRPr lang="en-US"/>
        </a:p>
      </dgm:t>
    </dgm:pt>
    <dgm:pt modelId="{7BE046C5-DA2B-4DFF-8552-016F4CFF2A45}" type="pres">
      <dgm:prSet presAssocID="{BA840FD7-4B73-4EB5-8D70-4C8662896297}" presName="space" presStyleCnt="0"/>
      <dgm:spPr/>
    </dgm:pt>
    <dgm:pt modelId="{2F6FE5A4-E3A3-4633-8482-E754E5A7EABD}" type="pres">
      <dgm:prSet presAssocID="{0600DE5B-378E-46B6-BC21-A36B7CBB4C2C}" presName="composite" presStyleCnt="0"/>
      <dgm:spPr/>
    </dgm:pt>
    <dgm:pt modelId="{1E1B8E34-05B4-408F-85D6-036C9D4E0CF2}" type="pres">
      <dgm:prSet presAssocID="{0600DE5B-378E-46B6-BC21-A36B7CBB4C2C}" presName="parTx" presStyleLbl="alignNode1" presStyleIdx="3" presStyleCnt="4">
        <dgm:presLayoutVars>
          <dgm:chMax val="0"/>
          <dgm:chPref val="0"/>
          <dgm:bulletEnabled val="1"/>
        </dgm:presLayoutVars>
      </dgm:prSet>
      <dgm:spPr/>
      <dgm:t>
        <a:bodyPr/>
        <a:lstStyle/>
        <a:p>
          <a:endParaRPr lang="en-US"/>
        </a:p>
      </dgm:t>
    </dgm:pt>
    <dgm:pt modelId="{08E01887-DB9C-426C-9881-F7475A681FC1}" type="pres">
      <dgm:prSet presAssocID="{0600DE5B-378E-46B6-BC21-A36B7CBB4C2C}" presName="desTx" presStyleLbl="alignAccFollowNode1" presStyleIdx="3" presStyleCnt="4">
        <dgm:presLayoutVars>
          <dgm:bulletEnabled val="1"/>
        </dgm:presLayoutVars>
      </dgm:prSet>
      <dgm:spPr/>
      <dgm:t>
        <a:bodyPr/>
        <a:lstStyle/>
        <a:p>
          <a:endParaRPr lang="en-US"/>
        </a:p>
      </dgm:t>
    </dgm:pt>
  </dgm:ptLst>
  <dgm:cxnLst>
    <dgm:cxn modelId="{AD69CD06-B2A6-403F-8465-A4296C9D8C5E}" type="presOf" srcId="{EDF745EF-6022-4AD8-A05D-FCDA9A90A2F4}" destId="{08E01887-DB9C-426C-9881-F7475A681FC1}" srcOrd="0" destOrd="4" presId="urn:microsoft.com/office/officeart/2005/8/layout/hList1"/>
    <dgm:cxn modelId="{B033400F-E7E6-4E7B-879F-3477AE43C749}" srcId="{0600DE5B-378E-46B6-BC21-A36B7CBB4C2C}" destId="{2576F4B6-549E-441D-BF36-6B0CA1956819}" srcOrd="0" destOrd="0" parTransId="{A8C2D4C8-C216-482A-9225-75FE05B48D68}" sibTransId="{524ECAE2-F3ED-4A05-9E3F-D93E6AFB5842}"/>
    <dgm:cxn modelId="{E343C557-B9A0-4FA4-98FF-BBB76878DEF0}" srcId="{DD8DC7C3-10EA-4418-8C97-F5E854550EFE}" destId="{D4A65EA9-3A55-4345-8CA5-9547565EE206}" srcOrd="1" destOrd="0" parTransId="{52635F2A-0AAF-449C-B379-40F9A82D6087}" sibTransId="{8F5E3FDA-0689-4A7C-A8AB-79CB6F8DB117}"/>
    <dgm:cxn modelId="{54C55A0E-1B23-455F-80A5-E10C76324634}" srcId="{40B242B9-7706-4BBB-9516-B8821CAC1F6A}" destId="{A45DB801-5D9D-42A4-AA4A-6F1F9583D44C}" srcOrd="2" destOrd="0" parTransId="{4BDE8F8D-BAA8-47CD-A2BD-F3A08FF93D8A}" sibTransId="{1AE7433E-5ABD-4A18-B9B5-5E4C9589594F}"/>
    <dgm:cxn modelId="{E5EDE4C2-1882-4CC3-A067-F7F4BB991B55}" type="presOf" srcId="{89EC1896-3D1A-4AF5-970F-5B98B1683B26}" destId="{FD425DB0-DD45-478B-933B-0C9B149E58ED}" srcOrd="0" destOrd="0" presId="urn:microsoft.com/office/officeart/2005/8/layout/hList1"/>
    <dgm:cxn modelId="{0E258A10-AA8E-4E0D-BF08-EA2716EA59A2}" type="presOf" srcId="{97F0911B-0F3F-4EB4-A198-3AB5DD5C9CE1}" destId="{08E01887-DB9C-426C-9881-F7475A681FC1}" srcOrd="0" destOrd="2" presId="urn:microsoft.com/office/officeart/2005/8/layout/hList1"/>
    <dgm:cxn modelId="{916B28F9-7C0F-41E6-8E0C-2231D53FD2FD}" srcId="{0600DE5B-378E-46B6-BC21-A36B7CBB4C2C}" destId="{EDF745EF-6022-4AD8-A05D-FCDA9A90A2F4}" srcOrd="4" destOrd="0" parTransId="{919ABDB3-18E1-4AE9-911F-B5FF62DF31BA}" sibTransId="{3C1E110A-AC9D-4D5F-9619-C6A5DB6B1677}"/>
    <dgm:cxn modelId="{E0DA0017-0F4D-42B2-A0B9-527CB74D5921}" srcId="{0600DE5B-378E-46B6-BC21-A36B7CBB4C2C}" destId="{913D7984-AF4C-4813-B476-EECD6A27D16B}" srcOrd="1" destOrd="0" parTransId="{167A2CBA-CF3D-4101-AA48-E132C8B2E9CC}" sibTransId="{1E69798F-329D-44E1-A018-BE925ED25630}"/>
    <dgm:cxn modelId="{74CD0D0C-04CB-49ED-BF1A-0E6EE9117720}" type="presOf" srcId="{9894DC11-59F4-4DF8-8D24-2E3486A1BE4B}" destId="{01203999-060F-4334-8649-0F0CCCA9F4CB}" srcOrd="0" destOrd="2" presId="urn:microsoft.com/office/officeart/2005/8/layout/hList1"/>
    <dgm:cxn modelId="{6221965F-AAC6-4536-895D-952DFB18E6F1}" srcId="{89EC1896-3D1A-4AF5-970F-5B98B1683B26}" destId="{626F96AD-9E11-4D75-8636-7FDD83265958}" srcOrd="1" destOrd="0" parTransId="{86A58B8C-63FD-4923-8C3F-7291F639B944}" sibTransId="{0044E5DF-2E12-4907-9F8D-5B45B796D162}"/>
    <dgm:cxn modelId="{3F8D8CD3-610C-48E6-BC33-7AEF01CB6F2C}" type="presOf" srcId="{626F96AD-9E11-4D75-8636-7FDD83265958}" destId="{6505D033-994B-41E3-BFC8-F6D2E3D62188}" srcOrd="0" destOrd="1" presId="urn:microsoft.com/office/officeart/2005/8/layout/hList1"/>
    <dgm:cxn modelId="{5A58CB21-B328-4775-AD3E-0CFC211BC01A}" type="presOf" srcId="{40B242B9-7706-4BBB-9516-B8821CAC1F6A}" destId="{6C0DE104-44AC-4EAB-B172-ADEBE9EEFD0A}" srcOrd="0" destOrd="0" presId="urn:microsoft.com/office/officeart/2005/8/layout/hList1"/>
    <dgm:cxn modelId="{E1FD8896-ED30-43E1-AF4C-E487135312A6}" type="presOf" srcId="{EC6F894E-7E61-46BE-8257-C2E0BABAA03D}" destId="{C8CA8B70-AA2D-4E91-9B31-A37E8DE169CC}" srcOrd="0" destOrd="1" presId="urn:microsoft.com/office/officeart/2005/8/layout/hList1"/>
    <dgm:cxn modelId="{470CB85B-7C7F-4D69-A918-5A545FB9C237}" type="presOf" srcId="{0600DE5B-378E-46B6-BC21-A36B7CBB4C2C}" destId="{1E1B8E34-05B4-408F-85D6-036C9D4E0CF2}" srcOrd="0" destOrd="0" presId="urn:microsoft.com/office/officeart/2005/8/layout/hList1"/>
    <dgm:cxn modelId="{B9918B92-7659-454A-9C74-55FF485C9B9D}" srcId="{5BD11100-1531-4800-80AE-11BF2945D858}" destId="{0600DE5B-378E-46B6-BC21-A36B7CBB4C2C}" srcOrd="3" destOrd="0" parTransId="{21AE186F-6B46-4214-9319-F51A8614A870}" sibTransId="{FC797427-257B-45EE-AADF-DFE86B047CC5}"/>
    <dgm:cxn modelId="{90C35792-A50A-4878-A6D2-230BCEEF9E7F}" srcId="{5BD11100-1531-4800-80AE-11BF2945D858}" destId="{40B242B9-7706-4BBB-9516-B8821CAC1F6A}" srcOrd="1" destOrd="0" parTransId="{405E6E2F-F5A4-4BB2-9251-A161272DE965}" sibTransId="{F73D331E-C8BD-40D5-A1B8-CAE7F4CBA304}"/>
    <dgm:cxn modelId="{407EF795-96DC-4C6E-BE05-30081AA70ECE}" type="presOf" srcId="{60B7BF48-56AF-4ECC-BE7E-7B51B712E8F0}" destId="{6505D033-994B-41E3-BFC8-F6D2E3D62188}" srcOrd="0" destOrd="2" presId="urn:microsoft.com/office/officeart/2005/8/layout/hList1"/>
    <dgm:cxn modelId="{39887D4E-E0B7-4664-918A-54F8418B8845}" type="presOf" srcId="{F6DEAED7-A4A0-46F0-B71F-DD992C05A9FA}" destId="{C8CA8B70-AA2D-4E91-9B31-A37E8DE169CC}" srcOrd="0" destOrd="0" presId="urn:microsoft.com/office/officeart/2005/8/layout/hList1"/>
    <dgm:cxn modelId="{C6BCC1B7-86B6-4426-A5FB-484C0F27626C}" type="presOf" srcId="{7BE55A56-C8D5-4417-96DF-98E1C9D2B308}" destId="{01203999-060F-4334-8649-0F0CCCA9F4CB}" srcOrd="0" destOrd="0" presId="urn:microsoft.com/office/officeart/2005/8/layout/hList1"/>
    <dgm:cxn modelId="{94E02A71-60B5-4399-AAD7-15CD4935ED0B}" type="presOf" srcId="{05385EF3-BDF9-44E4-813B-28A31564BE36}" destId="{08E01887-DB9C-426C-9881-F7475A681FC1}" srcOrd="0" destOrd="3" presId="urn:microsoft.com/office/officeart/2005/8/layout/hList1"/>
    <dgm:cxn modelId="{3DA84152-3218-4ADA-8912-552EC3F152AE}" type="presOf" srcId="{A45DB801-5D9D-42A4-AA4A-6F1F9583D44C}" destId="{C8CA8B70-AA2D-4E91-9B31-A37E8DE169CC}" srcOrd="0" destOrd="2" presId="urn:microsoft.com/office/officeart/2005/8/layout/hList1"/>
    <dgm:cxn modelId="{8F95B3AD-46D2-43E2-9ED9-888D19837240}" srcId="{89EC1896-3D1A-4AF5-970F-5B98B1683B26}" destId="{60B7BF48-56AF-4ECC-BE7E-7B51B712E8F0}" srcOrd="2" destOrd="0" parTransId="{0DFCA9AE-D5AF-4218-BEC7-D8FAF16F9B25}" sibTransId="{C29284B6-56A0-4686-94B6-15F739E39CF7}"/>
    <dgm:cxn modelId="{A51CFF56-EF4E-41DE-A5B0-3B675FF509D2}" srcId="{5BD11100-1531-4800-80AE-11BF2945D858}" destId="{89EC1896-3D1A-4AF5-970F-5B98B1683B26}" srcOrd="2" destOrd="0" parTransId="{1FB37B8C-328C-427E-897D-E842A4FE3633}" sibTransId="{BA840FD7-4B73-4EB5-8D70-4C8662896297}"/>
    <dgm:cxn modelId="{F30FDE59-748A-4797-B7E4-222268A1CC1B}" srcId="{0600DE5B-378E-46B6-BC21-A36B7CBB4C2C}" destId="{05385EF3-BDF9-44E4-813B-28A31564BE36}" srcOrd="3" destOrd="0" parTransId="{74013D7D-34A6-4E83-931C-A3EFD0CAF3DF}" sibTransId="{D13E16F1-57B4-4BC1-B4A4-0C53BB705E3A}"/>
    <dgm:cxn modelId="{279FB57F-C58B-43B1-B678-A77636BBF675}" type="presOf" srcId="{913D7984-AF4C-4813-B476-EECD6A27D16B}" destId="{08E01887-DB9C-426C-9881-F7475A681FC1}" srcOrd="0" destOrd="1" presId="urn:microsoft.com/office/officeart/2005/8/layout/hList1"/>
    <dgm:cxn modelId="{F00E21BB-9A09-4A47-8731-E945478BAA19}" srcId="{DD8DC7C3-10EA-4418-8C97-F5E854550EFE}" destId="{9894DC11-59F4-4DF8-8D24-2E3486A1BE4B}" srcOrd="2" destOrd="0" parTransId="{40D95A11-ED25-42D6-BCDD-2189CB2BE96B}" sibTransId="{4B422CE9-A317-47C2-9E67-ABB113DA2B29}"/>
    <dgm:cxn modelId="{EE1C0060-2A59-4474-957B-6BBFEAA4315E}" srcId="{89EC1896-3D1A-4AF5-970F-5B98B1683B26}" destId="{5A6B028E-F7CA-4B5E-91EB-64C44F71FDCA}" srcOrd="0" destOrd="0" parTransId="{09C07CFD-F6F8-40FD-B73C-FECAEA35B5AB}" sibTransId="{E354DC07-CAC5-46E7-BC03-F1A98B71403B}"/>
    <dgm:cxn modelId="{EB5B7774-3DE8-44F8-8E52-165044F81D95}" type="presOf" srcId="{5BD11100-1531-4800-80AE-11BF2945D858}" destId="{191FA3EF-DCBD-4ECF-9075-0BFBA7FE36FB}" srcOrd="0" destOrd="0" presId="urn:microsoft.com/office/officeart/2005/8/layout/hList1"/>
    <dgm:cxn modelId="{0332161C-F7B5-4773-84CA-C857A1BF1F0D}" type="presOf" srcId="{DD8DC7C3-10EA-4418-8C97-F5E854550EFE}" destId="{3F577254-7CF5-4B47-B750-F998AB112737}" srcOrd="0" destOrd="0" presId="urn:microsoft.com/office/officeart/2005/8/layout/hList1"/>
    <dgm:cxn modelId="{0E8D650D-6389-4C7F-8E8B-62BD0D53436C}" srcId="{DD8DC7C3-10EA-4418-8C97-F5E854550EFE}" destId="{7BE55A56-C8D5-4417-96DF-98E1C9D2B308}" srcOrd="0" destOrd="0" parTransId="{8B4BE02E-7EDB-4994-A218-7276818588F9}" sibTransId="{312A906B-2F7B-4867-8902-3A12391EDCC0}"/>
    <dgm:cxn modelId="{7E1CCB8A-A393-47F9-8B5F-00221319687C}" srcId="{40B242B9-7706-4BBB-9516-B8821CAC1F6A}" destId="{F6DEAED7-A4A0-46F0-B71F-DD992C05A9FA}" srcOrd="0" destOrd="0" parTransId="{BFE7ED00-EFA1-4FD1-B897-EEB9CB5EA4BC}" sibTransId="{6DC625A9-1DA8-4AF3-9FAD-1F9242EDCFEA}"/>
    <dgm:cxn modelId="{9EF4A1BE-736A-4A79-A945-2442A0AD4FD1}" srcId="{40B242B9-7706-4BBB-9516-B8821CAC1F6A}" destId="{EC6F894E-7E61-46BE-8257-C2E0BABAA03D}" srcOrd="1" destOrd="0" parTransId="{C0AECD36-5562-40F3-AFA7-76AF18D8D10F}" sibTransId="{9BE2E574-F202-4CDA-8908-040F9351F71E}"/>
    <dgm:cxn modelId="{6C1B287E-7A87-43E2-A7DF-41AFCB4AF478}" type="presOf" srcId="{2273C32F-4456-4276-8823-DAC422936A9B}" destId="{6505D033-994B-41E3-BFC8-F6D2E3D62188}" srcOrd="0" destOrd="3" presId="urn:microsoft.com/office/officeart/2005/8/layout/hList1"/>
    <dgm:cxn modelId="{544B010B-DD82-4ADF-8565-52E81BF699BD}" srcId="{0600DE5B-378E-46B6-BC21-A36B7CBB4C2C}" destId="{97F0911B-0F3F-4EB4-A198-3AB5DD5C9CE1}" srcOrd="2" destOrd="0" parTransId="{CB62A242-F463-4C73-ADA5-CD774CBF34B2}" sibTransId="{CC4788D6-4400-4285-BEF1-8C3AAF9B2F76}"/>
    <dgm:cxn modelId="{582B3A91-C631-495A-BBD5-0602FB164835}" srcId="{5BD11100-1531-4800-80AE-11BF2945D858}" destId="{DD8DC7C3-10EA-4418-8C97-F5E854550EFE}" srcOrd="0" destOrd="0" parTransId="{9671C33E-6F19-4594-ADFD-28D9E224F9DF}" sibTransId="{EE1A2964-163D-4521-9174-F2376313AB4B}"/>
    <dgm:cxn modelId="{B68D0A9A-577F-4DAB-B853-860A5E51DF42}" type="presOf" srcId="{D4A65EA9-3A55-4345-8CA5-9547565EE206}" destId="{01203999-060F-4334-8649-0F0CCCA9F4CB}" srcOrd="0" destOrd="1" presId="urn:microsoft.com/office/officeart/2005/8/layout/hList1"/>
    <dgm:cxn modelId="{FA50DB00-EFD0-4397-98A7-413D431D9CBF}" srcId="{89EC1896-3D1A-4AF5-970F-5B98B1683B26}" destId="{2273C32F-4456-4276-8823-DAC422936A9B}" srcOrd="3" destOrd="0" parTransId="{53559D71-9B61-453F-B7C2-2320F4C2B1EA}" sibTransId="{9E71DB53-DF2C-4313-93EB-F29B2290D6AC}"/>
    <dgm:cxn modelId="{73F55EE2-8DFD-4702-B091-7A6586077E81}" type="presOf" srcId="{2576F4B6-549E-441D-BF36-6B0CA1956819}" destId="{08E01887-DB9C-426C-9881-F7475A681FC1}" srcOrd="0" destOrd="0" presId="urn:microsoft.com/office/officeart/2005/8/layout/hList1"/>
    <dgm:cxn modelId="{2AD88347-4675-4CB0-9B2A-0A61B5419724}" type="presOf" srcId="{5A6B028E-F7CA-4B5E-91EB-64C44F71FDCA}" destId="{6505D033-994B-41E3-BFC8-F6D2E3D62188}" srcOrd="0" destOrd="0" presId="urn:microsoft.com/office/officeart/2005/8/layout/hList1"/>
    <dgm:cxn modelId="{9AAC876C-7C4D-4C5E-9583-C1CA13483519}" type="presParOf" srcId="{191FA3EF-DCBD-4ECF-9075-0BFBA7FE36FB}" destId="{05F7904A-A54E-4A6C-BFC6-3316E58DA1A9}" srcOrd="0" destOrd="0" presId="urn:microsoft.com/office/officeart/2005/8/layout/hList1"/>
    <dgm:cxn modelId="{B2181647-89A3-4EB3-ABFF-9D2955E5061F}" type="presParOf" srcId="{05F7904A-A54E-4A6C-BFC6-3316E58DA1A9}" destId="{3F577254-7CF5-4B47-B750-F998AB112737}" srcOrd="0" destOrd="0" presId="urn:microsoft.com/office/officeart/2005/8/layout/hList1"/>
    <dgm:cxn modelId="{460C6132-42F5-4654-B3EC-E09EA176299F}" type="presParOf" srcId="{05F7904A-A54E-4A6C-BFC6-3316E58DA1A9}" destId="{01203999-060F-4334-8649-0F0CCCA9F4CB}" srcOrd="1" destOrd="0" presId="urn:microsoft.com/office/officeart/2005/8/layout/hList1"/>
    <dgm:cxn modelId="{2CDCD5EC-E290-46D7-9E3D-BE6622568AE5}" type="presParOf" srcId="{191FA3EF-DCBD-4ECF-9075-0BFBA7FE36FB}" destId="{F5134EEE-FF53-4F49-8480-2A37989F4E0D}" srcOrd="1" destOrd="0" presId="urn:microsoft.com/office/officeart/2005/8/layout/hList1"/>
    <dgm:cxn modelId="{FD0F584B-8FC1-45D5-9C3A-F348B7F9F589}" type="presParOf" srcId="{191FA3EF-DCBD-4ECF-9075-0BFBA7FE36FB}" destId="{8CB5E84B-99C9-4C70-B5B9-BBA052938F0A}" srcOrd="2" destOrd="0" presId="urn:microsoft.com/office/officeart/2005/8/layout/hList1"/>
    <dgm:cxn modelId="{A8597B93-6DD5-4E24-8257-EB5EA61BA228}" type="presParOf" srcId="{8CB5E84B-99C9-4C70-B5B9-BBA052938F0A}" destId="{6C0DE104-44AC-4EAB-B172-ADEBE9EEFD0A}" srcOrd="0" destOrd="0" presId="urn:microsoft.com/office/officeart/2005/8/layout/hList1"/>
    <dgm:cxn modelId="{7C370433-3AD9-4189-84E0-ADBF9B8774ED}" type="presParOf" srcId="{8CB5E84B-99C9-4C70-B5B9-BBA052938F0A}" destId="{C8CA8B70-AA2D-4E91-9B31-A37E8DE169CC}" srcOrd="1" destOrd="0" presId="urn:microsoft.com/office/officeart/2005/8/layout/hList1"/>
    <dgm:cxn modelId="{8E39FC32-81B2-45DB-B645-DE505981885F}" type="presParOf" srcId="{191FA3EF-DCBD-4ECF-9075-0BFBA7FE36FB}" destId="{C31EB51A-B6C9-458A-B4A1-CE664510D5B5}" srcOrd="3" destOrd="0" presId="urn:microsoft.com/office/officeart/2005/8/layout/hList1"/>
    <dgm:cxn modelId="{1C8113CC-14E6-4C84-982E-FBEAB344975B}" type="presParOf" srcId="{191FA3EF-DCBD-4ECF-9075-0BFBA7FE36FB}" destId="{CD9536CE-F5D2-427D-A203-66D907BDC360}" srcOrd="4" destOrd="0" presId="urn:microsoft.com/office/officeart/2005/8/layout/hList1"/>
    <dgm:cxn modelId="{9D53E0E0-C1C5-4818-9A8A-2EABD26E8B35}" type="presParOf" srcId="{CD9536CE-F5D2-427D-A203-66D907BDC360}" destId="{FD425DB0-DD45-478B-933B-0C9B149E58ED}" srcOrd="0" destOrd="0" presId="urn:microsoft.com/office/officeart/2005/8/layout/hList1"/>
    <dgm:cxn modelId="{DB2C4056-6A01-4EE1-81B6-2E9A87D0F436}" type="presParOf" srcId="{CD9536CE-F5D2-427D-A203-66D907BDC360}" destId="{6505D033-994B-41E3-BFC8-F6D2E3D62188}" srcOrd="1" destOrd="0" presId="urn:microsoft.com/office/officeart/2005/8/layout/hList1"/>
    <dgm:cxn modelId="{AD123C22-BB1D-41C0-8A06-3D1766C9FB46}" type="presParOf" srcId="{191FA3EF-DCBD-4ECF-9075-0BFBA7FE36FB}" destId="{7BE046C5-DA2B-4DFF-8552-016F4CFF2A45}" srcOrd="5" destOrd="0" presId="urn:microsoft.com/office/officeart/2005/8/layout/hList1"/>
    <dgm:cxn modelId="{E931DA6B-A138-4A8E-AC2C-3A754779AA8E}" type="presParOf" srcId="{191FA3EF-DCBD-4ECF-9075-0BFBA7FE36FB}" destId="{2F6FE5A4-E3A3-4633-8482-E754E5A7EABD}" srcOrd="6" destOrd="0" presId="urn:microsoft.com/office/officeart/2005/8/layout/hList1"/>
    <dgm:cxn modelId="{8B92CA30-8D81-4B2C-9B50-A32CE1E3EFB6}" type="presParOf" srcId="{2F6FE5A4-E3A3-4633-8482-E754E5A7EABD}" destId="{1E1B8E34-05B4-408F-85D6-036C9D4E0CF2}" srcOrd="0" destOrd="0" presId="urn:microsoft.com/office/officeart/2005/8/layout/hList1"/>
    <dgm:cxn modelId="{EE52D075-6B3B-4754-9492-1EB71D64DD50}" type="presParOf" srcId="{2F6FE5A4-E3A3-4633-8482-E754E5A7EABD}" destId="{08E01887-DB9C-426C-9881-F7475A681FC1}"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7FB06D2-383E-430E-B101-A55CE64CEED8}"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8EB4ACC5-16ED-43D6-BCEC-665368ADC775}">
      <dgm:prSet/>
      <dgm:spPr>
        <a:noFill/>
        <a:ln>
          <a:noFill/>
        </a:ln>
      </dgm:spPr>
      <dgm:t>
        <a:bodyPr/>
        <a:lstStyle/>
        <a:p>
          <a:pPr rtl="0"/>
          <a:r>
            <a:rPr lang="en-US" dirty="0" smtClean="0">
              <a:solidFill>
                <a:srgbClr val="001D58"/>
              </a:solidFill>
            </a:rPr>
            <a:t>Prepare the automated test environment</a:t>
          </a:r>
          <a:endParaRPr lang="en-US" dirty="0">
            <a:solidFill>
              <a:srgbClr val="001D58"/>
            </a:solidFill>
          </a:endParaRPr>
        </a:p>
      </dgm:t>
    </dgm:pt>
    <dgm:pt modelId="{3D96EB8B-E84C-44BB-9EA8-E1A24DA7B7D8}" type="parTrans" cxnId="{16E67CD2-E3B0-4C37-83B5-51D36859BFB0}">
      <dgm:prSet/>
      <dgm:spPr/>
      <dgm:t>
        <a:bodyPr/>
        <a:lstStyle/>
        <a:p>
          <a:endParaRPr lang="en-US"/>
        </a:p>
      </dgm:t>
    </dgm:pt>
    <dgm:pt modelId="{DBED8A55-D1BB-4AE4-BCF8-FB438EAD3C5E}" type="sibTrans" cxnId="{16E67CD2-E3B0-4C37-83B5-51D36859BFB0}">
      <dgm:prSet/>
      <dgm:spPr/>
      <dgm:t>
        <a:bodyPr/>
        <a:lstStyle/>
        <a:p>
          <a:endParaRPr lang="en-US"/>
        </a:p>
      </dgm:t>
    </dgm:pt>
    <dgm:pt modelId="{29A9DD7C-327E-45F1-856D-779A87911E28}">
      <dgm:prSet/>
      <dgm:spPr>
        <a:noFill/>
        <a:ln>
          <a:noFill/>
        </a:ln>
      </dgm:spPr>
      <dgm:t>
        <a:bodyPr/>
        <a:lstStyle/>
        <a:p>
          <a:pPr rtl="0"/>
          <a:r>
            <a:rPr lang="en-US" dirty="0" smtClean="0">
              <a:solidFill>
                <a:srgbClr val="001D58"/>
              </a:solidFill>
            </a:rPr>
            <a:t>Record user actions to generate a basic test</a:t>
          </a:r>
          <a:endParaRPr lang="en-US" dirty="0">
            <a:solidFill>
              <a:srgbClr val="001D58"/>
            </a:solidFill>
          </a:endParaRPr>
        </a:p>
      </dgm:t>
    </dgm:pt>
    <dgm:pt modelId="{D6C16828-6DCE-429F-95C6-1853F4D99D2E}" type="parTrans" cxnId="{9C182513-8F0E-4E28-9AB7-38C3AF1FEFFD}">
      <dgm:prSet/>
      <dgm:spPr/>
      <dgm:t>
        <a:bodyPr/>
        <a:lstStyle/>
        <a:p>
          <a:endParaRPr lang="en-US"/>
        </a:p>
      </dgm:t>
    </dgm:pt>
    <dgm:pt modelId="{09BAF253-64BD-46FB-9E4A-F9B7B146BBC6}" type="sibTrans" cxnId="{9C182513-8F0E-4E28-9AB7-38C3AF1FEFFD}">
      <dgm:prSet/>
      <dgm:spPr/>
      <dgm:t>
        <a:bodyPr/>
        <a:lstStyle/>
        <a:p>
          <a:endParaRPr lang="en-US"/>
        </a:p>
      </dgm:t>
    </dgm:pt>
    <dgm:pt modelId="{B19B148E-08A7-421B-9364-19944DA5A19D}">
      <dgm:prSet/>
      <dgm:spPr>
        <a:noFill/>
        <a:ln>
          <a:noFill/>
        </a:ln>
      </dgm:spPr>
      <dgm:t>
        <a:bodyPr/>
        <a:lstStyle/>
        <a:p>
          <a:pPr algn="ctr" rtl="0"/>
          <a:r>
            <a:rPr lang="en-US" dirty="0" smtClean="0">
              <a:solidFill>
                <a:srgbClr val="001D58"/>
              </a:solidFill>
            </a:rPr>
            <a:t>Enhance the automated test</a:t>
          </a:r>
          <a:endParaRPr lang="en-US" dirty="0">
            <a:solidFill>
              <a:srgbClr val="001D58"/>
            </a:solidFill>
          </a:endParaRPr>
        </a:p>
      </dgm:t>
    </dgm:pt>
    <dgm:pt modelId="{72F90CC3-992A-4881-9A89-FA9E452970D7}" type="parTrans" cxnId="{7D185189-9FA8-4814-9F91-82FB0FE72FF0}">
      <dgm:prSet/>
      <dgm:spPr/>
      <dgm:t>
        <a:bodyPr/>
        <a:lstStyle/>
        <a:p>
          <a:endParaRPr lang="en-US"/>
        </a:p>
      </dgm:t>
    </dgm:pt>
    <dgm:pt modelId="{56363CCF-0FC0-4D1A-80A4-6174F1345A10}" type="sibTrans" cxnId="{7D185189-9FA8-4814-9F91-82FB0FE72FF0}">
      <dgm:prSet/>
      <dgm:spPr/>
      <dgm:t>
        <a:bodyPr/>
        <a:lstStyle/>
        <a:p>
          <a:endParaRPr lang="en-US"/>
        </a:p>
      </dgm:t>
    </dgm:pt>
    <dgm:pt modelId="{EDBA7B7F-865B-42BE-AAC7-76B983F5D21F}">
      <dgm:prSet/>
      <dgm:spPr>
        <a:noFill/>
        <a:ln>
          <a:noFill/>
        </a:ln>
      </dgm:spPr>
      <dgm:t>
        <a:bodyPr/>
        <a:lstStyle/>
        <a:p>
          <a:pPr rtl="0"/>
          <a:r>
            <a:rPr lang="en-US" dirty="0" smtClean="0">
              <a:solidFill>
                <a:srgbClr val="001D58"/>
              </a:solidFill>
            </a:rPr>
            <a:t>Make test work well</a:t>
          </a:r>
          <a:endParaRPr lang="en-US" dirty="0">
            <a:solidFill>
              <a:srgbClr val="001D58"/>
            </a:solidFill>
          </a:endParaRPr>
        </a:p>
      </dgm:t>
    </dgm:pt>
    <dgm:pt modelId="{9CB3837C-B163-4E27-8750-C81DE7591239}" type="parTrans" cxnId="{7AB965E2-3F4D-4469-9519-8225A1F11E2B}">
      <dgm:prSet/>
      <dgm:spPr/>
      <dgm:t>
        <a:bodyPr/>
        <a:lstStyle/>
        <a:p>
          <a:endParaRPr lang="en-US"/>
        </a:p>
      </dgm:t>
    </dgm:pt>
    <dgm:pt modelId="{A311856F-977B-4A53-BE38-6F2C78F96FAC}" type="sibTrans" cxnId="{7AB965E2-3F4D-4469-9519-8225A1F11E2B}">
      <dgm:prSet/>
      <dgm:spPr/>
      <dgm:t>
        <a:bodyPr/>
        <a:lstStyle/>
        <a:p>
          <a:endParaRPr lang="en-US"/>
        </a:p>
      </dgm:t>
    </dgm:pt>
    <dgm:pt modelId="{E883895D-18AC-4994-AAC1-EDB413EE5EED}" type="pres">
      <dgm:prSet presAssocID="{47FB06D2-383E-430E-B101-A55CE64CEED8}" presName="diagram" presStyleCnt="0">
        <dgm:presLayoutVars>
          <dgm:dir/>
          <dgm:resizeHandles val="exact"/>
        </dgm:presLayoutVars>
      </dgm:prSet>
      <dgm:spPr/>
      <dgm:t>
        <a:bodyPr/>
        <a:lstStyle/>
        <a:p>
          <a:endParaRPr lang="en-US"/>
        </a:p>
      </dgm:t>
    </dgm:pt>
    <dgm:pt modelId="{8C847BF0-1F39-4F6C-811E-2879AABE45FF}" type="pres">
      <dgm:prSet presAssocID="{8EB4ACC5-16ED-43D6-BCEC-665368ADC775}" presName="node" presStyleLbl="node1" presStyleIdx="0" presStyleCnt="4">
        <dgm:presLayoutVars>
          <dgm:bulletEnabled val="1"/>
        </dgm:presLayoutVars>
      </dgm:prSet>
      <dgm:spPr/>
      <dgm:t>
        <a:bodyPr/>
        <a:lstStyle/>
        <a:p>
          <a:endParaRPr lang="en-US"/>
        </a:p>
      </dgm:t>
    </dgm:pt>
    <dgm:pt modelId="{FE9D7AC7-2189-4E4C-8C5C-847AD6688136}" type="pres">
      <dgm:prSet presAssocID="{DBED8A55-D1BB-4AE4-BCF8-FB438EAD3C5E}" presName="sibTrans" presStyleCnt="0"/>
      <dgm:spPr/>
    </dgm:pt>
    <dgm:pt modelId="{4AE18962-849E-47A3-B254-41798143382E}" type="pres">
      <dgm:prSet presAssocID="{29A9DD7C-327E-45F1-856D-779A87911E28}" presName="node" presStyleLbl="node1" presStyleIdx="1" presStyleCnt="4">
        <dgm:presLayoutVars>
          <dgm:bulletEnabled val="1"/>
        </dgm:presLayoutVars>
      </dgm:prSet>
      <dgm:spPr/>
      <dgm:t>
        <a:bodyPr/>
        <a:lstStyle/>
        <a:p>
          <a:endParaRPr lang="en-US"/>
        </a:p>
      </dgm:t>
    </dgm:pt>
    <dgm:pt modelId="{3815E80E-5B6C-48B2-BF85-8E639A91EAB8}" type="pres">
      <dgm:prSet presAssocID="{09BAF253-64BD-46FB-9E4A-F9B7B146BBC6}" presName="sibTrans" presStyleCnt="0"/>
      <dgm:spPr/>
    </dgm:pt>
    <dgm:pt modelId="{36A8C533-6B07-4A32-8F20-149E85800148}" type="pres">
      <dgm:prSet presAssocID="{B19B148E-08A7-421B-9364-19944DA5A19D}" presName="node" presStyleLbl="node1" presStyleIdx="2" presStyleCnt="4">
        <dgm:presLayoutVars>
          <dgm:bulletEnabled val="1"/>
        </dgm:presLayoutVars>
      </dgm:prSet>
      <dgm:spPr/>
      <dgm:t>
        <a:bodyPr/>
        <a:lstStyle/>
        <a:p>
          <a:endParaRPr lang="en-US"/>
        </a:p>
      </dgm:t>
    </dgm:pt>
    <dgm:pt modelId="{3CE31633-C67D-48C7-B6AF-408C337BB9D4}" type="pres">
      <dgm:prSet presAssocID="{56363CCF-0FC0-4D1A-80A4-6174F1345A10}" presName="sibTrans" presStyleCnt="0"/>
      <dgm:spPr/>
    </dgm:pt>
    <dgm:pt modelId="{99AD844C-E377-421D-8B8D-343072D4055E}" type="pres">
      <dgm:prSet presAssocID="{EDBA7B7F-865B-42BE-AAC7-76B983F5D21F}" presName="node" presStyleLbl="node1" presStyleIdx="3" presStyleCnt="4">
        <dgm:presLayoutVars>
          <dgm:bulletEnabled val="1"/>
        </dgm:presLayoutVars>
      </dgm:prSet>
      <dgm:spPr/>
      <dgm:t>
        <a:bodyPr/>
        <a:lstStyle/>
        <a:p>
          <a:endParaRPr lang="en-US"/>
        </a:p>
      </dgm:t>
    </dgm:pt>
  </dgm:ptLst>
  <dgm:cxnLst>
    <dgm:cxn modelId="{EDE123BD-A3A5-4963-8208-9EB0ADC852BB}" type="presOf" srcId="{8EB4ACC5-16ED-43D6-BCEC-665368ADC775}" destId="{8C847BF0-1F39-4F6C-811E-2879AABE45FF}" srcOrd="0" destOrd="0" presId="urn:microsoft.com/office/officeart/2005/8/layout/default"/>
    <dgm:cxn modelId="{FCA81BFD-F996-42E1-9C91-FF23A33A0644}" type="presOf" srcId="{29A9DD7C-327E-45F1-856D-779A87911E28}" destId="{4AE18962-849E-47A3-B254-41798143382E}" srcOrd="0" destOrd="0" presId="urn:microsoft.com/office/officeart/2005/8/layout/default"/>
    <dgm:cxn modelId="{16E67CD2-E3B0-4C37-83B5-51D36859BFB0}" srcId="{47FB06D2-383E-430E-B101-A55CE64CEED8}" destId="{8EB4ACC5-16ED-43D6-BCEC-665368ADC775}" srcOrd="0" destOrd="0" parTransId="{3D96EB8B-E84C-44BB-9EA8-E1A24DA7B7D8}" sibTransId="{DBED8A55-D1BB-4AE4-BCF8-FB438EAD3C5E}"/>
    <dgm:cxn modelId="{EF38C475-9E0C-48DB-B19A-6D8228D819F8}" type="presOf" srcId="{B19B148E-08A7-421B-9364-19944DA5A19D}" destId="{36A8C533-6B07-4A32-8F20-149E85800148}" srcOrd="0" destOrd="0" presId="urn:microsoft.com/office/officeart/2005/8/layout/default"/>
    <dgm:cxn modelId="{9C182513-8F0E-4E28-9AB7-38C3AF1FEFFD}" srcId="{47FB06D2-383E-430E-B101-A55CE64CEED8}" destId="{29A9DD7C-327E-45F1-856D-779A87911E28}" srcOrd="1" destOrd="0" parTransId="{D6C16828-6DCE-429F-95C6-1853F4D99D2E}" sibTransId="{09BAF253-64BD-46FB-9E4A-F9B7B146BBC6}"/>
    <dgm:cxn modelId="{5C6F0350-899A-4D4F-835B-8D5D18443AF1}" type="presOf" srcId="{EDBA7B7F-865B-42BE-AAC7-76B983F5D21F}" destId="{99AD844C-E377-421D-8B8D-343072D4055E}" srcOrd="0" destOrd="0" presId="urn:microsoft.com/office/officeart/2005/8/layout/default"/>
    <dgm:cxn modelId="{7AB965E2-3F4D-4469-9519-8225A1F11E2B}" srcId="{47FB06D2-383E-430E-B101-A55CE64CEED8}" destId="{EDBA7B7F-865B-42BE-AAC7-76B983F5D21F}" srcOrd="3" destOrd="0" parTransId="{9CB3837C-B163-4E27-8750-C81DE7591239}" sibTransId="{A311856F-977B-4A53-BE38-6F2C78F96FAC}"/>
    <dgm:cxn modelId="{7D185189-9FA8-4814-9F91-82FB0FE72FF0}" srcId="{47FB06D2-383E-430E-B101-A55CE64CEED8}" destId="{B19B148E-08A7-421B-9364-19944DA5A19D}" srcOrd="2" destOrd="0" parTransId="{72F90CC3-992A-4881-9A89-FA9E452970D7}" sibTransId="{56363CCF-0FC0-4D1A-80A4-6174F1345A10}"/>
    <dgm:cxn modelId="{A3A0C30A-C85D-43F2-9348-857B0D6BB63D}" type="presOf" srcId="{47FB06D2-383E-430E-B101-A55CE64CEED8}" destId="{E883895D-18AC-4994-AAC1-EDB413EE5EED}" srcOrd="0" destOrd="0" presId="urn:microsoft.com/office/officeart/2005/8/layout/default"/>
    <dgm:cxn modelId="{01921257-A77D-4B8C-8824-1EF8DF5DB490}" type="presParOf" srcId="{E883895D-18AC-4994-AAC1-EDB413EE5EED}" destId="{8C847BF0-1F39-4F6C-811E-2879AABE45FF}" srcOrd="0" destOrd="0" presId="urn:microsoft.com/office/officeart/2005/8/layout/default"/>
    <dgm:cxn modelId="{D861F90F-4363-44D0-ACFA-CD2CE9CB0AB2}" type="presParOf" srcId="{E883895D-18AC-4994-AAC1-EDB413EE5EED}" destId="{FE9D7AC7-2189-4E4C-8C5C-847AD6688136}" srcOrd="1" destOrd="0" presId="urn:microsoft.com/office/officeart/2005/8/layout/default"/>
    <dgm:cxn modelId="{F6C26297-C886-407E-8D99-E05BE197E7C3}" type="presParOf" srcId="{E883895D-18AC-4994-AAC1-EDB413EE5EED}" destId="{4AE18962-849E-47A3-B254-41798143382E}" srcOrd="2" destOrd="0" presId="urn:microsoft.com/office/officeart/2005/8/layout/default"/>
    <dgm:cxn modelId="{4D11B5E5-715D-496F-91A4-FF43C727F00C}" type="presParOf" srcId="{E883895D-18AC-4994-AAC1-EDB413EE5EED}" destId="{3815E80E-5B6C-48B2-BF85-8E639A91EAB8}" srcOrd="3" destOrd="0" presId="urn:microsoft.com/office/officeart/2005/8/layout/default"/>
    <dgm:cxn modelId="{F413B4E5-6320-4C53-92DB-F8C00FAA4AF7}" type="presParOf" srcId="{E883895D-18AC-4994-AAC1-EDB413EE5EED}" destId="{36A8C533-6B07-4A32-8F20-149E85800148}" srcOrd="4" destOrd="0" presId="urn:microsoft.com/office/officeart/2005/8/layout/default"/>
    <dgm:cxn modelId="{C3F38B28-AB8E-4A69-8130-B327CA0286FB}" type="presParOf" srcId="{E883895D-18AC-4994-AAC1-EDB413EE5EED}" destId="{3CE31633-C67D-48C7-B6AF-408C337BB9D4}" srcOrd="5" destOrd="0" presId="urn:microsoft.com/office/officeart/2005/8/layout/default"/>
    <dgm:cxn modelId="{3C2C161A-C572-420F-8A9B-46EE8FB9A812}" type="presParOf" srcId="{E883895D-18AC-4994-AAC1-EDB413EE5EED}" destId="{99AD844C-E377-421D-8B8D-343072D4055E}" srcOrd="6" destOrd="0" presId="urn:microsoft.com/office/officeart/2005/8/layout/default"/>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819F47-C171-43E2-9C6B-3155DE83074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3C634362-E1A2-46CA-B603-5FC6996C6D95}">
      <dgm:prSet custT="1"/>
      <dgm:spPr/>
      <dgm:t>
        <a:bodyPr/>
        <a:lstStyle/>
        <a:p>
          <a:pPr rtl="0"/>
          <a:r>
            <a:rPr lang="en-US" sz="2400" b="0" i="0" baseline="0" dirty="0" smtClean="0"/>
            <a:t>Repeatable Operations</a:t>
          </a:r>
          <a:endParaRPr lang="en-US" sz="2400" dirty="0"/>
        </a:p>
      </dgm:t>
    </dgm:pt>
    <dgm:pt modelId="{1EF336B0-592D-4234-A690-DCA145601ED0}" type="parTrans" cxnId="{F78778FF-8F65-4C02-910B-BEA8ACA5AE20}">
      <dgm:prSet/>
      <dgm:spPr/>
      <dgm:t>
        <a:bodyPr/>
        <a:lstStyle/>
        <a:p>
          <a:endParaRPr lang="en-US"/>
        </a:p>
      </dgm:t>
    </dgm:pt>
    <dgm:pt modelId="{69FD0DBB-6099-4BE8-8F0F-0AB6B5022592}" type="sibTrans" cxnId="{F78778FF-8F65-4C02-910B-BEA8ACA5AE20}">
      <dgm:prSet/>
      <dgm:spPr/>
      <dgm:t>
        <a:bodyPr/>
        <a:lstStyle/>
        <a:p>
          <a:endParaRPr lang="en-US"/>
        </a:p>
      </dgm:t>
    </dgm:pt>
    <dgm:pt modelId="{03F3A8BC-100A-4B19-AED6-90C9ED3ACF99}">
      <dgm:prSet custT="1"/>
      <dgm:spPr/>
      <dgm:t>
        <a:bodyPr/>
        <a:lstStyle/>
        <a:p>
          <a:pPr rtl="0"/>
          <a:r>
            <a:rPr lang="en-US" sz="2400" b="0" i="0" baseline="0" dirty="0" smtClean="0"/>
            <a:t>Huge Volume Data Input/output</a:t>
          </a:r>
          <a:endParaRPr lang="en-US" sz="2400" b="0" i="0" baseline="0" dirty="0"/>
        </a:p>
      </dgm:t>
    </dgm:pt>
    <dgm:pt modelId="{EB80985F-3D03-44EA-A4D7-0034E1A5BC5B}" type="parTrans" cxnId="{FA9C9728-A2BA-4342-A2AD-E291CDFFC498}">
      <dgm:prSet/>
      <dgm:spPr/>
      <dgm:t>
        <a:bodyPr/>
        <a:lstStyle/>
        <a:p>
          <a:endParaRPr lang="en-US"/>
        </a:p>
      </dgm:t>
    </dgm:pt>
    <dgm:pt modelId="{7B89F3E1-0E05-473A-8D26-920BE8A9A213}" type="sibTrans" cxnId="{FA9C9728-A2BA-4342-A2AD-E291CDFFC498}">
      <dgm:prSet/>
      <dgm:spPr/>
      <dgm:t>
        <a:bodyPr/>
        <a:lstStyle/>
        <a:p>
          <a:endParaRPr lang="en-US"/>
        </a:p>
      </dgm:t>
    </dgm:pt>
    <dgm:pt modelId="{BD9709AC-7262-479E-8C7B-14C30AB69F17}">
      <dgm:prSet custT="1"/>
      <dgm:spPr/>
      <dgm:t>
        <a:bodyPr/>
        <a:lstStyle/>
        <a:p>
          <a:pPr rtl="0"/>
          <a:r>
            <a:rPr lang="en-US" sz="2400" b="0" i="0" baseline="0" dirty="0" smtClean="0"/>
            <a:t>Data Compare</a:t>
          </a:r>
          <a:endParaRPr lang="en-US" sz="2400" b="0" i="0" baseline="0" dirty="0"/>
        </a:p>
      </dgm:t>
    </dgm:pt>
    <dgm:pt modelId="{81A64D57-3E1A-45D0-93BF-95E635EBAA20}" type="parTrans" cxnId="{139E274C-3696-4907-A5BB-F7AF68DFFA1C}">
      <dgm:prSet/>
      <dgm:spPr/>
      <dgm:t>
        <a:bodyPr/>
        <a:lstStyle/>
        <a:p>
          <a:endParaRPr lang="en-US"/>
        </a:p>
      </dgm:t>
    </dgm:pt>
    <dgm:pt modelId="{BEA6FFEA-697D-4EE0-BFB8-5E989FC31609}" type="sibTrans" cxnId="{139E274C-3696-4907-A5BB-F7AF68DFFA1C}">
      <dgm:prSet/>
      <dgm:spPr/>
      <dgm:t>
        <a:bodyPr/>
        <a:lstStyle/>
        <a:p>
          <a:endParaRPr lang="en-US"/>
        </a:p>
      </dgm:t>
    </dgm:pt>
    <dgm:pt modelId="{3285743D-1743-4C66-86C3-C89C506D09C6}">
      <dgm:prSet custT="1"/>
      <dgm:spPr/>
      <dgm:t>
        <a:bodyPr/>
        <a:lstStyle/>
        <a:p>
          <a:pPr rtl="0"/>
          <a:r>
            <a:rPr lang="en-US" sz="2400" b="0" i="0" baseline="0" dirty="0" smtClean="0"/>
            <a:t>Data Calculation</a:t>
          </a:r>
          <a:endParaRPr lang="en-US" sz="2400" b="0" i="0" baseline="0" dirty="0"/>
        </a:p>
      </dgm:t>
    </dgm:pt>
    <dgm:pt modelId="{BA601DDB-B29F-404A-8368-9AA7494CD1D6}" type="parTrans" cxnId="{BB179DAA-3EDE-40AF-A04B-C68931ABD633}">
      <dgm:prSet/>
      <dgm:spPr/>
      <dgm:t>
        <a:bodyPr/>
        <a:lstStyle/>
        <a:p>
          <a:endParaRPr lang="en-US"/>
        </a:p>
      </dgm:t>
    </dgm:pt>
    <dgm:pt modelId="{C593D79A-E2AF-4980-9A06-28D13AA63E61}" type="sibTrans" cxnId="{BB179DAA-3EDE-40AF-A04B-C68931ABD633}">
      <dgm:prSet/>
      <dgm:spPr/>
      <dgm:t>
        <a:bodyPr/>
        <a:lstStyle/>
        <a:p>
          <a:endParaRPr lang="en-US"/>
        </a:p>
      </dgm:t>
    </dgm:pt>
    <dgm:pt modelId="{B19FAF6E-CB01-4CE2-8EFE-07402339384B}">
      <dgm:prSet custT="1"/>
      <dgm:spPr/>
      <dgm:t>
        <a:bodyPr/>
        <a:lstStyle/>
        <a:p>
          <a:pPr rtl="0"/>
          <a:r>
            <a:rPr lang="en-US" sz="2400" b="0" i="0" baseline="0" dirty="0" smtClean="0"/>
            <a:t>Mass Concurrent Users Operation</a:t>
          </a:r>
          <a:endParaRPr lang="en-US" sz="2400" b="0" i="0" baseline="0" dirty="0"/>
        </a:p>
      </dgm:t>
    </dgm:pt>
    <dgm:pt modelId="{C6E2F013-5148-4171-9955-76A7937CF8F6}" type="parTrans" cxnId="{BB6583EE-EB34-4ABB-AD22-7AF1EEDC8C81}">
      <dgm:prSet/>
      <dgm:spPr/>
      <dgm:t>
        <a:bodyPr/>
        <a:lstStyle/>
        <a:p>
          <a:endParaRPr lang="en-US"/>
        </a:p>
      </dgm:t>
    </dgm:pt>
    <dgm:pt modelId="{BB034E94-F7B8-404D-BDA1-8548036039E1}" type="sibTrans" cxnId="{BB6583EE-EB34-4ABB-AD22-7AF1EEDC8C81}">
      <dgm:prSet/>
      <dgm:spPr/>
      <dgm:t>
        <a:bodyPr/>
        <a:lstStyle/>
        <a:p>
          <a:endParaRPr lang="en-US"/>
        </a:p>
      </dgm:t>
    </dgm:pt>
    <dgm:pt modelId="{00DC60A5-8C24-4568-9082-3C82A1EBF2F3}">
      <dgm:prSet custT="1"/>
      <dgm:spPr/>
      <dgm:t>
        <a:bodyPr/>
        <a:lstStyle/>
        <a:p>
          <a:pPr rtl="0"/>
          <a:r>
            <a:rPr lang="en-US" sz="2400" dirty="0" smtClean="0"/>
            <a:t>…</a:t>
          </a:r>
          <a:endParaRPr lang="en-US" sz="2400" dirty="0"/>
        </a:p>
      </dgm:t>
    </dgm:pt>
    <dgm:pt modelId="{37F1B63D-B06B-41BD-A5F8-B8195F1FC52A}" type="parTrans" cxnId="{58E6246F-9F00-4102-9A17-95B723239118}">
      <dgm:prSet/>
      <dgm:spPr/>
    </dgm:pt>
    <dgm:pt modelId="{3F6DBB94-435F-450A-9DDF-41964C15EE9E}" type="sibTrans" cxnId="{58E6246F-9F00-4102-9A17-95B723239118}">
      <dgm:prSet/>
      <dgm:spPr/>
    </dgm:pt>
    <dgm:pt modelId="{FA1BEFBD-F682-44F3-9E7F-76840FD1D17F}" type="pres">
      <dgm:prSet presAssocID="{B4819F47-C171-43E2-9C6B-3155DE83074B}" presName="linear" presStyleCnt="0">
        <dgm:presLayoutVars>
          <dgm:animLvl val="lvl"/>
          <dgm:resizeHandles val="exact"/>
        </dgm:presLayoutVars>
      </dgm:prSet>
      <dgm:spPr/>
      <dgm:t>
        <a:bodyPr/>
        <a:lstStyle/>
        <a:p>
          <a:endParaRPr lang="en-US"/>
        </a:p>
      </dgm:t>
    </dgm:pt>
    <dgm:pt modelId="{30F1E248-E8EB-4E37-9584-8DA5754138A8}" type="pres">
      <dgm:prSet presAssocID="{3C634362-E1A2-46CA-B603-5FC6996C6D95}" presName="parentText" presStyleLbl="node1" presStyleIdx="0" presStyleCnt="6">
        <dgm:presLayoutVars>
          <dgm:chMax val="0"/>
          <dgm:bulletEnabled val="1"/>
        </dgm:presLayoutVars>
      </dgm:prSet>
      <dgm:spPr/>
      <dgm:t>
        <a:bodyPr/>
        <a:lstStyle/>
        <a:p>
          <a:endParaRPr lang="en-US"/>
        </a:p>
      </dgm:t>
    </dgm:pt>
    <dgm:pt modelId="{EED97AA5-CA3D-42C4-9378-5473BC02942E}" type="pres">
      <dgm:prSet presAssocID="{69FD0DBB-6099-4BE8-8F0F-0AB6B5022592}" presName="spacer" presStyleCnt="0"/>
      <dgm:spPr/>
    </dgm:pt>
    <dgm:pt modelId="{DCC070EF-13C4-40F2-A113-0AD42DC925F6}" type="pres">
      <dgm:prSet presAssocID="{03F3A8BC-100A-4B19-AED6-90C9ED3ACF99}" presName="parentText" presStyleLbl="node1" presStyleIdx="1" presStyleCnt="6" custLinFactNeighborY="-2965">
        <dgm:presLayoutVars>
          <dgm:chMax val="0"/>
          <dgm:bulletEnabled val="1"/>
        </dgm:presLayoutVars>
      </dgm:prSet>
      <dgm:spPr/>
      <dgm:t>
        <a:bodyPr/>
        <a:lstStyle/>
        <a:p>
          <a:endParaRPr lang="en-US"/>
        </a:p>
      </dgm:t>
    </dgm:pt>
    <dgm:pt modelId="{6F1C2B1A-53FF-4D59-A11D-529570293761}" type="pres">
      <dgm:prSet presAssocID="{7B89F3E1-0E05-473A-8D26-920BE8A9A213}" presName="spacer" presStyleCnt="0"/>
      <dgm:spPr/>
    </dgm:pt>
    <dgm:pt modelId="{9BC0D1DE-F9E0-4C60-AB4F-1991CA7BB904}" type="pres">
      <dgm:prSet presAssocID="{BD9709AC-7262-479E-8C7B-14C30AB69F17}" presName="parentText" presStyleLbl="node1" presStyleIdx="2" presStyleCnt="6">
        <dgm:presLayoutVars>
          <dgm:chMax val="0"/>
          <dgm:bulletEnabled val="1"/>
        </dgm:presLayoutVars>
      </dgm:prSet>
      <dgm:spPr/>
      <dgm:t>
        <a:bodyPr/>
        <a:lstStyle/>
        <a:p>
          <a:endParaRPr lang="en-US"/>
        </a:p>
      </dgm:t>
    </dgm:pt>
    <dgm:pt modelId="{20C4CC22-1AC2-48F8-9DB3-1EF37DBC8D75}" type="pres">
      <dgm:prSet presAssocID="{BEA6FFEA-697D-4EE0-BFB8-5E989FC31609}" presName="spacer" presStyleCnt="0"/>
      <dgm:spPr/>
    </dgm:pt>
    <dgm:pt modelId="{5EE42B30-2E28-4A03-9472-E6414D9CC336}" type="pres">
      <dgm:prSet presAssocID="{3285743D-1743-4C66-86C3-C89C506D09C6}" presName="parentText" presStyleLbl="node1" presStyleIdx="3" presStyleCnt="6">
        <dgm:presLayoutVars>
          <dgm:chMax val="0"/>
          <dgm:bulletEnabled val="1"/>
        </dgm:presLayoutVars>
      </dgm:prSet>
      <dgm:spPr/>
      <dgm:t>
        <a:bodyPr/>
        <a:lstStyle/>
        <a:p>
          <a:endParaRPr lang="en-US"/>
        </a:p>
      </dgm:t>
    </dgm:pt>
    <dgm:pt modelId="{612EF729-AE27-4BDC-963F-8942A5731E55}" type="pres">
      <dgm:prSet presAssocID="{C593D79A-E2AF-4980-9A06-28D13AA63E61}" presName="spacer" presStyleCnt="0"/>
      <dgm:spPr/>
    </dgm:pt>
    <dgm:pt modelId="{78239CB7-7967-4740-94EF-08FD3E9081AB}" type="pres">
      <dgm:prSet presAssocID="{B19FAF6E-CB01-4CE2-8EFE-07402339384B}" presName="parentText" presStyleLbl="node1" presStyleIdx="4" presStyleCnt="6">
        <dgm:presLayoutVars>
          <dgm:chMax val="0"/>
          <dgm:bulletEnabled val="1"/>
        </dgm:presLayoutVars>
      </dgm:prSet>
      <dgm:spPr/>
      <dgm:t>
        <a:bodyPr/>
        <a:lstStyle/>
        <a:p>
          <a:endParaRPr lang="en-US"/>
        </a:p>
      </dgm:t>
    </dgm:pt>
    <dgm:pt modelId="{C7DF502F-5785-472E-BCB3-8A4A5DD0A43F}" type="pres">
      <dgm:prSet presAssocID="{BB034E94-F7B8-404D-BDA1-8548036039E1}" presName="spacer" presStyleCnt="0"/>
      <dgm:spPr/>
    </dgm:pt>
    <dgm:pt modelId="{0699B57B-BF2F-4E5D-B843-7B2D2A25FE7D}" type="pres">
      <dgm:prSet presAssocID="{00DC60A5-8C24-4568-9082-3C82A1EBF2F3}" presName="parentText" presStyleLbl="node1" presStyleIdx="5" presStyleCnt="6">
        <dgm:presLayoutVars>
          <dgm:chMax val="0"/>
          <dgm:bulletEnabled val="1"/>
        </dgm:presLayoutVars>
      </dgm:prSet>
      <dgm:spPr/>
      <dgm:t>
        <a:bodyPr/>
        <a:lstStyle/>
        <a:p>
          <a:endParaRPr lang="en-US"/>
        </a:p>
      </dgm:t>
    </dgm:pt>
  </dgm:ptLst>
  <dgm:cxnLst>
    <dgm:cxn modelId="{DCE11AAF-30EC-4116-B820-2F3C3669D039}" type="presOf" srcId="{03F3A8BC-100A-4B19-AED6-90C9ED3ACF99}" destId="{DCC070EF-13C4-40F2-A113-0AD42DC925F6}" srcOrd="0" destOrd="0" presId="urn:microsoft.com/office/officeart/2005/8/layout/vList2"/>
    <dgm:cxn modelId="{BB179DAA-3EDE-40AF-A04B-C68931ABD633}" srcId="{B4819F47-C171-43E2-9C6B-3155DE83074B}" destId="{3285743D-1743-4C66-86C3-C89C506D09C6}" srcOrd="3" destOrd="0" parTransId="{BA601DDB-B29F-404A-8368-9AA7494CD1D6}" sibTransId="{C593D79A-E2AF-4980-9A06-28D13AA63E61}"/>
    <dgm:cxn modelId="{465E3637-C235-4B90-8E2B-DFB3D63060EC}" type="presOf" srcId="{B19FAF6E-CB01-4CE2-8EFE-07402339384B}" destId="{78239CB7-7967-4740-94EF-08FD3E9081AB}" srcOrd="0" destOrd="0" presId="urn:microsoft.com/office/officeart/2005/8/layout/vList2"/>
    <dgm:cxn modelId="{1E6FDD8A-1779-41F5-9905-0047C64225AE}" type="presOf" srcId="{00DC60A5-8C24-4568-9082-3C82A1EBF2F3}" destId="{0699B57B-BF2F-4E5D-B843-7B2D2A25FE7D}" srcOrd="0" destOrd="0" presId="urn:microsoft.com/office/officeart/2005/8/layout/vList2"/>
    <dgm:cxn modelId="{BB6583EE-EB34-4ABB-AD22-7AF1EEDC8C81}" srcId="{B4819F47-C171-43E2-9C6B-3155DE83074B}" destId="{B19FAF6E-CB01-4CE2-8EFE-07402339384B}" srcOrd="4" destOrd="0" parTransId="{C6E2F013-5148-4171-9955-76A7937CF8F6}" sibTransId="{BB034E94-F7B8-404D-BDA1-8548036039E1}"/>
    <dgm:cxn modelId="{139E274C-3696-4907-A5BB-F7AF68DFFA1C}" srcId="{B4819F47-C171-43E2-9C6B-3155DE83074B}" destId="{BD9709AC-7262-479E-8C7B-14C30AB69F17}" srcOrd="2" destOrd="0" parTransId="{81A64D57-3E1A-45D0-93BF-95E635EBAA20}" sibTransId="{BEA6FFEA-697D-4EE0-BFB8-5E989FC31609}"/>
    <dgm:cxn modelId="{F78778FF-8F65-4C02-910B-BEA8ACA5AE20}" srcId="{B4819F47-C171-43E2-9C6B-3155DE83074B}" destId="{3C634362-E1A2-46CA-B603-5FC6996C6D95}" srcOrd="0" destOrd="0" parTransId="{1EF336B0-592D-4234-A690-DCA145601ED0}" sibTransId="{69FD0DBB-6099-4BE8-8F0F-0AB6B5022592}"/>
    <dgm:cxn modelId="{955039FD-058F-4051-99AB-C844BF34009A}" type="presOf" srcId="{BD9709AC-7262-479E-8C7B-14C30AB69F17}" destId="{9BC0D1DE-F9E0-4C60-AB4F-1991CA7BB904}" srcOrd="0" destOrd="0" presId="urn:microsoft.com/office/officeart/2005/8/layout/vList2"/>
    <dgm:cxn modelId="{C44DF9A3-8F55-4560-B7C5-0CBA18B4B641}" type="presOf" srcId="{3C634362-E1A2-46CA-B603-5FC6996C6D95}" destId="{30F1E248-E8EB-4E37-9584-8DA5754138A8}" srcOrd="0" destOrd="0" presId="urn:microsoft.com/office/officeart/2005/8/layout/vList2"/>
    <dgm:cxn modelId="{639F5631-5CAC-4713-AC00-4D56803B818D}" type="presOf" srcId="{3285743D-1743-4C66-86C3-C89C506D09C6}" destId="{5EE42B30-2E28-4A03-9472-E6414D9CC336}" srcOrd="0" destOrd="0" presId="urn:microsoft.com/office/officeart/2005/8/layout/vList2"/>
    <dgm:cxn modelId="{58E6246F-9F00-4102-9A17-95B723239118}" srcId="{B4819F47-C171-43E2-9C6B-3155DE83074B}" destId="{00DC60A5-8C24-4568-9082-3C82A1EBF2F3}" srcOrd="5" destOrd="0" parTransId="{37F1B63D-B06B-41BD-A5F8-B8195F1FC52A}" sibTransId="{3F6DBB94-435F-450A-9DDF-41964C15EE9E}"/>
    <dgm:cxn modelId="{08321590-8DF3-45E3-8DB9-DCD131E69D22}" type="presOf" srcId="{B4819F47-C171-43E2-9C6B-3155DE83074B}" destId="{FA1BEFBD-F682-44F3-9E7F-76840FD1D17F}" srcOrd="0" destOrd="0" presId="urn:microsoft.com/office/officeart/2005/8/layout/vList2"/>
    <dgm:cxn modelId="{FA9C9728-A2BA-4342-A2AD-E291CDFFC498}" srcId="{B4819F47-C171-43E2-9C6B-3155DE83074B}" destId="{03F3A8BC-100A-4B19-AED6-90C9ED3ACF99}" srcOrd="1" destOrd="0" parTransId="{EB80985F-3D03-44EA-A4D7-0034E1A5BC5B}" sibTransId="{7B89F3E1-0E05-473A-8D26-920BE8A9A213}"/>
    <dgm:cxn modelId="{978A4F6E-2A8E-4CEB-A85C-3359D9056ECC}" type="presParOf" srcId="{FA1BEFBD-F682-44F3-9E7F-76840FD1D17F}" destId="{30F1E248-E8EB-4E37-9584-8DA5754138A8}" srcOrd="0" destOrd="0" presId="urn:microsoft.com/office/officeart/2005/8/layout/vList2"/>
    <dgm:cxn modelId="{0E23C1A2-BD67-4980-919B-AB20C669D02E}" type="presParOf" srcId="{FA1BEFBD-F682-44F3-9E7F-76840FD1D17F}" destId="{EED97AA5-CA3D-42C4-9378-5473BC02942E}" srcOrd="1" destOrd="0" presId="urn:microsoft.com/office/officeart/2005/8/layout/vList2"/>
    <dgm:cxn modelId="{9345A747-E850-496B-85F5-E348EF192706}" type="presParOf" srcId="{FA1BEFBD-F682-44F3-9E7F-76840FD1D17F}" destId="{DCC070EF-13C4-40F2-A113-0AD42DC925F6}" srcOrd="2" destOrd="0" presId="urn:microsoft.com/office/officeart/2005/8/layout/vList2"/>
    <dgm:cxn modelId="{62D08309-F484-4C2E-BF47-55BAA8237BDA}" type="presParOf" srcId="{FA1BEFBD-F682-44F3-9E7F-76840FD1D17F}" destId="{6F1C2B1A-53FF-4D59-A11D-529570293761}" srcOrd="3" destOrd="0" presId="urn:microsoft.com/office/officeart/2005/8/layout/vList2"/>
    <dgm:cxn modelId="{58EC3EA4-170C-4ACC-814F-21193CACF8E1}" type="presParOf" srcId="{FA1BEFBD-F682-44F3-9E7F-76840FD1D17F}" destId="{9BC0D1DE-F9E0-4C60-AB4F-1991CA7BB904}" srcOrd="4" destOrd="0" presId="urn:microsoft.com/office/officeart/2005/8/layout/vList2"/>
    <dgm:cxn modelId="{F7D43C40-FAC0-468C-A9C5-B0CDCAD06375}" type="presParOf" srcId="{FA1BEFBD-F682-44F3-9E7F-76840FD1D17F}" destId="{20C4CC22-1AC2-48F8-9DB3-1EF37DBC8D75}" srcOrd="5" destOrd="0" presId="urn:microsoft.com/office/officeart/2005/8/layout/vList2"/>
    <dgm:cxn modelId="{3F7F4AE9-6948-4D3E-A114-F8FEA51756AF}" type="presParOf" srcId="{FA1BEFBD-F682-44F3-9E7F-76840FD1D17F}" destId="{5EE42B30-2E28-4A03-9472-E6414D9CC336}" srcOrd="6" destOrd="0" presId="urn:microsoft.com/office/officeart/2005/8/layout/vList2"/>
    <dgm:cxn modelId="{6AA6A1E5-5E34-4D85-A621-6C5363BAA630}" type="presParOf" srcId="{FA1BEFBD-F682-44F3-9E7F-76840FD1D17F}" destId="{612EF729-AE27-4BDC-963F-8942A5731E55}" srcOrd="7" destOrd="0" presId="urn:microsoft.com/office/officeart/2005/8/layout/vList2"/>
    <dgm:cxn modelId="{E2C452B6-3965-4846-949F-51DA944CE2A4}" type="presParOf" srcId="{FA1BEFBD-F682-44F3-9E7F-76840FD1D17F}" destId="{78239CB7-7967-4740-94EF-08FD3E9081AB}" srcOrd="8" destOrd="0" presId="urn:microsoft.com/office/officeart/2005/8/layout/vList2"/>
    <dgm:cxn modelId="{E63F9898-C169-44E8-A56B-3B1F847DFA8F}" type="presParOf" srcId="{FA1BEFBD-F682-44F3-9E7F-76840FD1D17F}" destId="{C7DF502F-5785-472E-BCB3-8A4A5DD0A43F}" srcOrd="9" destOrd="0" presId="urn:microsoft.com/office/officeart/2005/8/layout/vList2"/>
    <dgm:cxn modelId="{BCD80A74-CE59-4C01-AAD7-508B82757953}" type="presParOf" srcId="{FA1BEFBD-F682-44F3-9E7F-76840FD1D17F}" destId="{0699B57B-BF2F-4E5D-B843-7B2D2A25FE7D}"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86D38B9-AC70-4E44-9C64-40048CBCE2CF}"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15C37412-2C63-47B9-9893-4B8BC9FBA880}">
      <dgm:prSet/>
      <dgm:spPr/>
      <dgm:t>
        <a:bodyPr/>
        <a:lstStyle/>
        <a:p>
          <a:pPr rtl="0"/>
          <a:r>
            <a:rPr lang="en-US" dirty="0" smtClean="0"/>
            <a:t>Prepare</a:t>
          </a:r>
          <a:endParaRPr lang="en-US" dirty="0"/>
        </a:p>
      </dgm:t>
    </dgm:pt>
    <dgm:pt modelId="{4786E084-F38E-4F29-A03F-C14876C736D0}" type="parTrans" cxnId="{446A0426-1541-4F65-8401-2ACA48E2625A}">
      <dgm:prSet/>
      <dgm:spPr/>
      <dgm:t>
        <a:bodyPr/>
        <a:lstStyle/>
        <a:p>
          <a:endParaRPr lang="en-US"/>
        </a:p>
      </dgm:t>
    </dgm:pt>
    <dgm:pt modelId="{1B14EF1F-80F1-4C70-9545-B0101CB80AA6}" type="sibTrans" cxnId="{446A0426-1541-4F65-8401-2ACA48E2625A}">
      <dgm:prSet/>
      <dgm:spPr/>
      <dgm:t>
        <a:bodyPr/>
        <a:lstStyle/>
        <a:p>
          <a:endParaRPr lang="en-US"/>
        </a:p>
      </dgm:t>
    </dgm:pt>
    <dgm:pt modelId="{1A705B22-6C68-4FBF-8AE4-19C81E21C17A}">
      <dgm:prSet/>
      <dgm:spPr/>
      <dgm:t>
        <a:bodyPr/>
        <a:lstStyle/>
        <a:p>
          <a:pPr rtl="0"/>
          <a:r>
            <a:rPr lang="en-US" dirty="0" smtClean="0"/>
            <a:t>Create</a:t>
          </a:r>
          <a:endParaRPr lang="en-US" dirty="0"/>
        </a:p>
      </dgm:t>
    </dgm:pt>
    <dgm:pt modelId="{93CD5AA9-9F82-46F6-94F5-C709FEADDA04}" type="parTrans" cxnId="{3318B1D4-0FCB-4783-A5E9-5C367248B188}">
      <dgm:prSet/>
      <dgm:spPr/>
      <dgm:t>
        <a:bodyPr/>
        <a:lstStyle/>
        <a:p>
          <a:endParaRPr lang="en-US"/>
        </a:p>
      </dgm:t>
    </dgm:pt>
    <dgm:pt modelId="{C9E4F927-F07B-40A5-9406-641F5347BFDD}" type="sibTrans" cxnId="{3318B1D4-0FCB-4783-A5E9-5C367248B188}">
      <dgm:prSet/>
      <dgm:spPr/>
      <dgm:t>
        <a:bodyPr/>
        <a:lstStyle/>
        <a:p>
          <a:endParaRPr lang="en-US"/>
        </a:p>
      </dgm:t>
    </dgm:pt>
    <dgm:pt modelId="{02BA6ED8-0A6C-4159-8663-D95EF5A61020}">
      <dgm:prSet/>
      <dgm:spPr/>
      <dgm:t>
        <a:bodyPr/>
        <a:lstStyle/>
        <a:p>
          <a:pPr rtl="0"/>
          <a:r>
            <a:rPr lang="en-US" dirty="0" smtClean="0"/>
            <a:t>Enhance</a:t>
          </a:r>
          <a:endParaRPr lang="en-US" dirty="0"/>
        </a:p>
      </dgm:t>
    </dgm:pt>
    <dgm:pt modelId="{2FAF9338-7AD0-4B58-BC05-911F42AA2152}" type="parTrans" cxnId="{987EE6DC-3F36-4DE5-B891-7D642C9DE6D1}">
      <dgm:prSet/>
      <dgm:spPr/>
      <dgm:t>
        <a:bodyPr/>
        <a:lstStyle/>
        <a:p>
          <a:endParaRPr lang="en-US"/>
        </a:p>
      </dgm:t>
    </dgm:pt>
    <dgm:pt modelId="{6385E3AB-8D41-476A-AA0E-9F9D89E04CB6}" type="sibTrans" cxnId="{987EE6DC-3F36-4DE5-B891-7D642C9DE6D1}">
      <dgm:prSet/>
      <dgm:spPr/>
      <dgm:t>
        <a:bodyPr/>
        <a:lstStyle/>
        <a:p>
          <a:endParaRPr lang="en-US"/>
        </a:p>
      </dgm:t>
    </dgm:pt>
    <dgm:pt modelId="{B153F2AC-6801-4D1D-BA0F-A96198B85088}">
      <dgm:prSet/>
      <dgm:spPr/>
      <dgm:t>
        <a:bodyPr/>
        <a:lstStyle/>
        <a:p>
          <a:pPr rtl="0"/>
          <a:r>
            <a:rPr lang="en-US" dirty="0" smtClean="0"/>
            <a:t>Debug &amp; Run</a:t>
          </a:r>
          <a:endParaRPr lang="en-US" dirty="0"/>
        </a:p>
      </dgm:t>
    </dgm:pt>
    <dgm:pt modelId="{D1AA335E-FFBA-4DC2-942E-03FB6A09ADD1}" type="parTrans" cxnId="{E7F84BEC-DFC8-48F3-8728-A0440C6B3072}">
      <dgm:prSet/>
      <dgm:spPr/>
      <dgm:t>
        <a:bodyPr/>
        <a:lstStyle/>
        <a:p>
          <a:endParaRPr lang="en-US"/>
        </a:p>
      </dgm:t>
    </dgm:pt>
    <dgm:pt modelId="{DF74EADE-4C59-4CE7-8235-C7AE63BB09E5}" type="sibTrans" cxnId="{E7F84BEC-DFC8-48F3-8728-A0440C6B3072}">
      <dgm:prSet/>
      <dgm:spPr/>
      <dgm:t>
        <a:bodyPr/>
        <a:lstStyle/>
        <a:p>
          <a:endParaRPr lang="en-US"/>
        </a:p>
      </dgm:t>
    </dgm:pt>
    <dgm:pt modelId="{A8D32914-D608-4832-8F79-AB9C04E90345}" type="pres">
      <dgm:prSet presAssocID="{F86D38B9-AC70-4E44-9C64-40048CBCE2CF}" presName="CompostProcess" presStyleCnt="0">
        <dgm:presLayoutVars>
          <dgm:dir/>
          <dgm:resizeHandles val="exact"/>
        </dgm:presLayoutVars>
      </dgm:prSet>
      <dgm:spPr/>
      <dgm:t>
        <a:bodyPr/>
        <a:lstStyle/>
        <a:p>
          <a:endParaRPr lang="en-US"/>
        </a:p>
      </dgm:t>
    </dgm:pt>
    <dgm:pt modelId="{02D51835-23EA-4BD3-9C17-419462E27D80}" type="pres">
      <dgm:prSet presAssocID="{F86D38B9-AC70-4E44-9C64-40048CBCE2CF}" presName="arrow" presStyleLbl="bgShp" presStyleIdx="0" presStyleCnt="1"/>
      <dgm:spPr/>
    </dgm:pt>
    <dgm:pt modelId="{50D605B0-9A82-4000-808E-976431A1A2D7}" type="pres">
      <dgm:prSet presAssocID="{F86D38B9-AC70-4E44-9C64-40048CBCE2CF}" presName="linearProcess" presStyleCnt="0"/>
      <dgm:spPr/>
    </dgm:pt>
    <dgm:pt modelId="{A2BFDA5F-2779-4721-B39D-038F407D7F6D}" type="pres">
      <dgm:prSet presAssocID="{15C37412-2C63-47B9-9893-4B8BC9FBA880}" presName="textNode" presStyleLbl="node1" presStyleIdx="0" presStyleCnt="4">
        <dgm:presLayoutVars>
          <dgm:bulletEnabled val="1"/>
        </dgm:presLayoutVars>
      </dgm:prSet>
      <dgm:spPr/>
      <dgm:t>
        <a:bodyPr/>
        <a:lstStyle/>
        <a:p>
          <a:endParaRPr lang="en-US"/>
        </a:p>
      </dgm:t>
    </dgm:pt>
    <dgm:pt modelId="{401AABBC-F9D9-4B87-8765-FB8A83FC3F7D}" type="pres">
      <dgm:prSet presAssocID="{1B14EF1F-80F1-4C70-9545-B0101CB80AA6}" presName="sibTrans" presStyleCnt="0"/>
      <dgm:spPr/>
    </dgm:pt>
    <dgm:pt modelId="{6F743F74-49AA-4C1F-AB35-B3EE5D93E178}" type="pres">
      <dgm:prSet presAssocID="{1A705B22-6C68-4FBF-8AE4-19C81E21C17A}" presName="textNode" presStyleLbl="node1" presStyleIdx="1" presStyleCnt="4">
        <dgm:presLayoutVars>
          <dgm:bulletEnabled val="1"/>
        </dgm:presLayoutVars>
      </dgm:prSet>
      <dgm:spPr/>
      <dgm:t>
        <a:bodyPr/>
        <a:lstStyle/>
        <a:p>
          <a:endParaRPr lang="en-US"/>
        </a:p>
      </dgm:t>
    </dgm:pt>
    <dgm:pt modelId="{54B964EA-2373-4F38-B400-452EACF8BE3B}" type="pres">
      <dgm:prSet presAssocID="{C9E4F927-F07B-40A5-9406-641F5347BFDD}" presName="sibTrans" presStyleCnt="0"/>
      <dgm:spPr/>
    </dgm:pt>
    <dgm:pt modelId="{4FBD1421-A903-4C35-8938-E3F612F6082E}" type="pres">
      <dgm:prSet presAssocID="{02BA6ED8-0A6C-4159-8663-D95EF5A61020}" presName="textNode" presStyleLbl="node1" presStyleIdx="2" presStyleCnt="4">
        <dgm:presLayoutVars>
          <dgm:bulletEnabled val="1"/>
        </dgm:presLayoutVars>
      </dgm:prSet>
      <dgm:spPr/>
      <dgm:t>
        <a:bodyPr/>
        <a:lstStyle/>
        <a:p>
          <a:endParaRPr lang="en-US"/>
        </a:p>
      </dgm:t>
    </dgm:pt>
    <dgm:pt modelId="{E31B0C52-A51E-43BB-951E-5360ACB48D88}" type="pres">
      <dgm:prSet presAssocID="{6385E3AB-8D41-476A-AA0E-9F9D89E04CB6}" presName="sibTrans" presStyleCnt="0"/>
      <dgm:spPr/>
    </dgm:pt>
    <dgm:pt modelId="{A6C20A33-F59B-46A3-BB38-6743E7A86E50}" type="pres">
      <dgm:prSet presAssocID="{B153F2AC-6801-4D1D-BA0F-A96198B85088}" presName="textNode" presStyleLbl="node1" presStyleIdx="3" presStyleCnt="4">
        <dgm:presLayoutVars>
          <dgm:bulletEnabled val="1"/>
        </dgm:presLayoutVars>
      </dgm:prSet>
      <dgm:spPr/>
      <dgm:t>
        <a:bodyPr/>
        <a:lstStyle/>
        <a:p>
          <a:endParaRPr lang="en-US"/>
        </a:p>
      </dgm:t>
    </dgm:pt>
  </dgm:ptLst>
  <dgm:cxnLst>
    <dgm:cxn modelId="{3E325D83-FCBA-4F5F-9CD9-A430C8E5B72F}" type="presOf" srcId="{15C37412-2C63-47B9-9893-4B8BC9FBA880}" destId="{A2BFDA5F-2779-4721-B39D-038F407D7F6D}" srcOrd="0" destOrd="0" presId="urn:microsoft.com/office/officeart/2005/8/layout/hProcess9"/>
    <dgm:cxn modelId="{F778CB40-EB30-4AE5-ACBE-8D422D3F8051}" type="presOf" srcId="{1A705B22-6C68-4FBF-8AE4-19C81E21C17A}" destId="{6F743F74-49AA-4C1F-AB35-B3EE5D93E178}" srcOrd="0" destOrd="0" presId="urn:microsoft.com/office/officeart/2005/8/layout/hProcess9"/>
    <dgm:cxn modelId="{E7F84BEC-DFC8-48F3-8728-A0440C6B3072}" srcId="{F86D38B9-AC70-4E44-9C64-40048CBCE2CF}" destId="{B153F2AC-6801-4D1D-BA0F-A96198B85088}" srcOrd="3" destOrd="0" parTransId="{D1AA335E-FFBA-4DC2-942E-03FB6A09ADD1}" sibTransId="{DF74EADE-4C59-4CE7-8235-C7AE63BB09E5}"/>
    <dgm:cxn modelId="{18457797-6A13-45F9-A221-4BC0BE524352}" type="presOf" srcId="{02BA6ED8-0A6C-4159-8663-D95EF5A61020}" destId="{4FBD1421-A903-4C35-8938-E3F612F6082E}" srcOrd="0" destOrd="0" presId="urn:microsoft.com/office/officeart/2005/8/layout/hProcess9"/>
    <dgm:cxn modelId="{987EE6DC-3F36-4DE5-B891-7D642C9DE6D1}" srcId="{F86D38B9-AC70-4E44-9C64-40048CBCE2CF}" destId="{02BA6ED8-0A6C-4159-8663-D95EF5A61020}" srcOrd="2" destOrd="0" parTransId="{2FAF9338-7AD0-4B58-BC05-911F42AA2152}" sibTransId="{6385E3AB-8D41-476A-AA0E-9F9D89E04CB6}"/>
    <dgm:cxn modelId="{CE1BE3EF-126B-46A3-AC02-E43F4E9FBD31}" type="presOf" srcId="{F86D38B9-AC70-4E44-9C64-40048CBCE2CF}" destId="{A8D32914-D608-4832-8F79-AB9C04E90345}" srcOrd="0" destOrd="0" presId="urn:microsoft.com/office/officeart/2005/8/layout/hProcess9"/>
    <dgm:cxn modelId="{446A0426-1541-4F65-8401-2ACA48E2625A}" srcId="{F86D38B9-AC70-4E44-9C64-40048CBCE2CF}" destId="{15C37412-2C63-47B9-9893-4B8BC9FBA880}" srcOrd="0" destOrd="0" parTransId="{4786E084-F38E-4F29-A03F-C14876C736D0}" sibTransId="{1B14EF1F-80F1-4C70-9545-B0101CB80AA6}"/>
    <dgm:cxn modelId="{A5363065-CD99-4357-AC71-2C7264BD87D0}" type="presOf" srcId="{B153F2AC-6801-4D1D-BA0F-A96198B85088}" destId="{A6C20A33-F59B-46A3-BB38-6743E7A86E50}" srcOrd="0" destOrd="0" presId="urn:microsoft.com/office/officeart/2005/8/layout/hProcess9"/>
    <dgm:cxn modelId="{3318B1D4-0FCB-4783-A5E9-5C367248B188}" srcId="{F86D38B9-AC70-4E44-9C64-40048CBCE2CF}" destId="{1A705B22-6C68-4FBF-8AE4-19C81E21C17A}" srcOrd="1" destOrd="0" parTransId="{93CD5AA9-9F82-46F6-94F5-C709FEADDA04}" sibTransId="{C9E4F927-F07B-40A5-9406-641F5347BFDD}"/>
    <dgm:cxn modelId="{16A74AA0-3823-4FBC-A10A-9051221A3C24}" type="presParOf" srcId="{A8D32914-D608-4832-8F79-AB9C04E90345}" destId="{02D51835-23EA-4BD3-9C17-419462E27D80}" srcOrd="0" destOrd="0" presId="urn:microsoft.com/office/officeart/2005/8/layout/hProcess9"/>
    <dgm:cxn modelId="{A2419792-8C1D-485B-9DE6-DACB80407532}" type="presParOf" srcId="{A8D32914-D608-4832-8F79-AB9C04E90345}" destId="{50D605B0-9A82-4000-808E-976431A1A2D7}" srcOrd="1" destOrd="0" presId="urn:microsoft.com/office/officeart/2005/8/layout/hProcess9"/>
    <dgm:cxn modelId="{A3F2D82B-A03F-4465-85A1-43373A24FEA2}" type="presParOf" srcId="{50D605B0-9A82-4000-808E-976431A1A2D7}" destId="{A2BFDA5F-2779-4721-B39D-038F407D7F6D}" srcOrd="0" destOrd="0" presId="urn:microsoft.com/office/officeart/2005/8/layout/hProcess9"/>
    <dgm:cxn modelId="{EA97564B-8ACF-4242-AD78-49DF5BFE2DA3}" type="presParOf" srcId="{50D605B0-9A82-4000-808E-976431A1A2D7}" destId="{401AABBC-F9D9-4B87-8765-FB8A83FC3F7D}" srcOrd="1" destOrd="0" presId="urn:microsoft.com/office/officeart/2005/8/layout/hProcess9"/>
    <dgm:cxn modelId="{9A0362EA-E517-41A3-826F-333A76D31FA5}" type="presParOf" srcId="{50D605B0-9A82-4000-808E-976431A1A2D7}" destId="{6F743F74-49AA-4C1F-AB35-B3EE5D93E178}" srcOrd="2" destOrd="0" presId="urn:microsoft.com/office/officeart/2005/8/layout/hProcess9"/>
    <dgm:cxn modelId="{47BDC469-2A3E-41B1-92B6-71B98C1C43EC}" type="presParOf" srcId="{50D605B0-9A82-4000-808E-976431A1A2D7}" destId="{54B964EA-2373-4F38-B400-452EACF8BE3B}" srcOrd="3" destOrd="0" presId="urn:microsoft.com/office/officeart/2005/8/layout/hProcess9"/>
    <dgm:cxn modelId="{2C592ED6-A0E6-4883-B7E1-79A7DB45F8B2}" type="presParOf" srcId="{50D605B0-9A82-4000-808E-976431A1A2D7}" destId="{4FBD1421-A903-4C35-8938-E3F612F6082E}" srcOrd="4" destOrd="0" presId="urn:microsoft.com/office/officeart/2005/8/layout/hProcess9"/>
    <dgm:cxn modelId="{4A4BCEA9-6671-4844-BC1B-9BBCDA61D295}" type="presParOf" srcId="{50D605B0-9A82-4000-808E-976431A1A2D7}" destId="{E31B0C52-A51E-43BB-951E-5360ACB48D88}" srcOrd="5" destOrd="0" presId="urn:microsoft.com/office/officeart/2005/8/layout/hProcess9"/>
    <dgm:cxn modelId="{0C7ED19E-1BD1-45D9-9857-B3985360302E}" type="presParOf" srcId="{50D605B0-9A82-4000-808E-976431A1A2D7}" destId="{A6C20A33-F59B-46A3-BB38-6743E7A86E50}" srcOrd="6"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BD11100-1531-4800-80AE-11BF2945D858}"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DD8DC7C3-10EA-4418-8C97-F5E854550EFE}">
      <dgm:prSet/>
      <dgm:spPr/>
      <dgm:t>
        <a:bodyPr/>
        <a:lstStyle/>
        <a:p>
          <a:pPr rtl="0"/>
          <a:r>
            <a:rPr lang="en-US" dirty="0" smtClean="0"/>
            <a:t>Setup for test automation </a:t>
          </a:r>
          <a:endParaRPr lang="en-US" dirty="0"/>
        </a:p>
      </dgm:t>
    </dgm:pt>
    <dgm:pt modelId="{9671C33E-6F19-4594-ADFD-28D9E224F9DF}" type="parTrans" cxnId="{582B3A91-C631-495A-BBD5-0602FB164835}">
      <dgm:prSet/>
      <dgm:spPr/>
      <dgm:t>
        <a:bodyPr/>
        <a:lstStyle/>
        <a:p>
          <a:endParaRPr lang="en-US"/>
        </a:p>
      </dgm:t>
    </dgm:pt>
    <dgm:pt modelId="{EE1A2964-163D-4521-9174-F2376313AB4B}" type="sibTrans" cxnId="{582B3A91-C631-495A-BBD5-0602FB164835}">
      <dgm:prSet/>
      <dgm:spPr/>
      <dgm:t>
        <a:bodyPr/>
        <a:lstStyle/>
        <a:p>
          <a:endParaRPr lang="en-US"/>
        </a:p>
      </dgm:t>
    </dgm:pt>
    <dgm:pt modelId="{40B242B9-7706-4BBB-9516-B8821CAC1F6A}">
      <dgm:prSet/>
      <dgm:spPr/>
      <dgm:t>
        <a:bodyPr/>
        <a:lstStyle/>
        <a:p>
          <a:pPr rtl="0"/>
          <a:r>
            <a:rPr lang="en-US" dirty="0" smtClean="0"/>
            <a:t>Create a basic test</a:t>
          </a:r>
          <a:endParaRPr lang="en-US" dirty="0"/>
        </a:p>
      </dgm:t>
    </dgm:pt>
    <dgm:pt modelId="{405E6E2F-F5A4-4BB2-9251-A161272DE965}" type="parTrans" cxnId="{90C35792-A50A-4878-A6D2-230BCEEF9E7F}">
      <dgm:prSet/>
      <dgm:spPr/>
      <dgm:t>
        <a:bodyPr/>
        <a:lstStyle/>
        <a:p>
          <a:endParaRPr lang="en-US"/>
        </a:p>
      </dgm:t>
    </dgm:pt>
    <dgm:pt modelId="{F73D331E-C8BD-40D5-A1B8-CAE7F4CBA304}" type="sibTrans" cxnId="{90C35792-A50A-4878-A6D2-230BCEEF9E7F}">
      <dgm:prSet/>
      <dgm:spPr/>
      <dgm:t>
        <a:bodyPr/>
        <a:lstStyle/>
        <a:p>
          <a:endParaRPr lang="en-US"/>
        </a:p>
      </dgm:t>
    </dgm:pt>
    <dgm:pt modelId="{89EC1896-3D1A-4AF5-970F-5B98B1683B26}">
      <dgm:prSet/>
      <dgm:spPr/>
      <dgm:t>
        <a:bodyPr/>
        <a:lstStyle/>
        <a:p>
          <a:pPr rtl="0"/>
          <a:r>
            <a:rPr lang="en-US" dirty="0" smtClean="0"/>
            <a:t>Enhance test</a:t>
          </a:r>
          <a:endParaRPr lang="en-US" dirty="0"/>
        </a:p>
      </dgm:t>
    </dgm:pt>
    <dgm:pt modelId="{1FB37B8C-328C-427E-897D-E842A4FE3633}" type="parTrans" cxnId="{A51CFF56-EF4E-41DE-A5B0-3B675FF509D2}">
      <dgm:prSet/>
      <dgm:spPr/>
      <dgm:t>
        <a:bodyPr/>
        <a:lstStyle/>
        <a:p>
          <a:endParaRPr lang="en-US"/>
        </a:p>
      </dgm:t>
    </dgm:pt>
    <dgm:pt modelId="{BA840FD7-4B73-4EB5-8D70-4C8662896297}" type="sibTrans" cxnId="{A51CFF56-EF4E-41DE-A5B0-3B675FF509D2}">
      <dgm:prSet/>
      <dgm:spPr/>
      <dgm:t>
        <a:bodyPr/>
        <a:lstStyle/>
        <a:p>
          <a:endParaRPr lang="en-US"/>
        </a:p>
      </dgm:t>
    </dgm:pt>
    <dgm:pt modelId="{0600DE5B-378E-46B6-BC21-A36B7CBB4C2C}">
      <dgm:prSet/>
      <dgm:spPr/>
      <dgm:t>
        <a:bodyPr/>
        <a:lstStyle/>
        <a:p>
          <a:pPr rtl="0"/>
          <a:r>
            <a:rPr lang="en-US" dirty="0" smtClean="0"/>
            <a:t>Debug and Run test</a:t>
          </a:r>
          <a:endParaRPr lang="en-US" dirty="0"/>
        </a:p>
      </dgm:t>
    </dgm:pt>
    <dgm:pt modelId="{21AE186F-6B46-4214-9319-F51A8614A870}" type="parTrans" cxnId="{B9918B92-7659-454A-9C74-55FF485C9B9D}">
      <dgm:prSet/>
      <dgm:spPr/>
      <dgm:t>
        <a:bodyPr/>
        <a:lstStyle/>
        <a:p>
          <a:endParaRPr lang="en-US"/>
        </a:p>
      </dgm:t>
    </dgm:pt>
    <dgm:pt modelId="{FC797427-257B-45EE-AADF-DFE86B047CC5}" type="sibTrans" cxnId="{B9918B92-7659-454A-9C74-55FF485C9B9D}">
      <dgm:prSet/>
      <dgm:spPr/>
      <dgm:t>
        <a:bodyPr/>
        <a:lstStyle/>
        <a:p>
          <a:endParaRPr lang="en-US"/>
        </a:p>
      </dgm:t>
    </dgm:pt>
    <dgm:pt modelId="{7BE55A56-C8D5-4417-96DF-98E1C9D2B308}">
      <dgm:prSet/>
      <dgm:spPr/>
      <dgm:t>
        <a:bodyPr/>
        <a:lstStyle/>
        <a:p>
          <a:pPr rtl="0"/>
          <a:r>
            <a:rPr lang="en-US" dirty="0" smtClean="0">
              <a:solidFill>
                <a:schemeClr val="bg1">
                  <a:lumMod val="50000"/>
                </a:schemeClr>
              </a:solidFill>
            </a:rPr>
            <a:t>Document manual test steps</a:t>
          </a:r>
          <a:endParaRPr lang="en-US" dirty="0">
            <a:solidFill>
              <a:schemeClr val="bg1">
                <a:lumMod val="50000"/>
              </a:schemeClr>
            </a:solidFill>
          </a:endParaRPr>
        </a:p>
      </dgm:t>
    </dgm:pt>
    <dgm:pt modelId="{8B4BE02E-7EDB-4994-A218-7276818588F9}" type="parTrans" cxnId="{0E8D650D-6389-4C7F-8E8B-62BD0D53436C}">
      <dgm:prSet/>
      <dgm:spPr/>
      <dgm:t>
        <a:bodyPr/>
        <a:lstStyle/>
        <a:p>
          <a:endParaRPr lang="en-US"/>
        </a:p>
      </dgm:t>
    </dgm:pt>
    <dgm:pt modelId="{312A906B-2F7B-4867-8902-3A12391EDCC0}" type="sibTrans" cxnId="{0E8D650D-6389-4C7F-8E8B-62BD0D53436C}">
      <dgm:prSet/>
      <dgm:spPr/>
      <dgm:t>
        <a:bodyPr/>
        <a:lstStyle/>
        <a:p>
          <a:endParaRPr lang="en-US"/>
        </a:p>
      </dgm:t>
    </dgm:pt>
    <dgm:pt modelId="{D4A65EA9-3A55-4345-8CA5-9547565EE206}">
      <dgm:prSet/>
      <dgm:spPr/>
      <dgm:t>
        <a:bodyPr/>
        <a:lstStyle/>
        <a:p>
          <a:r>
            <a:rPr lang="en-US" dirty="0" smtClean="0">
              <a:solidFill>
                <a:schemeClr val="bg1">
                  <a:lumMod val="50000"/>
                </a:schemeClr>
              </a:solidFill>
            </a:rPr>
            <a:t>Check application environment stability</a:t>
          </a:r>
          <a:endParaRPr lang="en-US" dirty="0">
            <a:solidFill>
              <a:schemeClr val="bg1">
                <a:lumMod val="50000"/>
              </a:schemeClr>
            </a:solidFill>
          </a:endParaRPr>
        </a:p>
      </dgm:t>
    </dgm:pt>
    <dgm:pt modelId="{52635F2A-0AAF-449C-B379-40F9A82D6087}" type="parTrans" cxnId="{E343C557-B9A0-4FA4-98FF-BBB76878DEF0}">
      <dgm:prSet/>
      <dgm:spPr/>
      <dgm:t>
        <a:bodyPr/>
        <a:lstStyle/>
        <a:p>
          <a:endParaRPr lang="en-US"/>
        </a:p>
      </dgm:t>
    </dgm:pt>
    <dgm:pt modelId="{8F5E3FDA-0689-4A7C-A8AB-79CB6F8DB117}" type="sibTrans" cxnId="{E343C557-B9A0-4FA4-98FF-BBB76878DEF0}">
      <dgm:prSet/>
      <dgm:spPr/>
      <dgm:t>
        <a:bodyPr/>
        <a:lstStyle/>
        <a:p>
          <a:endParaRPr lang="en-US"/>
        </a:p>
      </dgm:t>
    </dgm:pt>
    <dgm:pt modelId="{9894DC11-59F4-4DF8-8D24-2E3486A1BE4B}">
      <dgm:prSet/>
      <dgm:spPr/>
      <dgm:t>
        <a:bodyPr/>
        <a:lstStyle/>
        <a:p>
          <a:r>
            <a:rPr lang="en-US" dirty="0" smtClean="0">
              <a:solidFill>
                <a:schemeClr val="bg1">
                  <a:lumMod val="50000"/>
                </a:schemeClr>
              </a:solidFill>
            </a:rPr>
            <a:t>Check that data is valid</a:t>
          </a:r>
          <a:endParaRPr lang="en-US" dirty="0">
            <a:solidFill>
              <a:schemeClr val="bg1">
                <a:lumMod val="50000"/>
              </a:schemeClr>
            </a:solidFill>
          </a:endParaRPr>
        </a:p>
      </dgm:t>
    </dgm:pt>
    <dgm:pt modelId="{40D95A11-ED25-42D6-BCDD-2189CB2BE96B}" type="parTrans" cxnId="{F00E21BB-9A09-4A47-8731-E945478BAA19}">
      <dgm:prSet/>
      <dgm:spPr/>
      <dgm:t>
        <a:bodyPr/>
        <a:lstStyle/>
        <a:p>
          <a:endParaRPr lang="en-US"/>
        </a:p>
      </dgm:t>
    </dgm:pt>
    <dgm:pt modelId="{4B422CE9-A317-47C2-9E67-ABB113DA2B29}" type="sibTrans" cxnId="{F00E21BB-9A09-4A47-8731-E945478BAA19}">
      <dgm:prSet/>
      <dgm:spPr/>
      <dgm:t>
        <a:bodyPr/>
        <a:lstStyle/>
        <a:p>
          <a:endParaRPr lang="en-US"/>
        </a:p>
      </dgm:t>
    </dgm:pt>
    <dgm:pt modelId="{F6DEAED7-A4A0-46F0-B71F-DD992C05A9FA}">
      <dgm:prSet/>
      <dgm:spPr/>
      <dgm:t>
        <a:bodyPr/>
        <a:lstStyle/>
        <a:p>
          <a:pPr rtl="0"/>
          <a:r>
            <a:rPr lang="en-US" dirty="0" smtClean="0">
              <a:solidFill>
                <a:schemeClr val="bg1">
                  <a:lumMod val="50000"/>
                </a:schemeClr>
              </a:solidFill>
            </a:rPr>
            <a:t>Record user actions</a:t>
          </a:r>
          <a:endParaRPr lang="en-US" dirty="0">
            <a:solidFill>
              <a:schemeClr val="bg1">
                <a:lumMod val="50000"/>
              </a:schemeClr>
            </a:solidFill>
          </a:endParaRPr>
        </a:p>
      </dgm:t>
    </dgm:pt>
    <dgm:pt modelId="{BFE7ED00-EFA1-4FD1-B897-EEB9CB5EA4BC}" type="parTrans" cxnId="{7E1CCB8A-A393-47F9-8B5F-00221319687C}">
      <dgm:prSet/>
      <dgm:spPr/>
      <dgm:t>
        <a:bodyPr/>
        <a:lstStyle/>
        <a:p>
          <a:endParaRPr lang="en-US"/>
        </a:p>
      </dgm:t>
    </dgm:pt>
    <dgm:pt modelId="{6DC625A9-1DA8-4AF3-9FAD-1F9242EDCFEA}" type="sibTrans" cxnId="{7E1CCB8A-A393-47F9-8B5F-00221319687C}">
      <dgm:prSet/>
      <dgm:spPr/>
      <dgm:t>
        <a:bodyPr/>
        <a:lstStyle/>
        <a:p>
          <a:endParaRPr lang="en-US"/>
        </a:p>
      </dgm:t>
    </dgm:pt>
    <dgm:pt modelId="{EC6F894E-7E61-46BE-8257-C2E0BABAA03D}">
      <dgm:prSet/>
      <dgm:spPr/>
      <dgm:t>
        <a:bodyPr/>
        <a:lstStyle/>
        <a:p>
          <a:r>
            <a:rPr lang="en-US" dirty="0" smtClean="0">
              <a:solidFill>
                <a:schemeClr val="bg1">
                  <a:lumMod val="50000"/>
                </a:schemeClr>
              </a:solidFill>
            </a:rPr>
            <a:t>Confirm successful playback</a:t>
          </a:r>
          <a:endParaRPr lang="en-US" dirty="0">
            <a:solidFill>
              <a:schemeClr val="bg1">
                <a:lumMod val="50000"/>
              </a:schemeClr>
            </a:solidFill>
          </a:endParaRPr>
        </a:p>
      </dgm:t>
    </dgm:pt>
    <dgm:pt modelId="{C0AECD36-5562-40F3-AFA7-76AF18D8D10F}" type="parTrans" cxnId="{9EF4A1BE-736A-4A79-A945-2442A0AD4FD1}">
      <dgm:prSet/>
      <dgm:spPr/>
      <dgm:t>
        <a:bodyPr/>
        <a:lstStyle/>
        <a:p>
          <a:endParaRPr lang="en-US"/>
        </a:p>
      </dgm:t>
    </dgm:pt>
    <dgm:pt modelId="{9BE2E574-F202-4CDA-8908-040F9351F71E}" type="sibTrans" cxnId="{9EF4A1BE-736A-4A79-A945-2442A0AD4FD1}">
      <dgm:prSet/>
      <dgm:spPr/>
      <dgm:t>
        <a:bodyPr/>
        <a:lstStyle/>
        <a:p>
          <a:endParaRPr lang="en-US"/>
        </a:p>
      </dgm:t>
    </dgm:pt>
    <dgm:pt modelId="{A45DB801-5D9D-42A4-AA4A-6F1F9583D44C}">
      <dgm:prSet/>
      <dgm:spPr/>
      <dgm:t>
        <a:bodyPr/>
        <a:lstStyle/>
        <a:p>
          <a:r>
            <a:rPr lang="en-US" dirty="0" smtClean="0">
              <a:solidFill>
                <a:schemeClr val="bg1">
                  <a:lumMod val="50000"/>
                </a:schemeClr>
              </a:solidFill>
            </a:rPr>
            <a:t>Use Object Repository</a:t>
          </a:r>
          <a:endParaRPr lang="en-US" dirty="0">
            <a:solidFill>
              <a:schemeClr val="bg1">
                <a:lumMod val="50000"/>
              </a:schemeClr>
            </a:solidFill>
          </a:endParaRPr>
        </a:p>
      </dgm:t>
    </dgm:pt>
    <dgm:pt modelId="{4BDE8F8D-BAA8-47CD-A2BD-F3A08FF93D8A}" type="parTrans" cxnId="{54C55A0E-1B23-455F-80A5-E10C76324634}">
      <dgm:prSet/>
      <dgm:spPr/>
      <dgm:t>
        <a:bodyPr/>
        <a:lstStyle/>
        <a:p>
          <a:endParaRPr lang="en-US"/>
        </a:p>
      </dgm:t>
    </dgm:pt>
    <dgm:pt modelId="{1AE7433E-5ABD-4A18-B9B5-5E4C9589594F}" type="sibTrans" cxnId="{54C55A0E-1B23-455F-80A5-E10C76324634}">
      <dgm:prSet/>
      <dgm:spPr/>
      <dgm:t>
        <a:bodyPr/>
        <a:lstStyle/>
        <a:p>
          <a:endParaRPr lang="en-US"/>
        </a:p>
      </dgm:t>
    </dgm:pt>
    <dgm:pt modelId="{5A6B028E-F7CA-4B5E-91EB-64C44F71FDCA}">
      <dgm:prSet/>
      <dgm:spPr/>
      <dgm:t>
        <a:bodyPr/>
        <a:lstStyle/>
        <a:p>
          <a:pPr rtl="0"/>
          <a:r>
            <a:rPr lang="en-US" dirty="0" smtClean="0">
              <a:solidFill>
                <a:schemeClr val="bg1">
                  <a:lumMod val="50000"/>
                </a:schemeClr>
              </a:solidFill>
            </a:rPr>
            <a:t>Add synchronization</a:t>
          </a:r>
          <a:endParaRPr lang="en-US" dirty="0">
            <a:solidFill>
              <a:schemeClr val="bg1">
                <a:lumMod val="50000"/>
              </a:schemeClr>
            </a:solidFill>
          </a:endParaRPr>
        </a:p>
      </dgm:t>
    </dgm:pt>
    <dgm:pt modelId="{09C07CFD-F6F8-40FD-B73C-FECAEA35B5AB}" type="parTrans" cxnId="{EE1C0060-2A59-4474-957B-6BBFEAA4315E}">
      <dgm:prSet/>
      <dgm:spPr/>
      <dgm:t>
        <a:bodyPr/>
        <a:lstStyle/>
        <a:p>
          <a:endParaRPr lang="en-US"/>
        </a:p>
      </dgm:t>
    </dgm:pt>
    <dgm:pt modelId="{E354DC07-CAC5-46E7-BC03-F1A98B71403B}" type="sibTrans" cxnId="{EE1C0060-2A59-4474-957B-6BBFEAA4315E}">
      <dgm:prSet/>
      <dgm:spPr/>
      <dgm:t>
        <a:bodyPr/>
        <a:lstStyle/>
        <a:p>
          <a:endParaRPr lang="en-US"/>
        </a:p>
      </dgm:t>
    </dgm:pt>
    <dgm:pt modelId="{626F96AD-9E11-4D75-8636-7FDD83265958}">
      <dgm:prSet/>
      <dgm:spPr/>
      <dgm:t>
        <a:bodyPr/>
        <a:lstStyle/>
        <a:p>
          <a:r>
            <a:rPr lang="en-US" dirty="0" smtClean="0">
              <a:solidFill>
                <a:schemeClr val="bg1">
                  <a:lumMod val="50000"/>
                </a:schemeClr>
              </a:solidFill>
            </a:rPr>
            <a:t>Insert checkpoints</a:t>
          </a:r>
          <a:endParaRPr lang="en-US" dirty="0">
            <a:solidFill>
              <a:schemeClr val="bg1">
                <a:lumMod val="50000"/>
              </a:schemeClr>
            </a:solidFill>
          </a:endParaRPr>
        </a:p>
      </dgm:t>
    </dgm:pt>
    <dgm:pt modelId="{86A58B8C-63FD-4923-8C3F-7291F639B944}" type="parTrans" cxnId="{6221965F-AAC6-4536-895D-952DFB18E6F1}">
      <dgm:prSet/>
      <dgm:spPr/>
      <dgm:t>
        <a:bodyPr/>
        <a:lstStyle/>
        <a:p>
          <a:endParaRPr lang="en-US"/>
        </a:p>
      </dgm:t>
    </dgm:pt>
    <dgm:pt modelId="{0044E5DF-2E12-4907-9F8D-5B45B796D162}" type="sibTrans" cxnId="{6221965F-AAC6-4536-895D-952DFB18E6F1}">
      <dgm:prSet/>
      <dgm:spPr/>
      <dgm:t>
        <a:bodyPr/>
        <a:lstStyle/>
        <a:p>
          <a:endParaRPr lang="en-US"/>
        </a:p>
      </dgm:t>
    </dgm:pt>
    <dgm:pt modelId="{2273C32F-4456-4276-8823-DAC422936A9B}">
      <dgm:prSet/>
      <dgm:spPr/>
      <dgm:t>
        <a:bodyPr/>
        <a:lstStyle/>
        <a:p>
          <a:r>
            <a:rPr lang="en-US" dirty="0" smtClean="0">
              <a:solidFill>
                <a:schemeClr val="bg1">
                  <a:lumMod val="50000"/>
                </a:schemeClr>
              </a:solidFill>
            </a:rPr>
            <a:t>Data drive the test</a:t>
          </a:r>
          <a:endParaRPr lang="en-US" dirty="0">
            <a:solidFill>
              <a:schemeClr val="bg1">
                <a:lumMod val="50000"/>
              </a:schemeClr>
            </a:solidFill>
          </a:endParaRPr>
        </a:p>
      </dgm:t>
    </dgm:pt>
    <dgm:pt modelId="{53559D71-9B61-453F-B7C2-2320F4C2B1EA}" type="parTrans" cxnId="{FA50DB00-EFD0-4397-98A7-413D431D9CBF}">
      <dgm:prSet/>
      <dgm:spPr/>
      <dgm:t>
        <a:bodyPr/>
        <a:lstStyle/>
        <a:p>
          <a:endParaRPr lang="en-US"/>
        </a:p>
      </dgm:t>
    </dgm:pt>
    <dgm:pt modelId="{9E71DB53-DF2C-4313-93EB-F29B2290D6AC}" type="sibTrans" cxnId="{FA50DB00-EFD0-4397-98A7-413D431D9CBF}">
      <dgm:prSet/>
      <dgm:spPr/>
      <dgm:t>
        <a:bodyPr/>
        <a:lstStyle/>
        <a:p>
          <a:endParaRPr lang="en-US"/>
        </a:p>
      </dgm:t>
    </dgm:pt>
    <dgm:pt modelId="{2576F4B6-549E-441D-BF36-6B0CA1956819}">
      <dgm:prSet/>
      <dgm:spPr/>
      <dgm:t>
        <a:bodyPr/>
        <a:lstStyle/>
        <a:p>
          <a:pPr rtl="0"/>
          <a:r>
            <a:rPr lang="en-US" dirty="0" smtClean="0">
              <a:solidFill>
                <a:schemeClr val="bg1">
                  <a:lumMod val="50000"/>
                </a:schemeClr>
              </a:solidFill>
            </a:rPr>
            <a:t>Debug</a:t>
          </a:r>
          <a:endParaRPr lang="en-US" dirty="0">
            <a:solidFill>
              <a:schemeClr val="bg1">
                <a:lumMod val="50000"/>
              </a:schemeClr>
            </a:solidFill>
          </a:endParaRPr>
        </a:p>
      </dgm:t>
    </dgm:pt>
    <dgm:pt modelId="{A8C2D4C8-C216-482A-9225-75FE05B48D68}" type="parTrans" cxnId="{B033400F-E7E6-4E7B-879F-3477AE43C749}">
      <dgm:prSet/>
      <dgm:spPr/>
      <dgm:t>
        <a:bodyPr/>
        <a:lstStyle/>
        <a:p>
          <a:endParaRPr lang="en-US"/>
        </a:p>
      </dgm:t>
    </dgm:pt>
    <dgm:pt modelId="{524ECAE2-F3ED-4A05-9E3F-D93E6AFB5842}" type="sibTrans" cxnId="{B033400F-E7E6-4E7B-879F-3477AE43C749}">
      <dgm:prSet/>
      <dgm:spPr/>
      <dgm:t>
        <a:bodyPr/>
        <a:lstStyle/>
        <a:p>
          <a:endParaRPr lang="en-US"/>
        </a:p>
      </dgm:t>
    </dgm:pt>
    <dgm:pt modelId="{EDF745EF-6022-4AD8-A05D-FCDA9A90A2F4}">
      <dgm:prSet/>
      <dgm:spPr/>
      <dgm:t>
        <a:bodyPr/>
        <a:lstStyle/>
        <a:p>
          <a:r>
            <a:rPr lang="en-US" dirty="0" smtClean="0">
              <a:solidFill>
                <a:schemeClr val="bg1">
                  <a:lumMod val="50000"/>
                </a:schemeClr>
              </a:solidFill>
            </a:rPr>
            <a:t>Run</a:t>
          </a:r>
          <a:endParaRPr lang="en-US" dirty="0">
            <a:solidFill>
              <a:schemeClr val="bg1">
                <a:lumMod val="50000"/>
              </a:schemeClr>
            </a:solidFill>
          </a:endParaRPr>
        </a:p>
      </dgm:t>
    </dgm:pt>
    <dgm:pt modelId="{919ABDB3-18E1-4AE9-911F-B5FF62DF31BA}" type="parTrans" cxnId="{916B28F9-7C0F-41E6-8E0C-2231D53FD2FD}">
      <dgm:prSet/>
      <dgm:spPr/>
    </dgm:pt>
    <dgm:pt modelId="{3C1E110A-AC9D-4D5F-9619-C6A5DB6B1677}" type="sibTrans" cxnId="{916B28F9-7C0F-41E6-8E0C-2231D53FD2FD}">
      <dgm:prSet/>
      <dgm:spPr/>
    </dgm:pt>
    <dgm:pt modelId="{60B7BF48-56AF-4ECC-BE7E-7B51B712E8F0}">
      <dgm:prSet/>
      <dgm:spPr/>
      <dgm:t>
        <a:bodyPr/>
        <a:lstStyle/>
        <a:p>
          <a:r>
            <a:rPr lang="en-US" dirty="0" smtClean="0">
              <a:solidFill>
                <a:schemeClr val="bg1">
                  <a:lumMod val="50000"/>
                </a:schemeClr>
              </a:solidFill>
            </a:rPr>
            <a:t>Insert output</a:t>
          </a:r>
          <a:endParaRPr lang="en-US" dirty="0">
            <a:solidFill>
              <a:schemeClr val="bg1">
                <a:lumMod val="50000"/>
              </a:schemeClr>
            </a:solidFill>
          </a:endParaRPr>
        </a:p>
      </dgm:t>
    </dgm:pt>
    <dgm:pt modelId="{0DFCA9AE-D5AF-4218-BEC7-D8FAF16F9B25}" type="parTrans" cxnId="{8F95B3AD-46D2-43E2-9ED9-888D19837240}">
      <dgm:prSet/>
      <dgm:spPr/>
    </dgm:pt>
    <dgm:pt modelId="{C29284B6-56A0-4686-94B6-15F739E39CF7}" type="sibTrans" cxnId="{8F95B3AD-46D2-43E2-9ED9-888D19837240}">
      <dgm:prSet/>
      <dgm:spPr/>
    </dgm:pt>
    <dgm:pt modelId="{913D7984-AF4C-4813-B476-EECD6A27D16B}">
      <dgm:prSet/>
      <dgm:spPr/>
      <dgm:t>
        <a:bodyPr/>
        <a:lstStyle/>
        <a:p>
          <a:pPr rtl="0"/>
          <a:r>
            <a:rPr lang="en-US" dirty="0" smtClean="0">
              <a:solidFill>
                <a:schemeClr val="bg1">
                  <a:lumMod val="50000"/>
                </a:schemeClr>
              </a:solidFill>
            </a:rPr>
            <a:t>Add Steps</a:t>
          </a:r>
          <a:endParaRPr lang="en-US" dirty="0">
            <a:solidFill>
              <a:schemeClr val="bg1">
                <a:lumMod val="50000"/>
              </a:schemeClr>
            </a:solidFill>
          </a:endParaRPr>
        </a:p>
      </dgm:t>
    </dgm:pt>
    <dgm:pt modelId="{167A2CBA-CF3D-4101-AA48-E132C8B2E9CC}" type="parTrans" cxnId="{E0DA0017-0F4D-42B2-A0B9-527CB74D5921}">
      <dgm:prSet/>
      <dgm:spPr/>
    </dgm:pt>
    <dgm:pt modelId="{1E69798F-329D-44E1-A018-BE925ED25630}" type="sibTrans" cxnId="{E0DA0017-0F4D-42B2-A0B9-527CB74D5921}">
      <dgm:prSet/>
      <dgm:spPr/>
    </dgm:pt>
    <dgm:pt modelId="{97F0911B-0F3F-4EB4-A198-3AB5DD5C9CE1}">
      <dgm:prSet/>
      <dgm:spPr/>
      <dgm:t>
        <a:bodyPr/>
        <a:lstStyle/>
        <a:p>
          <a:pPr rtl="0"/>
          <a:r>
            <a:rPr lang="en-US" dirty="0" smtClean="0">
              <a:solidFill>
                <a:schemeClr val="bg1">
                  <a:lumMod val="50000"/>
                </a:schemeClr>
              </a:solidFill>
            </a:rPr>
            <a:t>Add If Else statement</a:t>
          </a:r>
          <a:endParaRPr lang="en-US" dirty="0">
            <a:solidFill>
              <a:schemeClr val="bg1">
                <a:lumMod val="50000"/>
              </a:schemeClr>
            </a:solidFill>
          </a:endParaRPr>
        </a:p>
      </dgm:t>
    </dgm:pt>
    <dgm:pt modelId="{CB62A242-F463-4C73-ADA5-CD774CBF34B2}" type="parTrans" cxnId="{544B010B-DD82-4ADF-8565-52E81BF699BD}">
      <dgm:prSet/>
      <dgm:spPr/>
    </dgm:pt>
    <dgm:pt modelId="{CC4788D6-4400-4285-BEF1-8C3AAF9B2F76}" type="sibTrans" cxnId="{544B010B-DD82-4ADF-8565-52E81BF699BD}">
      <dgm:prSet/>
      <dgm:spPr/>
    </dgm:pt>
    <dgm:pt modelId="{05385EF3-BDF9-44E4-813B-28A31564BE36}">
      <dgm:prSet/>
      <dgm:spPr/>
      <dgm:t>
        <a:bodyPr/>
        <a:lstStyle/>
        <a:p>
          <a:r>
            <a:rPr lang="en-US" dirty="0" smtClean="0">
              <a:solidFill>
                <a:schemeClr val="bg1">
                  <a:lumMod val="50000"/>
                </a:schemeClr>
              </a:solidFill>
            </a:rPr>
            <a:t>Add Loop statement</a:t>
          </a:r>
          <a:endParaRPr lang="en-US" dirty="0">
            <a:solidFill>
              <a:schemeClr val="bg1">
                <a:lumMod val="50000"/>
              </a:schemeClr>
            </a:solidFill>
          </a:endParaRPr>
        </a:p>
      </dgm:t>
    </dgm:pt>
    <dgm:pt modelId="{74013D7D-34A6-4E83-931C-A3EFD0CAF3DF}" type="parTrans" cxnId="{F30FDE59-748A-4797-B7E4-222268A1CC1B}">
      <dgm:prSet/>
      <dgm:spPr/>
      <dgm:t>
        <a:bodyPr/>
        <a:lstStyle/>
        <a:p>
          <a:endParaRPr lang="en-US"/>
        </a:p>
      </dgm:t>
    </dgm:pt>
    <dgm:pt modelId="{D13E16F1-57B4-4BC1-B4A4-0C53BB705E3A}" type="sibTrans" cxnId="{F30FDE59-748A-4797-B7E4-222268A1CC1B}">
      <dgm:prSet/>
      <dgm:spPr/>
      <dgm:t>
        <a:bodyPr/>
        <a:lstStyle/>
        <a:p>
          <a:endParaRPr lang="en-US"/>
        </a:p>
      </dgm:t>
    </dgm:pt>
    <dgm:pt modelId="{191FA3EF-DCBD-4ECF-9075-0BFBA7FE36FB}" type="pres">
      <dgm:prSet presAssocID="{5BD11100-1531-4800-80AE-11BF2945D858}" presName="Name0" presStyleCnt="0">
        <dgm:presLayoutVars>
          <dgm:dir/>
          <dgm:animLvl val="lvl"/>
          <dgm:resizeHandles val="exact"/>
        </dgm:presLayoutVars>
      </dgm:prSet>
      <dgm:spPr/>
      <dgm:t>
        <a:bodyPr/>
        <a:lstStyle/>
        <a:p>
          <a:endParaRPr lang="en-US"/>
        </a:p>
      </dgm:t>
    </dgm:pt>
    <dgm:pt modelId="{05F7904A-A54E-4A6C-BFC6-3316E58DA1A9}" type="pres">
      <dgm:prSet presAssocID="{DD8DC7C3-10EA-4418-8C97-F5E854550EFE}" presName="composite" presStyleCnt="0"/>
      <dgm:spPr/>
    </dgm:pt>
    <dgm:pt modelId="{3F577254-7CF5-4B47-B750-F998AB112737}" type="pres">
      <dgm:prSet presAssocID="{DD8DC7C3-10EA-4418-8C97-F5E854550EFE}" presName="parTx" presStyleLbl="alignNode1" presStyleIdx="0" presStyleCnt="4">
        <dgm:presLayoutVars>
          <dgm:chMax val="0"/>
          <dgm:chPref val="0"/>
          <dgm:bulletEnabled val="1"/>
        </dgm:presLayoutVars>
      </dgm:prSet>
      <dgm:spPr/>
      <dgm:t>
        <a:bodyPr/>
        <a:lstStyle/>
        <a:p>
          <a:endParaRPr lang="en-US"/>
        </a:p>
      </dgm:t>
    </dgm:pt>
    <dgm:pt modelId="{01203999-060F-4334-8649-0F0CCCA9F4CB}" type="pres">
      <dgm:prSet presAssocID="{DD8DC7C3-10EA-4418-8C97-F5E854550EFE}" presName="desTx" presStyleLbl="alignAccFollowNode1" presStyleIdx="0" presStyleCnt="4">
        <dgm:presLayoutVars>
          <dgm:bulletEnabled val="1"/>
        </dgm:presLayoutVars>
      </dgm:prSet>
      <dgm:spPr/>
      <dgm:t>
        <a:bodyPr/>
        <a:lstStyle/>
        <a:p>
          <a:endParaRPr lang="en-US"/>
        </a:p>
      </dgm:t>
    </dgm:pt>
    <dgm:pt modelId="{F5134EEE-FF53-4F49-8480-2A37989F4E0D}" type="pres">
      <dgm:prSet presAssocID="{EE1A2964-163D-4521-9174-F2376313AB4B}" presName="space" presStyleCnt="0"/>
      <dgm:spPr/>
    </dgm:pt>
    <dgm:pt modelId="{8CB5E84B-99C9-4C70-B5B9-BBA052938F0A}" type="pres">
      <dgm:prSet presAssocID="{40B242B9-7706-4BBB-9516-B8821CAC1F6A}" presName="composite" presStyleCnt="0"/>
      <dgm:spPr/>
    </dgm:pt>
    <dgm:pt modelId="{6C0DE104-44AC-4EAB-B172-ADEBE9EEFD0A}" type="pres">
      <dgm:prSet presAssocID="{40B242B9-7706-4BBB-9516-B8821CAC1F6A}" presName="parTx" presStyleLbl="alignNode1" presStyleIdx="1" presStyleCnt="4">
        <dgm:presLayoutVars>
          <dgm:chMax val="0"/>
          <dgm:chPref val="0"/>
          <dgm:bulletEnabled val="1"/>
        </dgm:presLayoutVars>
      </dgm:prSet>
      <dgm:spPr/>
      <dgm:t>
        <a:bodyPr/>
        <a:lstStyle/>
        <a:p>
          <a:endParaRPr lang="en-US"/>
        </a:p>
      </dgm:t>
    </dgm:pt>
    <dgm:pt modelId="{C8CA8B70-AA2D-4E91-9B31-A37E8DE169CC}" type="pres">
      <dgm:prSet presAssocID="{40B242B9-7706-4BBB-9516-B8821CAC1F6A}" presName="desTx" presStyleLbl="alignAccFollowNode1" presStyleIdx="1" presStyleCnt="4">
        <dgm:presLayoutVars>
          <dgm:bulletEnabled val="1"/>
        </dgm:presLayoutVars>
      </dgm:prSet>
      <dgm:spPr/>
      <dgm:t>
        <a:bodyPr/>
        <a:lstStyle/>
        <a:p>
          <a:endParaRPr lang="en-US"/>
        </a:p>
      </dgm:t>
    </dgm:pt>
    <dgm:pt modelId="{C31EB51A-B6C9-458A-B4A1-CE664510D5B5}" type="pres">
      <dgm:prSet presAssocID="{F73D331E-C8BD-40D5-A1B8-CAE7F4CBA304}" presName="space" presStyleCnt="0"/>
      <dgm:spPr/>
    </dgm:pt>
    <dgm:pt modelId="{CD9536CE-F5D2-427D-A203-66D907BDC360}" type="pres">
      <dgm:prSet presAssocID="{89EC1896-3D1A-4AF5-970F-5B98B1683B26}" presName="composite" presStyleCnt="0"/>
      <dgm:spPr/>
    </dgm:pt>
    <dgm:pt modelId="{FD425DB0-DD45-478B-933B-0C9B149E58ED}" type="pres">
      <dgm:prSet presAssocID="{89EC1896-3D1A-4AF5-970F-5B98B1683B26}" presName="parTx" presStyleLbl="alignNode1" presStyleIdx="2" presStyleCnt="4">
        <dgm:presLayoutVars>
          <dgm:chMax val="0"/>
          <dgm:chPref val="0"/>
          <dgm:bulletEnabled val="1"/>
        </dgm:presLayoutVars>
      </dgm:prSet>
      <dgm:spPr/>
      <dgm:t>
        <a:bodyPr/>
        <a:lstStyle/>
        <a:p>
          <a:endParaRPr lang="en-US"/>
        </a:p>
      </dgm:t>
    </dgm:pt>
    <dgm:pt modelId="{6505D033-994B-41E3-BFC8-F6D2E3D62188}" type="pres">
      <dgm:prSet presAssocID="{89EC1896-3D1A-4AF5-970F-5B98B1683B26}" presName="desTx" presStyleLbl="alignAccFollowNode1" presStyleIdx="2" presStyleCnt="4">
        <dgm:presLayoutVars>
          <dgm:bulletEnabled val="1"/>
        </dgm:presLayoutVars>
      </dgm:prSet>
      <dgm:spPr/>
      <dgm:t>
        <a:bodyPr/>
        <a:lstStyle/>
        <a:p>
          <a:endParaRPr lang="en-US"/>
        </a:p>
      </dgm:t>
    </dgm:pt>
    <dgm:pt modelId="{7BE046C5-DA2B-4DFF-8552-016F4CFF2A45}" type="pres">
      <dgm:prSet presAssocID="{BA840FD7-4B73-4EB5-8D70-4C8662896297}" presName="space" presStyleCnt="0"/>
      <dgm:spPr/>
    </dgm:pt>
    <dgm:pt modelId="{2F6FE5A4-E3A3-4633-8482-E754E5A7EABD}" type="pres">
      <dgm:prSet presAssocID="{0600DE5B-378E-46B6-BC21-A36B7CBB4C2C}" presName="composite" presStyleCnt="0"/>
      <dgm:spPr/>
    </dgm:pt>
    <dgm:pt modelId="{1E1B8E34-05B4-408F-85D6-036C9D4E0CF2}" type="pres">
      <dgm:prSet presAssocID="{0600DE5B-378E-46B6-BC21-A36B7CBB4C2C}" presName="parTx" presStyleLbl="alignNode1" presStyleIdx="3" presStyleCnt="4">
        <dgm:presLayoutVars>
          <dgm:chMax val="0"/>
          <dgm:chPref val="0"/>
          <dgm:bulletEnabled val="1"/>
        </dgm:presLayoutVars>
      </dgm:prSet>
      <dgm:spPr/>
      <dgm:t>
        <a:bodyPr/>
        <a:lstStyle/>
        <a:p>
          <a:endParaRPr lang="en-US"/>
        </a:p>
      </dgm:t>
    </dgm:pt>
    <dgm:pt modelId="{08E01887-DB9C-426C-9881-F7475A681FC1}" type="pres">
      <dgm:prSet presAssocID="{0600DE5B-378E-46B6-BC21-A36B7CBB4C2C}" presName="desTx" presStyleLbl="alignAccFollowNode1" presStyleIdx="3" presStyleCnt="4">
        <dgm:presLayoutVars>
          <dgm:bulletEnabled val="1"/>
        </dgm:presLayoutVars>
      </dgm:prSet>
      <dgm:spPr/>
      <dgm:t>
        <a:bodyPr/>
        <a:lstStyle/>
        <a:p>
          <a:endParaRPr lang="en-US"/>
        </a:p>
      </dgm:t>
    </dgm:pt>
  </dgm:ptLst>
  <dgm:cxnLst>
    <dgm:cxn modelId="{F66C6F4C-56CE-4AA0-B19A-A148E6BA31D4}" type="presOf" srcId="{97F0911B-0F3F-4EB4-A198-3AB5DD5C9CE1}" destId="{08E01887-DB9C-426C-9881-F7475A681FC1}" srcOrd="0" destOrd="2" presId="urn:microsoft.com/office/officeart/2005/8/layout/hList1"/>
    <dgm:cxn modelId="{B8AF983A-60B0-4D69-949B-FB0BDE956B8A}" type="presOf" srcId="{EDF745EF-6022-4AD8-A05D-FCDA9A90A2F4}" destId="{08E01887-DB9C-426C-9881-F7475A681FC1}" srcOrd="0" destOrd="4" presId="urn:microsoft.com/office/officeart/2005/8/layout/hList1"/>
    <dgm:cxn modelId="{414508B4-1259-4F98-9513-5CEC86ACC672}" type="presOf" srcId="{D4A65EA9-3A55-4345-8CA5-9547565EE206}" destId="{01203999-060F-4334-8649-0F0CCCA9F4CB}" srcOrd="0" destOrd="1" presId="urn:microsoft.com/office/officeart/2005/8/layout/hList1"/>
    <dgm:cxn modelId="{8114C8F8-A636-4592-B661-BC4B64D58512}" type="presOf" srcId="{5BD11100-1531-4800-80AE-11BF2945D858}" destId="{191FA3EF-DCBD-4ECF-9075-0BFBA7FE36FB}" srcOrd="0" destOrd="0" presId="urn:microsoft.com/office/officeart/2005/8/layout/hList1"/>
    <dgm:cxn modelId="{B033400F-E7E6-4E7B-879F-3477AE43C749}" srcId="{0600DE5B-378E-46B6-BC21-A36B7CBB4C2C}" destId="{2576F4B6-549E-441D-BF36-6B0CA1956819}" srcOrd="0" destOrd="0" parTransId="{A8C2D4C8-C216-482A-9225-75FE05B48D68}" sibTransId="{524ECAE2-F3ED-4A05-9E3F-D93E6AFB5842}"/>
    <dgm:cxn modelId="{E343C557-B9A0-4FA4-98FF-BBB76878DEF0}" srcId="{DD8DC7C3-10EA-4418-8C97-F5E854550EFE}" destId="{D4A65EA9-3A55-4345-8CA5-9547565EE206}" srcOrd="1" destOrd="0" parTransId="{52635F2A-0AAF-449C-B379-40F9A82D6087}" sibTransId="{8F5E3FDA-0689-4A7C-A8AB-79CB6F8DB117}"/>
    <dgm:cxn modelId="{9AA82CAB-7A43-4206-9787-96143475F949}" type="presOf" srcId="{2273C32F-4456-4276-8823-DAC422936A9B}" destId="{6505D033-994B-41E3-BFC8-F6D2E3D62188}" srcOrd="0" destOrd="3" presId="urn:microsoft.com/office/officeart/2005/8/layout/hList1"/>
    <dgm:cxn modelId="{54C55A0E-1B23-455F-80A5-E10C76324634}" srcId="{40B242B9-7706-4BBB-9516-B8821CAC1F6A}" destId="{A45DB801-5D9D-42A4-AA4A-6F1F9583D44C}" srcOrd="2" destOrd="0" parTransId="{4BDE8F8D-BAA8-47CD-A2BD-F3A08FF93D8A}" sibTransId="{1AE7433E-5ABD-4A18-B9B5-5E4C9589594F}"/>
    <dgm:cxn modelId="{6B600FE0-AE08-401A-B1D9-A14D53E66338}" type="presOf" srcId="{A45DB801-5D9D-42A4-AA4A-6F1F9583D44C}" destId="{C8CA8B70-AA2D-4E91-9B31-A37E8DE169CC}" srcOrd="0" destOrd="2" presId="urn:microsoft.com/office/officeart/2005/8/layout/hList1"/>
    <dgm:cxn modelId="{916B28F9-7C0F-41E6-8E0C-2231D53FD2FD}" srcId="{0600DE5B-378E-46B6-BC21-A36B7CBB4C2C}" destId="{EDF745EF-6022-4AD8-A05D-FCDA9A90A2F4}" srcOrd="4" destOrd="0" parTransId="{919ABDB3-18E1-4AE9-911F-B5FF62DF31BA}" sibTransId="{3C1E110A-AC9D-4D5F-9619-C6A5DB6B1677}"/>
    <dgm:cxn modelId="{E0DA0017-0F4D-42B2-A0B9-527CB74D5921}" srcId="{0600DE5B-378E-46B6-BC21-A36B7CBB4C2C}" destId="{913D7984-AF4C-4813-B476-EECD6A27D16B}" srcOrd="1" destOrd="0" parTransId="{167A2CBA-CF3D-4101-AA48-E132C8B2E9CC}" sibTransId="{1E69798F-329D-44E1-A018-BE925ED25630}"/>
    <dgm:cxn modelId="{531AFDB2-CB3A-4D1F-BC2C-72C04F1AFF52}" type="presOf" srcId="{89EC1896-3D1A-4AF5-970F-5B98B1683B26}" destId="{FD425DB0-DD45-478B-933B-0C9B149E58ED}" srcOrd="0" destOrd="0" presId="urn:microsoft.com/office/officeart/2005/8/layout/hList1"/>
    <dgm:cxn modelId="{6221965F-AAC6-4536-895D-952DFB18E6F1}" srcId="{89EC1896-3D1A-4AF5-970F-5B98B1683B26}" destId="{626F96AD-9E11-4D75-8636-7FDD83265958}" srcOrd="1" destOrd="0" parTransId="{86A58B8C-63FD-4923-8C3F-7291F639B944}" sibTransId="{0044E5DF-2E12-4907-9F8D-5B45B796D162}"/>
    <dgm:cxn modelId="{5FB257DC-4E5F-4259-8D28-FAC6D1B28246}" type="presOf" srcId="{F6DEAED7-A4A0-46F0-B71F-DD992C05A9FA}" destId="{C8CA8B70-AA2D-4E91-9B31-A37E8DE169CC}" srcOrd="0" destOrd="0" presId="urn:microsoft.com/office/officeart/2005/8/layout/hList1"/>
    <dgm:cxn modelId="{B9918B92-7659-454A-9C74-55FF485C9B9D}" srcId="{5BD11100-1531-4800-80AE-11BF2945D858}" destId="{0600DE5B-378E-46B6-BC21-A36B7CBB4C2C}" srcOrd="3" destOrd="0" parTransId="{21AE186F-6B46-4214-9319-F51A8614A870}" sibTransId="{FC797427-257B-45EE-AADF-DFE86B047CC5}"/>
    <dgm:cxn modelId="{90C35792-A50A-4878-A6D2-230BCEEF9E7F}" srcId="{5BD11100-1531-4800-80AE-11BF2945D858}" destId="{40B242B9-7706-4BBB-9516-B8821CAC1F6A}" srcOrd="1" destOrd="0" parTransId="{405E6E2F-F5A4-4BB2-9251-A161272DE965}" sibTransId="{F73D331E-C8BD-40D5-A1B8-CAE7F4CBA304}"/>
    <dgm:cxn modelId="{0E644A7C-CAFC-42CB-B8AD-B62C70D81134}" type="presOf" srcId="{0600DE5B-378E-46B6-BC21-A36B7CBB4C2C}" destId="{1E1B8E34-05B4-408F-85D6-036C9D4E0CF2}" srcOrd="0" destOrd="0" presId="urn:microsoft.com/office/officeart/2005/8/layout/hList1"/>
    <dgm:cxn modelId="{A8386C98-3920-45D0-8A54-44F4F7A4ABC9}" type="presOf" srcId="{40B242B9-7706-4BBB-9516-B8821CAC1F6A}" destId="{6C0DE104-44AC-4EAB-B172-ADEBE9EEFD0A}" srcOrd="0" destOrd="0" presId="urn:microsoft.com/office/officeart/2005/8/layout/hList1"/>
    <dgm:cxn modelId="{8F95B3AD-46D2-43E2-9ED9-888D19837240}" srcId="{89EC1896-3D1A-4AF5-970F-5B98B1683B26}" destId="{60B7BF48-56AF-4ECC-BE7E-7B51B712E8F0}" srcOrd="2" destOrd="0" parTransId="{0DFCA9AE-D5AF-4218-BEC7-D8FAF16F9B25}" sibTransId="{C29284B6-56A0-4686-94B6-15F739E39CF7}"/>
    <dgm:cxn modelId="{A51CFF56-EF4E-41DE-A5B0-3B675FF509D2}" srcId="{5BD11100-1531-4800-80AE-11BF2945D858}" destId="{89EC1896-3D1A-4AF5-970F-5B98B1683B26}" srcOrd="2" destOrd="0" parTransId="{1FB37B8C-328C-427E-897D-E842A4FE3633}" sibTransId="{BA840FD7-4B73-4EB5-8D70-4C8662896297}"/>
    <dgm:cxn modelId="{F30FDE59-748A-4797-B7E4-222268A1CC1B}" srcId="{0600DE5B-378E-46B6-BC21-A36B7CBB4C2C}" destId="{05385EF3-BDF9-44E4-813B-28A31564BE36}" srcOrd="3" destOrd="0" parTransId="{74013D7D-34A6-4E83-931C-A3EFD0CAF3DF}" sibTransId="{D13E16F1-57B4-4BC1-B4A4-0C53BB705E3A}"/>
    <dgm:cxn modelId="{C38D4524-E6E1-474A-BB3A-61D65A4F7C2A}" type="presOf" srcId="{DD8DC7C3-10EA-4418-8C97-F5E854550EFE}" destId="{3F577254-7CF5-4B47-B750-F998AB112737}" srcOrd="0" destOrd="0" presId="urn:microsoft.com/office/officeart/2005/8/layout/hList1"/>
    <dgm:cxn modelId="{A6A46B3C-799D-4B7D-855C-CA6AD19DF4E2}" type="presOf" srcId="{5A6B028E-F7CA-4B5E-91EB-64C44F71FDCA}" destId="{6505D033-994B-41E3-BFC8-F6D2E3D62188}" srcOrd="0" destOrd="0" presId="urn:microsoft.com/office/officeart/2005/8/layout/hList1"/>
    <dgm:cxn modelId="{F00E21BB-9A09-4A47-8731-E945478BAA19}" srcId="{DD8DC7C3-10EA-4418-8C97-F5E854550EFE}" destId="{9894DC11-59F4-4DF8-8D24-2E3486A1BE4B}" srcOrd="2" destOrd="0" parTransId="{40D95A11-ED25-42D6-BCDD-2189CB2BE96B}" sibTransId="{4B422CE9-A317-47C2-9E67-ABB113DA2B29}"/>
    <dgm:cxn modelId="{EE1C0060-2A59-4474-957B-6BBFEAA4315E}" srcId="{89EC1896-3D1A-4AF5-970F-5B98B1683B26}" destId="{5A6B028E-F7CA-4B5E-91EB-64C44F71FDCA}" srcOrd="0" destOrd="0" parTransId="{09C07CFD-F6F8-40FD-B73C-FECAEA35B5AB}" sibTransId="{E354DC07-CAC5-46E7-BC03-F1A98B71403B}"/>
    <dgm:cxn modelId="{43CF5F89-7F42-40CB-8FF6-E992F79A9E9E}" type="presOf" srcId="{7BE55A56-C8D5-4417-96DF-98E1C9D2B308}" destId="{01203999-060F-4334-8649-0F0CCCA9F4CB}" srcOrd="0" destOrd="0" presId="urn:microsoft.com/office/officeart/2005/8/layout/hList1"/>
    <dgm:cxn modelId="{0E8D650D-6389-4C7F-8E8B-62BD0D53436C}" srcId="{DD8DC7C3-10EA-4418-8C97-F5E854550EFE}" destId="{7BE55A56-C8D5-4417-96DF-98E1C9D2B308}" srcOrd="0" destOrd="0" parTransId="{8B4BE02E-7EDB-4994-A218-7276818588F9}" sibTransId="{312A906B-2F7B-4867-8902-3A12391EDCC0}"/>
    <dgm:cxn modelId="{7E1CCB8A-A393-47F9-8B5F-00221319687C}" srcId="{40B242B9-7706-4BBB-9516-B8821CAC1F6A}" destId="{F6DEAED7-A4A0-46F0-B71F-DD992C05A9FA}" srcOrd="0" destOrd="0" parTransId="{BFE7ED00-EFA1-4FD1-B897-EEB9CB5EA4BC}" sibTransId="{6DC625A9-1DA8-4AF3-9FAD-1F9242EDCFEA}"/>
    <dgm:cxn modelId="{9EF4A1BE-736A-4A79-A945-2442A0AD4FD1}" srcId="{40B242B9-7706-4BBB-9516-B8821CAC1F6A}" destId="{EC6F894E-7E61-46BE-8257-C2E0BABAA03D}" srcOrd="1" destOrd="0" parTransId="{C0AECD36-5562-40F3-AFA7-76AF18D8D10F}" sibTransId="{9BE2E574-F202-4CDA-8908-040F9351F71E}"/>
    <dgm:cxn modelId="{544B010B-DD82-4ADF-8565-52E81BF699BD}" srcId="{0600DE5B-378E-46B6-BC21-A36B7CBB4C2C}" destId="{97F0911B-0F3F-4EB4-A198-3AB5DD5C9CE1}" srcOrd="2" destOrd="0" parTransId="{CB62A242-F463-4C73-ADA5-CD774CBF34B2}" sibTransId="{CC4788D6-4400-4285-BEF1-8C3AAF9B2F76}"/>
    <dgm:cxn modelId="{5E5B42A2-7563-4E33-A2E9-BCC956AF014D}" type="presOf" srcId="{EC6F894E-7E61-46BE-8257-C2E0BABAA03D}" destId="{C8CA8B70-AA2D-4E91-9B31-A37E8DE169CC}" srcOrd="0" destOrd="1" presId="urn:microsoft.com/office/officeart/2005/8/layout/hList1"/>
    <dgm:cxn modelId="{088CD268-BAC6-404C-A21A-8BA70BF67245}" type="presOf" srcId="{2576F4B6-549E-441D-BF36-6B0CA1956819}" destId="{08E01887-DB9C-426C-9881-F7475A681FC1}" srcOrd="0" destOrd="0" presId="urn:microsoft.com/office/officeart/2005/8/layout/hList1"/>
    <dgm:cxn modelId="{582B3A91-C631-495A-BBD5-0602FB164835}" srcId="{5BD11100-1531-4800-80AE-11BF2945D858}" destId="{DD8DC7C3-10EA-4418-8C97-F5E854550EFE}" srcOrd="0" destOrd="0" parTransId="{9671C33E-6F19-4594-ADFD-28D9E224F9DF}" sibTransId="{EE1A2964-163D-4521-9174-F2376313AB4B}"/>
    <dgm:cxn modelId="{F4AAFB1C-086E-49BC-8810-D328C2C673E5}" type="presOf" srcId="{9894DC11-59F4-4DF8-8D24-2E3486A1BE4B}" destId="{01203999-060F-4334-8649-0F0CCCA9F4CB}" srcOrd="0" destOrd="2" presId="urn:microsoft.com/office/officeart/2005/8/layout/hList1"/>
    <dgm:cxn modelId="{BE892A42-EB32-4746-A397-F63F28EFF40B}" type="presOf" srcId="{05385EF3-BDF9-44E4-813B-28A31564BE36}" destId="{08E01887-DB9C-426C-9881-F7475A681FC1}" srcOrd="0" destOrd="3" presId="urn:microsoft.com/office/officeart/2005/8/layout/hList1"/>
    <dgm:cxn modelId="{B03485E4-DB3A-4BAD-9F61-19938BD13199}" type="presOf" srcId="{60B7BF48-56AF-4ECC-BE7E-7B51B712E8F0}" destId="{6505D033-994B-41E3-BFC8-F6D2E3D62188}" srcOrd="0" destOrd="2" presId="urn:microsoft.com/office/officeart/2005/8/layout/hList1"/>
    <dgm:cxn modelId="{FA50DB00-EFD0-4397-98A7-413D431D9CBF}" srcId="{89EC1896-3D1A-4AF5-970F-5B98B1683B26}" destId="{2273C32F-4456-4276-8823-DAC422936A9B}" srcOrd="3" destOrd="0" parTransId="{53559D71-9B61-453F-B7C2-2320F4C2B1EA}" sibTransId="{9E71DB53-DF2C-4313-93EB-F29B2290D6AC}"/>
    <dgm:cxn modelId="{D2385272-A574-4645-B13C-972AF177F231}" type="presOf" srcId="{913D7984-AF4C-4813-B476-EECD6A27D16B}" destId="{08E01887-DB9C-426C-9881-F7475A681FC1}" srcOrd="0" destOrd="1" presId="urn:microsoft.com/office/officeart/2005/8/layout/hList1"/>
    <dgm:cxn modelId="{FBC66ECA-F2AD-41E7-A083-73BAF2A03F0F}" type="presOf" srcId="{626F96AD-9E11-4D75-8636-7FDD83265958}" destId="{6505D033-994B-41E3-BFC8-F6D2E3D62188}" srcOrd="0" destOrd="1" presId="urn:microsoft.com/office/officeart/2005/8/layout/hList1"/>
    <dgm:cxn modelId="{EEB52E97-6C7D-48B4-A17C-AC673A6F071E}" type="presParOf" srcId="{191FA3EF-DCBD-4ECF-9075-0BFBA7FE36FB}" destId="{05F7904A-A54E-4A6C-BFC6-3316E58DA1A9}" srcOrd="0" destOrd="0" presId="urn:microsoft.com/office/officeart/2005/8/layout/hList1"/>
    <dgm:cxn modelId="{616860DF-82E7-46BF-8966-51E29E70DFC0}" type="presParOf" srcId="{05F7904A-A54E-4A6C-BFC6-3316E58DA1A9}" destId="{3F577254-7CF5-4B47-B750-F998AB112737}" srcOrd="0" destOrd="0" presId="urn:microsoft.com/office/officeart/2005/8/layout/hList1"/>
    <dgm:cxn modelId="{30375B54-49EA-4E7A-9672-63124991C434}" type="presParOf" srcId="{05F7904A-A54E-4A6C-BFC6-3316E58DA1A9}" destId="{01203999-060F-4334-8649-0F0CCCA9F4CB}" srcOrd="1" destOrd="0" presId="urn:microsoft.com/office/officeart/2005/8/layout/hList1"/>
    <dgm:cxn modelId="{607B3D62-4C4B-4177-9C5C-A57DD0F24AFF}" type="presParOf" srcId="{191FA3EF-DCBD-4ECF-9075-0BFBA7FE36FB}" destId="{F5134EEE-FF53-4F49-8480-2A37989F4E0D}" srcOrd="1" destOrd="0" presId="urn:microsoft.com/office/officeart/2005/8/layout/hList1"/>
    <dgm:cxn modelId="{D9C7AD3D-22A1-436C-9774-FF20BDDD8F03}" type="presParOf" srcId="{191FA3EF-DCBD-4ECF-9075-0BFBA7FE36FB}" destId="{8CB5E84B-99C9-4C70-B5B9-BBA052938F0A}" srcOrd="2" destOrd="0" presId="urn:microsoft.com/office/officeart/2005/8/layout/hList1"/>
    <dgm:cxn modelId="{056E4DED-E990-4E06-9800-643815B6A5D2}" type="presParOf" srcId="{8CB5E84B-99C9-4C70-B5B9-BBA052938F0A}" destId="{6C0DE104-44AC-4EAB-B172-ADEBE9EEFD0A}" srcOrd="0" destOrd="0" presId="urn:microsoft.com/office/officeart/2005/8/layout/hList1"/>
    <dgm:cxn modelId="{31E82C99-1B99-4556-9CCF-366E8ACE70C9}" type="presParOf" srcId="{8CB5E84B-99C9-4C70-B5B9-BBA052938F0A}" destId="{C8CA8B70-AA2D-4E91-9B31-A37E8DE169CC}" srcOrd="1" destOrd="0" presId="urn:microsoft.com/office/officeart/2005/8/layout/hList1"/>
    <dgm:cxn modelId="{CD928C36-F18C-4723-AFB3-A091213D59D5}" type="presParOf" srcId="{191FA3EF-DCBD-4ECF-9075-0BFBA7FE36FB}" destId="{C31EB51A-B6C9-458A-B4A1-CE664510D5B5}" srcOrd="3" destOrd="0" presId="urn:microsoft.com/office/officeart/2005/8/layout/hList1"/>
    <dgm:cxn modelId="{F7454F72-B676-4657-AF9A-1C9EE8083C19}" type="presParOf" srcId="{191FA3EF-DCBD-4ECF-9075-0BFBA7FE36FB}" destId="{CD9536CE-F5D2-427D-A203-66D907BDC360}" srcOrd="4" destOrd="0" presId="urn:microsoft.com/office/officeart/2005/8/layout/hList1"/>
    <dgm:cxn modelId="{819893EF-6B71-4808-A5CC-49E58F2749AA}" type="presParOf" srcId="{CD9536CE-F5D2-427D-A203-66D907BDC360}" destId="{FD425DB0-DD45-478B-933B-0C9B149E58ED}" srcOrd="0" destOrd="0" presId="urn:microsoft.com/office/officeart/2005/8/layout/hList1"/>
    <dgm:cxn modelId="{73996AFF-7C2A-458A-8FD7-26E3F3055EA1}" type="presParOf" srcId="{CD9536CE-F5D2-427D-A203-66D907BDC360}" destId="{6505D033-994B-41E3-BFC8-F6D2E3D62188}" srcOrd="1" destOrd="0" presId="urn:microsoft.com/office/officeart/2005/8/layout/hList1"/>
    <dgm:cxn modelId="{65673668-5E44-4BC4-8BB7-5D3CB9E4F3C4}" type="presParOf" srcId="{191FA3EF-DCBD-4ECF-9075-0BFBA7FE36FB}" destId="{7BE046C5-DA2B-4DFF-8552-016F4CFF2A45}" srcOrd="5" destOrd="0" presId="urn:microsoft.com/office/officeart/2005/8/layout/hList1"/>
    <dgm:cxn modelId="{29C42B45-150E-4B6D-99B0-F70093AC533A}" type="presParOf" srcId="{191FA3EF-DCBD-4ECF-9075-0BFBA7FE36FB}" destId="{2F6FE5A4-E3A3-4633-8482-E754E5A7EABD}" srcOrd="6" destOrd="0" presId="urn:microsoft.com/office/officeart/2005/8/layout/hList1"/>
    <dgm:cxn modelId="{22BD2E6D-D46D-4EDD-8ABE-135811594B9A}" type="presParOf" srcId="{2F6FE5A4-E3A3-4633-8482-E754E5A7EABD}" destId="{1E1B8E34-05B4-408F-85D6-036C9D4E0CF2}" srcOrd="0" destOrd="0" presId="urn:microsoft.com/office/officeart/2005/8/layout/hList1"/>
    <dgm:cxn modelId="{213BE8A4-71A5-400F-A5D7-8626DD8FB929}" type="presParOf" srcId="{2F6FE5A4-E3A3-4633-8482-E754E5A7EABD}" destId="{08E01887-DB9C-426C-9881-F7475A681FC1}"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7FB06D2-383E-430E-B101-A55CE64CEED8}"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8EB4ACC5-16ED-43D6-BCEC-665368ADC775}">
      <dgm:prSet/>
      <dgm:spPr>
        <a:noFill/>
        <a:ln>
          <a:noFill/>
        </a:ln>
      </dgm:spPr>
      <dgm:t>
        <a:bodyPr/>
        <a:lstStyle/>
        <a:p>
          <a:pPr rtl="0"/>
          <a:r>
            <a:rPr lang="en-US" dirty="0" smtClean="0">
              <a:solidFill>
                <a:srgbClr val="001D58"/>
              </a:solidFill>
            </a:rPr>
            <a:t>Prepare the automated test environment</a:t>
          </a:r>
          <a:endParaRPr lang="en-US" dirty="0">
            <a:solidFill>
              <a:srgbClr val="001D58"/>
            </a:solidFill>
          </a:endParaRPr>
        </a:p>
      </dgm:t>
    </dgm:pt>
    <dgm:pt modelId="{3D96EB8B-E84C-44BB-9EA8-E1A24DA7B7D8}" type="parTrans" cxnId="{16E67CD2-E3B0-4C37-83B5-51D36859BFB0}">
      <dgm:prSet/>
      <dgm:spPr/>
      <dgm:t>
        <a:bodyPr/>
        <a:lstStyle/>
        <a:p>
          <a:endParaRPr lang="en-US"/>
        </a:p>
      </dgm:t>
    </dgm:pt>
    <dgm:pt modelId="{DBED8A55-D1BB-4AE4-BCF8-FB438EAD3C5E}" type="sibTrans" cxnId="{16E67CD2-E3B0-4C37-83B5-51D36859BFB0}">
      <dgm:prSet/>
      <dgm:spPr/>
      <dgm:t>
        <a:bodyPr/>
        <a:lstStyle/>
        <a:p>
          <a:endParaRPr lang="en-US"/>
        </a:p>
      </dgm:t>
    </dgm:pt>
    <dgm:pt modelId="{29A9DD7C-327E-45F1-856D-779A87911E28}">
      <dgm:prSet/>
      <dgm:spPr>
        <a:noFill/>
        <a:ln>
          <a:noFill/>
        </a:ln>
      </dgm:spPr>
      <dgm:t>
        <a:bodyPr/>
        <a:lstStyle/>
        <a:p>
          <a:pPr rtl="0"/>
          <a:r>
            <a:rPr lang="en-US" dirty="0" smtClean="0">
              <a:solidFill>
                <a:srgbClr val="001D58"/>
              </a:solidFill>
            </a:rPr>
            <a:t>Record user actions to generate a basic test</a:t>
          </a:r>
          <a:endParaRPr lang="en-US" dirty="0">
            <a:solidFill>
              <a:srgbClr val="001D58"/>
            </a:solidFill>
          </a:endParaRPr>
        </a:p>
      </dgm:t>
    </dgm:pt>
    <dgm:pt modelId="{D6C16828-6DCE-429F-95C6-1853F4D99D2E}" type="parTrans" cxnId="{9C182513-8F0E-4E28-9AB7-38C3AF1FEFFD}">
      <dgm:prSet/>
      <dgm:spPr/>
      <dgm:t>
        <a:bodyPr/>
        <a:lstStyle/>
        <a:p>
          <a:endParaRPr lang="en-US"/>
        </a:p>
      </dgm:t>
    </dgm:pt>
    <dgm:pt modelId="{09BAF253-64BD-46FB-9E4A-F9B7B146BBC6}" type="sibTrans" cxnId="{9C182513-8F0E-4E28-9AB7-38C3AF1FEFFD}">
      <dgm:prSet/>
      <dgm:spPr/>
      <dgm:t>
        <a:bodyPr/>
        <a:lstStyle/>
        <a:p>
          <a:endParaRPr lang="en-US"/>
        </a:p>
      </dgm:t>
    </dgm:pt>
    <dgm:pt modelId="{B19B148E-08A7-421B-9364-19944DA5A19D}">
      <dgm:prSet/>
      <dgm:spPr>
        <a:noFill/>
        <a:ln>
          <a:noFill/>
        </a:ln>
      </dgm:spPr>
      <dgm:t>
        <a:bodyPr/>
        <a:lstStyle/>
        <a:p>
          <a:pPr algn="ctr" rtl="0"/>
          <a:r>
            <a:rPr lang="en-US" dirty="0" smtClean="0">
              <a:solidFill>
                <a:srgbClr val="001D58"/>
              </a:solidFill>
            </a:rPr>
            <a:t>Enhance the automated test</a:t>
          </a:r>
          <a:endParaRPr lang="en-US" dirty="0">
            <a:solidFill>
              <a:srgbClr val="001D58"/>
            </a:solidFill>
          </a:endParaRPr>
        </a:p>
      </dgm:t>
    </dgm:pt>
    <dgm:pt modelId="{72F90CC3-992A-4881-9A89-FA9E452970D7}" type="parTrans" cxnId="{7D185189-9FA8-4814-9F91-82FB0FE72FF0}">
      <dgm:prSet/>
      <dgm:spPr/>
      <dgm:t>
        <a:bodyPr/>
        <a:lstStyle/>
        <a:p>
          <a:endParaRPr lang="en-US"/>
        </a:p>
      </dgm:t>
    </dgm:pt>
    <dgm:pt modelId="{56363CCF-0FC0-4D1A-80A4-6174F1345A10}" type="sibTrans" cxnId="{7D185189-9FA8-4814-9F91-82FB0FE72FF0}">
      <dgm:prSet/>
      <dgm:spPr/>
      <dgm:t>
        <a:bodyPr/>
        <a:lstStyle/>
        <a:p>
          <a:endParaRPr lang="en-US"/>
        </a:p>
      </dgm:t>
    </dgm:pt>
    <dgm:pt modelId="{EDBA7B7F-865B-42BE-AAC7-76B983F5D21F}">
      <dgm:prSet/>
      <dgm:spPr>
        <a:noFill/>
        <a:ln>
          <a:noFill/>
        </a:ln>
      </dgm:spPr>
      <dgm:t>
        <a:bodyPr/>
        <a:lstStyle/>
        <a:p>
          <a:pPr rtl="0"/>
          <a:r>
            <a:rPr lang="en-US" dirty="0" smtClean="0">
              <a:solidFill>
                <a:srgbClr val="001D58"/>
              </a:solidFill>
            </a:rPr>
            <a:t>Make test work well</a:t>
          </a:r>
          <a:endParaRPr lang="en-US" dirty="0">
            <a:solidFill>
              <a:srgbClr val="001D58"/>
            </a:solidFill>
          </a:endParaRPr>
        </a:p>
      </dgm:t>
    </dgm:pt>
    <dgm:pt modelId="{9CB3837C-B163-4E27-8750-C81DE7591239}" type="parTrans" cxnId="{7AB965E2-3F4D-4469-9519-8225A1F11E2B}">
      <dgm:prSet/>
      <dgm:spPr/>
      <dgm:t>
        <a:bodyPr/>
        <a:lstStyle/>
        <a:p>
          <a:endParaRPr lang="en-US"/>
        </a:p>
      </dgm:t>
    </dgm:pt>
    <dgm:pt modelId="{A311856F-977B-4A53-BE38-6F2C78F96FAC}" type="sibTrans" cxnId="{7AB965E2-3F4D-4469-9519-8225A1F11E2B}">
      <dgm:prSet/>
      <dgm:spPr/>
      <dgm:t>
        <a:bodyPr/>
        <a:lstStyle/>
        <a:p>
          <a:endParaRPr lang="en-US"/>
        </a:p>
      </dgm:t>
    </dgm:pt>
    <dgm:pt modelId="{E883895D-18AC-4994-AAC1-EDB413EE5EED}" type="pres">
      <dgm:prSet presAssocID="{47FB06D2-383E-430E-B101-A55CE64CEED8}" presName="diagram" presStyleCnt="0">
        <dgm:presLayoutVars>
          <dgm:dir/>
          <dgm:resizeHandles val="exact"/>
        </dgm:presLayoutVars>
      </dgm:prSet>
      <dgm:spPr/>
      <dgm:t>
        <a:bodyPr/>
        <a:lstStyle/>
        <a:p>
          <a:endParaRPr lang="en-US"/>
        </a:p>
      </dgm:t>
    </dgm:pt>
    <dgm:pt modelId="{8C847BF0-1F39-4F6C-811E-2879AABE45FF}" type="pres">
      <dgm:prSet presAssocID="{8EB4ACC5-16ED-43D6-BCEC-665368ADC775}" presName="node" presStyleLbl="node1" presStyleIdx="0" presStyleCnt="4">
        <dgm:presLayoutVars>
          <dgm:bulletEnabled val="1"/>
        </dgm:presLayoutVars>
      </dgm:prSet>
      <dgm:spPr/>
      <dgm:t>
        <a:bodyPr/>
        <a:lstStyle/>
        <a:p>
          <a:endParaRPr lang="en-US"/>
        </a:p>
      </dgm:t>
    </dgm:pt>
    <dgm:pt modelId="{FE9D7AC7-2189-4E4C-8C5C-847AD6688136}" type="pres">
      <dgm:prSet presAssocID="{DBED8A55-D1BB-4AE4-BCF8-FB438EAD3C5E}" presName="sibTrans" presStyleCnt="0"/>
      <dgm:spPr/>
    </dgm:pt>
    <dgm:pt modelId="{4AE18962-849E-47A3-B254-41798143382E}" type="pres">
      <dgm:prSet presAssocID="{29A9DD7C-327E-45F1-856D-779A87911E28}" presName="node" presStyleLbl="node1" presStyleIdx="1" presStyleCnt="4">
        <dgm:presLayoutVars>
          <dgm:bulletEnabled val="1"/>
        </dgm:presLayoutVars>
      </dgm:prSet>
      <dgm:spPr/>
      <dgm:t>
        <a:bodyPr/>
        <a:lstStyle/>
        <a:p>
          <a:endParaRPr lang="en-US"/>
        </a:p>
      </dgm:t>
    </dgm:pt>
    <dgm:pt modelId="{3815E80E-5B6C-48B2-BF85-8E639A91EAB8}" type="pres">
      <dgm:prSet presAssocID="{09BAF253-64BD-46FB-9E4A-F9B7B146BBC6}" presName="sibTrans" presStyleCnt="0"/>
      <dgm:spPr/>
    </dgm:pt>
    <dgm:pt modelId="{36A8C533-6B07-4A32-8F20-149E85800148}" type="pres">
      <dgm:prSet presAssocID="{B19B148E-08A7-421B-9364-19944DA5A19D}" presName="node" presStyleLbl="node1" presStyleIdx="2" presStyleCnt="4">
        <dgm:presLayoutVars>
          <dgm:bulletEnabled val="1"/>
        </dgm:presLayoutVars>
      </dgm:prSet>
      <dgm:spPr/>
      <dgm:t>
        <a:bodyPr/>
        <a:lstStyle/>
        <a:p>
          <a:endParaRPr lang="en-US"/>
        </a:p>
      </dgm:t>
    </dgm:pt>
    <dgm:pt modelId="{3CE31633-C67D-48C7-B6AF-408C337BB9D4}" type="pres">
      <dgm:prSet presAssocID="{56363CCF-0FC0-4D1A-80A4-6174F1345A10}" presName="sibTrans" presStyleCnt="0"/>
      <dgm:spPr/>
    </dgm:pt>
    <dgm:pt modelId="{99AD844C-E377-421D-8B8D-343072D4055E}" type="pres">
      <dgm:prSet presAssocID="{EDBA7B7F-865B-42BE-AAC7-76B983F5D21F}" presName="node" presStyleLbl="node1" presStyleIdx="3" presStyleCnt="4">
        <dgm:presLayoutVars>
          <dgm:bulletEnabled val="1"/>
        </dgm:presLayoutVars>
      </dgm:prSet>
      <dgm:spPr/>
      <dgm:t>
        <a:bodyPr/>
        <a:lstStyle/>
        <a:p>
          <a:endParaRPr lang="en-US"/>
        </a:p>
      </dgm:t>
    </dgm:pt>
  </dgm:ptLst>
  <dgm:cxnLst>
    <dgm:cxn modelId="{61DD453F-9DC0-4FC4-8A4C-D56E4226A903}" type="presOf" srcId="{B19B148E-08A7-421B-9364-19944DA5A19D}" destId="{36A8C533-6B07-4A32-8F20-149E85800148}" srcOrd="0" destOrd="0" presId="urn:microsoft.com/office/officeart/2005/8/layout/default"/>
    <dgm:cxn modelId="{16E67CD2-E3B0-4C37-83B5-51D36859BFB0}" srcId="{47FB06D2-383E-430E-B101-A55CE64CEED8}" destId="{8EB4ACC5-16ED-43D6-BCEC-665368ADC775}" srcOrd="0" destOrd="0" parTransId="{3D96EB8B-E84C-44BB-9EA8-E1A24DA7B7D8}" sibTransId="{DBED8A55-D1BB-4AE4-BCF8-FB438EAD3C5E}"/>
    <dgm:cxn modelId="{9C182513-8F0E-4E28-9AB7-38C3AF1FEFFD}" srcId="{47FB06D2-383E-430E-B101-A55CE64CEED8}" destId="{29A9DD7C-327E-45F1-856D-779A87911E28}" srcOrd="1" destOrd="0" parTransId="{D6C16828-6DCE-429F-95C6-1853F4D99D2E}" sibTransId="{09BAF253-64BD-46FB-9E4A-F9B7B146BBC6}"/>
    <dgm:cxn modelId="{73B1B971-84AC-43CF-96F6-E250FDD74020}" type="presOf" srcId="{47FB06D2-383E-430E-B101-A55CE64CEED8}" destId="{E883895D-18AC-4994-AAC1-EDB413EE5EED}" srcOrd="0" destOrd="0" presId="urn:microsoft.com/office/officeart/2005/8/layout/default"/>
    <dgm:cxn modelId="{B94BF126-7A5F-4C23-A82D-8B7F085AA531}" type="presOf" srcId="{EDBA7B7F-865B-42BE-AAC7-76B983F5D21F}" destId="{99AD844C-E377-421D-8B8D-343072D4055E}" srcOrd="0" destOrd="0" presId="urn:microsoft.com/office/officeart/2005/8/layout/default"/>
    <dgm:cxn modelId="{7AB965E2-3F4D-4469-9519-8225A1F11E2B}" srcId="{47FB06D2-383E-430E-B101-A55CE64CEED8}" destId="{EDBA7B7F-865B-42BE-AAC7-76B983F5D21F}" srcOrd="3" destOrd="0" parTransId="{9CB3837C-B163-4E27-8750-C81DE7591239}" sibTransId="{A311856F-977B-4A53-BE38-6F2C78F96FAC}"/>
    <dgm:cxn modelId="{7D185189-9FA8-4814-9F91-82FB0FE72FF0}" srcId="{47FB06D2-383E-430E-B101-A55CE64CEED8}" destId="{B19B148E-08A7-421B-9364-19944DA5A19D}" srcOrd="2" destOrd="0" parTransId="{72F90CC3-992A-4881-9A89-FA9E452970D7}" sibTransId="{56363CCF-0FC0-4D1A-80A4-6174F1345A10}"/>
    <dgm:cxn modelId="{E6B14B25-2560-4AB0-ADD8-3A094770F758}" type="presOf" srcId="{29A9DD7C-327E-45F1-856D-779A87911E28}" destId="{4AE18962-849E-47A3-B254-41798143382E}" srcOrd="0" destOrd="0" presId="urn:microsoft.com/office/officeart/2005/8/layout/default"/>
    <dgm:cxn modelId="{55C9F2B4-E796-4F6D-BEAD-BEFF5CF6C255}" type="presOf" srcId="{8EB4ACC5-16ED-43D6-BCEC-665368ADC775}" destId="{8C847BF0-1F39-4F6C-811E-2879AABE45FF}" srcOrd="0" destOrd="0" presId="urn:microsoft.com/office/officeart/2005/8/layout/default"/>
    <dgm:cxn modelId="{9F4A6B73-E3B4-47FB-9A69-4723F6D9CF68}" type="presParOf" srcId="{E883895D-18AC-4994-AAC1-EDB413EE5EED}" destId="{8C847BF0-1F39-4F6C-811E-2879AABE45FF}" srcOrd="0" destOrd="0" presId="urn:microsoft.com/office/officeart/2005/8/layout/default"/>
    <dgm:cxn modelId="{D83CBB9C-67F1-4A6D-B997-F3255C1B12A8}" type="presParOf" srcId="{E883895D-18AC-4994-AAC1-EDB413EE5EED}" destId="{FE9D7AC7-2189-4E4C-8C5C-847AD6688136}" srcOrd="1" destOrd="0" presId="urn:microsoft.com/office/officeart/2005/8/layout/default"/>
    <dgm:cxn modelId="{863E2D37-CAB8-49C1-8B32-C2B9F38B64B2}" type="presParOf" srcId="{E883895D-18AC-4994-AAC1-EDB413EE5EED}" destId="{4AE18962-849E-47A3-B254-41798143382E}" srcOrd="2" destOrd="0" presId="urn:microsoft.com/office/officeart/2005/8/layout/default"/>
    <dgm:cxn modelId="{546C6218-460A-4AD4-BFE2-F73B4F3E3E94}" type="presParOf" srcId="{E883895D-18AC-4994-AAC1-EDB413EE5EED}" destId="{3815E80E-5B6C-48B2-BF85-8E639A91EAB8}" srcOrd="3" destOrd="0" presId="urn:microsoft.com/office/officeart/2005/8/layout/default"/>
    <dgm:cxn modelId="{3078401D-DCA5-4772-A56E-D274EFB2542B}" type="presParOf" srcId="{E883895D-18AC-4994-AAC1-EDB413EE5EED}" destId="{36A8C533-6B07-4A32-8F20-149E85800148}" srcOrd="4" destOrd="0" presId="urn:microsoft.com/office/officeart/2005/8/layout/default"/>
    <dgm:cxn modelId="{5F45EC3D-A9AF-4561-890F-4DC2FF252533}" type="presParOf" srcId="{E883895D-18AC-4994-AAC1-EDB413EE5EED}" destId="{3CE31633-C67D-48C7-B6AF-408C337BB9D4}" srcOrd="5" destOrd="0" presId="urn:microsoft.com/office/officeart/2005/8/layout/default"/>
    <dgm:cxn modelId="{B76578DA-BEF1-4DCB-86AC-599831DF17C0}" type="presParOf" srcId="{E883895D-18AC-4994-AAC1-EDB413EE5EED}" destId="{99AD844C-E377-421D-8B8D-343072D4055E}" srcOrd="6" destOrd="0" presId="urn:microsoft.com/office/officeart/2005/8/layout/default"/>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86D38B9-AC70-4E44-9C64-40048CBCE2CF}"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15C37412-2C63-47B9-9893-4B8BC9FBA880}">
      <dgm:prSet/>
      <dgm:spPr/>
      <dgm:t>
        <a:bodyPr/>
        <a:lstStyle/>
        <a:p>
          <a:pPr rtl="0"/>
          <a:r>
            <a:rPr lang="en-US" dirty="0" smtClean="0"/>
            <a:t>Prepare</a:t>
          </a:r>
          <a:endParaRPr lang="en-US" dirty="0"/>
        </a:p>
      </dgm:t>
    </dgm:pt>
    <dgm:pt modelId="{4786E084-F38E-4F29-A03F-C14876C736D0}" type="parTrans" cxnId="{446A0426-1541-4F65-8401-2ACA48E2625A}">
      <dgm:prSet/>
      <dgm:spPr/>
      <dgm:t>
        <a:bodyPr/>
        <a:lstStyle/>
        <a:p>
          <a:endParaRPr lang="en-US"/>
        </a:p>
      </dgm:t>
    </dgm:pt>
    <dgm:pt modelId="{1B14EF1F-80F1-4C70-9545-B0101CB80AA6}" type="sibTrans" cxnId="{446A0426-1541-4F65-8401-2ACA48E2625A}">
      <dgm:prSet/>
      <dgm:spPr/>
      <dgm:t>
        <a:bodyPr/>
        <a:lstStyle/>
        <a:p>
          <a:endParaRPr lang="en-US"/>
        </a:p>
      </dgm:t>
    </dgm:pt>
    <dgm:pt modelId="{1A705B22-6C68-4FBF-8AE4-19C81E21C17A}">
      <dgm:prSet/>
      <dgm:spPr/>
      <dgm:t>
        <a:bodyPr/>
        <a:lstStyle/>
        <a:p>
          <a:pPr rtl="0"/>
          <a:r>
            <a:rPr lang="en-US" dirty="0" smtClean="0"/>
            <a:t>Create</a:t>
          </a:r>
          <a:endParaRPr lang="en-US" dirty="0"/>
        </a:p>
      </dgm:t>
    </dgm:pt>
    <dgm:pt modelId="{93CD5AA9-9F82-46F6-94F5-C709FEADDA04}" type="parTrans" cxnId="{3318B1D4-0FCB-4783-A5E9-5C367248B188}">
      <dgm:prSet/>
      <dgm:spPr/>
      <dgm:t>
        <a:bodyPr/>
        <a:lstStyle/>
        <a:p>
          <a:endParaRPr lang="en-US"/>
        </a:p>
      </dgm:t>
    </dgm:pt>
    <dgm:pt modelId="{C9E4F927-F07B-40A5-9406-641F5347BFDD}" type="sibTrans" cxnId="{3318B1D4-0FCB-4783-A5E9-5C367248B188}">
      <dgm:prSet/>
      <dgm:spPr/>
      <dgm:t>
        <a:bodyPr/>
        <a:lstStyle/>
        <a:p>
          <a:endParaRPr lang="en-US"/>
        </a:p>
      </dgm:t>
    </dgm:pt>
    <dgm:pt modelId="{02BA6ED8-0A6C-4159-8663-D95EF5A61020}">
      <dgm:prSet/>
      <dgm:spPr/>
      <dgm:t>
        <a:bodyPr/>
        <a:lstStyle/>
        <a:p>
          <a:pPr rtl="0"/>
          <a:r>
            <a:rPr lang="en-US" dirty="0" smtClean="0"/>
            <a:t>Enhance</a:t>
          </a:r>
          <a:endParaRPr lang="en-US" dirty="0"/>
        </a:p>
      </dgm:t>
    </dgm:pt>
    <dgm:pt modelId="{2FAF9338-7AD0-4B58-BC05-911F42AA2152}" type="parTrans" cxnId="{987EE6DC-3F36-4DE5-B891-7D642C9DE6D1}">
      <dgm:prSet/>
      <dgm:spPr/>
      <dgm:t>
        <a:bodyPr/>
        <a:lstStyle/>
        <a:p>
          <a:endParaRPr lang="en-US"/>
        </a:p>
      </dgm:t>
    </dgm:pt>
    <dgm:pt modelId="{6385E3AB-8D41-476A-AA0E-9F9D89E04CB6}" type="sibTrans" cxnId="{987EE6DC-3F36-4DE5-B891-7D642C9DE6D1}">
      <dgm:prSet/>
      <dgm:spPr/>
      <dgm:t>
        <a:bodyPr/>
        <a:lstStyle/>
        <a:p>
          <a:endParaRPr lang="en-US"/>
        </a:p>
      </dgm:t>
    </dgm:pt>
    <dgm:pt modelId="{B153F2AC-6801-4D1D-BA0F-A96198B85088}">
      <dgm:prSet/>
      <dgm:spPr/>
      <dgm:t>
        <a:bodyPr/>
        <a:lstStyle/>
        <a:p>
          <a:pPr rtl="0"/>
          <a:r>
            <a:rPr lang="en-US" dirty="0" smtClean="0"/>
            <a:t>Debug &amp; Run</a:t>
          </a:r>
          <a:endParaRPr lang="en-US" dirty="0"/>
        </a:p>
      </dgm:t>
    </dgm:pt>
    <dgm:pt modelId="{D1AA335E-FFBA-4DC2-942E-03FB6A09ADD1}" type="parTrans" cxnId="{E7F84BEC-DFC8-48F3-8728-A0440C6B3072}">
      <dgm:prSet/>
      <dgm:spPr/>
      <dgm:t>
        <a:bodyPr/>
        <a:lstStyle/>
        <a:p>
          <a:endParaRPr lang="en-US"/>
        </a:p>
      </dgm:t>
    </dgm:pt>
    <dgm:pt modelId="{DF74EADE-4C59-4CE7-8235-C7AE63BB09E5}" type="sibTrans" cxnId="{E7F84BEC-DFC8-48F3-8728-A0440C6B3072}">
      <dgm:prSet/>
      <dgm:spPr/>
      <dgm:t>
        <a:bodyPr/>
        <a:lstStyle/>
        <a:p>
          <a:endParaRPr lang="en-US"/>
        </a:p>
      </dgm:t>
    </dgm:pt>
    <dgm:pt modelId="{A8D32914-D608-4832-8F79-AB9C04E90345}" type="pres">
      <dgm:prSet presAssocID="{F86D38B9-AC70-4E44-9C64-40048CBCE2CF}" presName="CompostProcess" presStyleCnt="0">
        <dgm:presLayoutVars>
          <dgm:dir/>
          <dgm:resizeHandles val="exact"/>
        </dgm:presLayoutVars>
      </dgm:prSet>
      <dgm:spPr/>
      <dgm:t>
        <a:bodyPr/>
        <a:lstStyle/>
        <a:p>
          <a:endParaRPr lang="en-US"/>
        </a:p>
      </dgm:t>
    </dgm:pt>
    <dgm:pt modelId="{02D51835-23EA-4BD3-9C17-419462E27D80}" type="pres">
      <dgm:prSet presAssocID="{F86D38B9-AC70-4E44-9C64-40048CBCE2CF}" presName="arrow" presStyleLbl="bgShp" presStyleIdx="0" presStyleCnt="1"/>
      <dgm:spPr/>
    </dgm:pt>
    <dgm:pt modelId="{50D605B0-9A82-4000-808E-976431A1A2D7}" type="pres">
      <dgm:prSet presAssocID="{F86D38B9-AC70-4E44-9C64-40048CBCE2CF}" presName="linearProcess" presStyleCnt="0"/>
      <dgm:spPr/>
    </dgm:pt>
    <dgm:pt modelId="{A2BFDA5F-2779-4721-B39D-038F407D7F6D}" type="pres">
      <dgm:prSet presAssocID="{15C37412-2C63-47B9-9893-4B8BC9FBA880}" presName="textNode" presStyleLbl="node1" presStyleIdx="0" presStyleCnt="4">
        <dgm:presLayoutVars>
          <dgm:bulletEnabled val="1"/>
        </dgm:presLayoutVars>
      </dgm:prSet>
      <dgm:spPr/>
      <dgm:t>
        <a:bodyPr/>
        <a:lstStyle/>
        <a:p>
          <a:endParaRPr lang="en-US"/>
        </a:p>
      </dgm:t>
    </dgm:pt>
    <dgm:pt modelId="{401AABBC-F9D9-4B87-8765-FB8A83FC3F7D}" type="pres">
      <dgm:prSet presAssocID="{1B14EF1F-80F1-4C70-9545-B0101CB80AA6}" presName="sibTrans" presStyleCnt="0"/>
      <dgm:spPr/>
    </dgm:pt>
    <dgm:pt modelId="{6F743F74-49AA-4C1F-AB35-B3EE5D93E178}" type="pres">
      <dgm:prSet presAssocID="{1A705B22-6C68-4FBF-8AE4-19C81E21C17A}" presName="textNode" presStyleLbl="node1" presStyleIdx="1" presStyleCnt="4">
        <dgm:presLayoutVars>
          <dgm:bulletEnabled val="1"/>
        </dgm:presLayoutVars>
      </dgm:prSet>
      <dgm:spPr/>
      <dgm:t>
        <a:bodyPr/>
        <a:lstStyle/>
        <a:p>
          <a:endParaRPr lang="en-US"/>
        </a:p>
      </dgm:t>
    </dgm:pt>
    <dgm:pt modelId="{54B964EA-2373-4F38-B400-452EACF8BE3B}" type="pres">
      <dgm:prSet presAssocID="{C9E4F927-F07B-40A5-9406-641F5347BFDD}" presName="sibTrans" presStyleCnt="0"/>
      <dgm:spPr/>
    </dgm:pt>
    <dgm:pt modelId="{4FBD1421-A903-4C35-8938-E3F612F6082E}" type="pres">
      <dgm:prSet presAssocID="{02BA6ED8-0A6C-4159-8663-D95EF5A61020}" presName="textNode" presStyleLbl="node1" presStyleIdx="2" presStyleCnt="4">
        <dgm:presLayoutVars>
          <dgm:bulletEnabled val="1"/>
        </dgm:presLayoutVars>
      </dgm:prSet>
      <dgm:spPr/>
      <dgm:t>
        <a:bodyPr/>
        <a:lstStyle/>
        <a:p>
          <a:endParaRPr lang="en-US"/>
        </a:p>
      </dgm:t>
    </dgm:pt>
    <dgm:pt modelId="{E31B0C52-A51E-43BB-951E-5360ACB48D88}" type="pres">
      <dgm:prSet presAssocID="{6385E3AB-8D41-476A-AA0E-9F9D89E04CB6}" presName="sibTrans" presStyleCnt="0"/>
      <dgm:spPr/>
    </dgm:pt>
    <dgm:pt modelId="{A6C20A33-F59B-46A3-BB38-6743E7A86E50}" type="pres">
      <dgm:prSet presAssocID="{B153F2AC-6801-4D1D-BA0F-A96198B85088}" presName="textNode" presStyleLbl="node1" presStyleIdx="3" presStyleCnt="4">
        <dgm:presLayoutVars>
          <dgm:bulletEnabled val="1"/>
        </dgm:presLayoutVars>
      </dgm:prSet>
      <dgm:spPr/>
      <dgm:t>
        <a:bodyPr/>
        <a:lstStyle/>
        <a:p>
          <a:endParaRPr lang="en-US"/>
        </a:p>
      </dgm:t>
    </dgm:pt>
  </dgm:ptLst>
  <dgm:cxnLst>
    <dgm:cxn modelId="{95443006-49E9-4EBD-B4CF-D969441414F8}" type="presOf" srcId="{1A705B22-6C68-4FBF-8AE4-19C81E21C17A}" destId="{6F743F74-49AA-4C1F-AB35-B3EE5D93E178}" srcOrd="0" destOrd="0" presId="urn:microsoft.com/office/officeart/2005/8/layout/hProcess9"/>
    <dgm:cxn modelId="{D338DEC7-81AE-48B1-A713-9785031450E0}" type="presOf" srcId="{15C37412-2C63-47B9-9893-4B8BC9FBA880}" destId="{A2BFDA5F-2779-4721-B39D-038F407D7F6D}" srcOrd="0" destOrd="0" presId="urn:microsoft.com/office/officeart/2005/8/layout/hProcess9"/>
    <dgm:cxn modelId="{E7F84BEC-DFC8-48F3-8728-A0440C6B3072}" srcId="{F86D38B9-AC70-4E44-9C64-40048CBCE2CF}" destId="{B153F2AC-6801-4D1D-BA0F-A96198B85088}" srcOrd="3" destOrd="0" parTransId="{D1AA335E-FFBA-4DC2-942E-03FB6A09ADD1}" sibTransId="{DF74EADE-4C59-4CE7-8235-C7AE63BB09E5}"/>
    <dgm:cxn modelId="{987EE6DC-3F36-4DE5-B891-7D642C9DE6D1}" srcId="{F86D38B9-AC70-4E44-9C64-40048CBCE2CF}" destId="{02BA6ED8-0A6C-4159-8663-D95EF5A61020}" srcOrd="2" destOrd="0" parTransId="{2FAF9338-7AD0-4B58-BC05-911F42AA2152}" sibTransId="{6385E3AB-8D41-476A-AA0E-9F9D89E04CB6}"/>
    <dgm:cxn modelId="{9B51EC5A-0FEC-48C8-B7D0-611F51C1FC4B}" type="presOf" srcId="{02BA6ED8-0A6C-4159-8663-D95EF5A61020}" destId="{4FBD1421-A903-4C35-8938-E3F612F6082E}" srcOrd="0" destOrd="0" presId="urn:microsoft.com/office/officeart/2005/8/layout/hProcess9"/>
    <dgm:cxn modelId="{446A0426-1541-4F65-8401-2ACA48E2625A}" srcId="{F86D38B9-AC70-4E44-9C64-40048CBCE2CF}" destId="{15C37412-2C63-47B9-9893-4B8BC9FBA880}" srcOrd="0" destOrd="0" parTransId="{4786E084-F38E-4F29-A03F-C14876C736D0}" sibTransId="{1B14EF1F-80F1-4C70-9545-B0101CB80AA6}"/>
    <dgm:cxn modelId="{3318B1D4-0FCB-4783-A5E9-5C367248B188}" srcId="{F86D38B9-AC70-4E44-9C64-40048CBCE2CF}" destId="{1A705B22-6C68-4FBF-8AE4-19C81E21C17A}" srcOrd="1" destOrd="0" parTransId="{93CD5AA9-9F82-46F6-94F5-C709FEADDA04}" sibTransId="{C9E4F927-F07B-40A5-9406-641F5347BFDD}"/>
    <dgm:cxn modelId="{57F35116-6893-4892-8B7D-3028A72DACBB}" type="presOf" srcId="{B153F2AC-6801-4D1D-BA0F-A96198B85088}" destId="{A6C20A33-F59B-46A3-BB38-6743E7A86E50}" srcOrd="0" destOrd="0" presId="urn:microsoft.com/office/officeart/2005/8/layout/hProcess9"/>
    <dgm:cxn modelId="{F9D99FE3-A4EE-40A9-A2F4-D04ECF9A5E1D}" type="presOf" srcId="{F86D38B9-AC70-4E44-9C64-40048CBCE2CF}" destId="{A8D32914-D608-4832-8F79-AB9C04E90345}" srcOrd="0" destOrd="0" presId="urn:microsoft.com/office/officeart/2005/8/layout/hProcess9"/>
    <dgm:cxn modelId="{E38C21EE-6FDD-4BE6-836E-106FAE758FB2}" type="presParOf" srcId="{A8D32914-D608-4832-8F79-AB9C04E90345}" destId="{02D51835-23EA-4BD3-9C17-419462E27D80}" srcOrd="0" destOrd="0" presId="urn:microsoft.com/office/officeart/2005/8/layout/hProcess9"/>
    <dgm:cxn modelId="{1378C180-1FEC-442A-9E16-31CF090E1DA2}" type="presParOf" srcId="{A8D32914-D608-4832-8F79-AB9C04E90345}" destId="{50D605B0-9A82-4000-808E-976431A1A2D7}" srcOrd="1" destOrd="0" presId="urn:microsoft.com/office/officeart/2005/8/layout/hProcess9"/>
    <dgm:cxn modelId="{11368D2D-50C9-4ACE-B2D2-1D7C8EE7A127}" type="presParOf" srcId="{50D605B0-9A82-4000-808E-976431A1A2D7}" destId="{A2BFDA5F-2779-4721-B39D-038F407D7F6D}" srcOrd="0" destOrd="0" presId="urn:microsoft.com/office/officeart/2005/8/layout/hProcess9"/>
    <dgm:cxn modelId="{C741A3DD-6778-476A-A1DD-938532152A13}" type="presParOf" srcId="{50D605B0-9A82-4000-808E-976431A1A2D7}" destId="{401AABBC-F9D9-4B87-8765-FB8A83FC3F7D}" srcOrd="1" destOrd="0" presId="urn:microsoft.com/office/officeart/2005/8/layout/hProcess9"/>
    <dgm:cxn modelId="{AF4D1E87-0977-4401-AA6A-A8B654967B6A}" type="presParOf" srcId="{50D605B0-9A82-4000-808E-976431A1A2D7}" destId="{6F743F74-49AA-4C1F-AB35-B3EE5D93E178}" srcOrd="2" destOrd="0" presId="urn:microsoft.com/office/officeart/2005/8/layout/hProcess9"/>
    <dgm:cxn modelId="{4FEF978E-A0B1-4B59-9D54-92148FDF799E}" type="presParOf" srcId="{50D605B0-9A82-4000-808E-976431A1A2D7}" destId="{54B964EA-2373-4F38-B400-452EACF8BE3B}" srcOrd="3" destOrd="0" presId="urn:microsoft.com/office/officeart/2005/8/layout/hProcess9"/>
    <dgm:cxn modelId="{DA872CE1-C209-448A-BA32-E38637B51A95}" type="presParOf" srcId="{50D605B0-9A82-4000-808E-976431A1A2D7}" destId="{4FBD1421-A903-4C35-8938-E3F612F6082E}" srcOrd="4" destOrd="0" presId="urn:microsoft.com/office/officeart/2005/8/layout/hProcess9"/>
    <dgm:cxn modelId="{74DC8315-A876-4E92-B054-07DD925736C4}" type="presParOf" srcId="{50D605B0-9A82-4000-808E-976431A1A2D7}" destId="{E31B0C52-A51E-43BB-951E-5360ACB48D88}" srcOrd="5" destOrd="0" presId="urn:microsoft.com/office/officeart/2005/8/layout/hProcess9"/>
    <dgm:cxn modelId="{FDA4FB93-0109-411F-ABE4-D2993CCC6E44}" type="presParOf" srcId="{50D605B0-9A82-4000-808E-976431A1A2D7}" destId="{A6C20A33-F59B-46A3-BB38-6743E7A86E50}" srcOrd="6"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BD11100-1531-4800-80AE-11BF2945D858}"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DD8DC7C3-10EA-4418-8C97-F5E854550EFE}">
      <dgm:prSet/>
      <dgm:spPr/>
      <dgm:t>
        <a:bodyPr/>
        <a:lstStyle/>
        <a:p>
          <a:pPr rtl="0"/>
          <a:r>
            <a:rPr lang="en-US" dirty="0" smtClean="0"/>
            <a:t>Setup for test automation </a:t>
          </a:r>
          <a:endParaRPr lang="en-US" dirty="0"/>
        </a:p>
      </dgm:t>
    </dgm:pt>
    <dgm:pt modelId="{9671C33E-6F19-4594-ADFD-28D9E224F9DF}" type="parTrans" cxnId="{582B3A91-C631-495A-BBD5-0602FB164835}">
      <dgm:prSet/>
      <dgm:spPr/>
      <dgm:t>
        <a:bodyPr/>
        <a:lstStyle/>
        <a:p>
          <a:endParaRPr lang="en-US"/>
        </a:p>
      </dgm:t>
    </dgm:pt>
    <dgm:pt modelId="{EE1A2964-163D-4521-9174-F2376313AB4B}" type="sibTrans" cxnId="{582B3A91-C631-495A-BBD5-0602FB164835}">
      <dgm:prSet/>
      <dgm:spPr/>
      <dgm:t>
        <a:bodyPr/>
        <a:lstStyle/>
        <a:p>
          <a:endParaRPr lang="en-US"/>
        </a:p>
      </dgm:t>
    </dgm:pt>
    <dgm:pt modelId="{40B242B9-7706-4BBB-9516-B8821CAC1F6A}">
      <dgm:prSet/>
      <dgm:spPr/>
      <dgm:t>
        <a:bodyPr/>
        <a:lstStyle/>
        <a:p>
          <a:pPr rtl="0"/>
          <a:r>
            <a:rPr lang="en-US" dirty="0" smtClean="0"/>
            <a:t>Create a basic test</a:t>
          </a:r>
          <a:endParaRPr lang="en-US" dirty="0"/>
        </a:p>
      </dgm:t>
    </dgm:pt>
    <dgm:pt modelId="{405E6E2F-F5A4-4BB2-9251-A161272DE965}" type="parTrans" cxnId="{90C35792-A50A-4878-A6D2-230BCEEF9E7F}">
      <dgm:prSet/>
      <dgm:spPr/>
      <dgm:t>
        <a:bodyPr/>
        <a:lstStyle/>
        <a:p>
          <a:endParaRPr lang="en-US"/>
        </a:p>
      </dgm:t>
    </dgm:pt>
    <dgm:pt modelId="{F73D331E-C8BD-40D5-A1B8-CAE7F4CBA304}" type="sibTrans" cxnId="{90C35792-A50A-4878-A6D2-230BCEEF9E7F}">
      <dgm:prSet/>
      <dgm:spPr/>
      <dgm:t>
        <a:bodyPr/>
        <a:lstStyle/>
        <a:p>
          <a:endParaRPr lang="en-US"/>
        </a:p>
      </dgm:t>
    </dgm:pt>
    <dgm:pt modelId="{89EC1896-3D1A-4AF5-970F-5B98B1683B26}">
      <dgm:prSet/>
      <dgm:spPr/>
      <dgm:t>
        <a:bodyPr/>
        <a:lstStyle/>
        <a:p>
          <a:pPr rtl="0"/>
          <a:r>
            <a:rPr lang="en-US" dirty="0" smtClean="0"/>
            <a:t>Enhance test</a:t>
          </a:r>
          <a:endParaRPr lang="en-US" dirty="0"/>
        </a:p>
      </dgm:t>
    </dgm:pt>
    <dgm:pt modelId="{1FB37B8C-328C-427E-897D-E842A4FE3633}" type="parTrans" cxnId="{A51CFF56-EF4E-41DE-A5B0-3B675FF509D2}">
      <dgm:prSet/>
      <dgm:spPr/>
      <dgm:t>
        <a:bodyPr/>
        <a:lstStyle/>
        <a:p>
          <a:endParaRPr lang="en-US"/>
        </a:p>
      </dgm:t>
    </dgm:pt>
    <dgm:pt modelId="{BA840FD7-4B73-4EB5-8D70-4C8662896297}" type="sibTrans" cxnId="{A51CFF56-EF4E-41DE-A5B0-3B675FF509D2}">
      <dgm:prSet/>
      <dgm:spPr/>
      <dgm:t>
        <a:bodyPr/>
        <a:lstStyle/>
        <a:p>
          <a:endParaRPr lang="en-US"/>
        </a:p>
      </dgm:t>
    </dgm:pt>
    <dgm:pt modelId="{0600DE5B-378E-46B6-BC21-A36B7CBB4C2C}">
      <dgm:prSet/>
      <dgm:spPr/>
      <dgm:t>
        <a:bodyPr/>
        <a:lstStyle/>
        <a:p>
          <a:pPr rtl="0"/>
          <a:r>
            <a:rPr lang="en-US" dirty="0" smtClean="0"/>
            <a:t>Debug and Run test</a:t>
          </a:r>
          <a:endParaRPr lang="en-US" dirty="0"/>
        </a:p>
      </dgm:t>
    </dgm:pt>
    <dgm:pt modelId="{21AE186F-6B46-4214-9319-F51A8614A870}" type="parTrans" cxnId="{B9918B92-7659-454A-9C74-55FF485C9B9D}">
      <dgm:prSet/>
      <dgm:spPr/>
      <dgm:t>
        <a:bodyPr/>
        <a:lstStyle/>
        <a:p>
          <a:endParaRPr lang="en-US"/>
        </a:p>
      </dgm:t>
    </dgm:pt>
    <dgm:pt modelId="{FC797427-257B-45EE-AADF-DFE86B047CC5}" type="sibTrans" cxnId="{B9918B92-7659-454A-9C74-55FF485C9B9D}">
      <dgm:prSet/>
      <dgm:spPr/>
      <dgm:t>
        <a:bodyPr/>
        <a:lstStyle/>
        <a:p>
          <a:endParaRPr lang="en-US"/>
        </a:p>
      </dgm:t>
    </dgm:pt>
    <dgm:pt modelId="{7BE55A56-C8D5-4417-96DF-98E1C9D2B308}">
      <dgm:prSet/>
      <dgm:spPr/>
      <dgm:t>
        <a:bodyPr/>
        <a:lstStyle/>
        <a:p>
          <a:pPr rtl="0"/>
          <a:r>
            <a:rPr lang="en-US" dirty="0" smtClean="0">
              <a:solidFill>
                <a:schemeClr val="bg1">
                  <a:lumMod val="50000"/>
                </a:schemeClr>
              </a:solidFill>
            </a:rPr>
            <a:t>Document manual test steps</a:t>
          </a:r>
          <a:endParaRPr lang="en-US" dirty="0">
            <a:solidFill>
              <a:schemeClr val="bg1">
                <a:lumMod val="50000"/>
              </a:schemeClr>
            </a:solidFill>
          </a:endParaRPr>
        </a:p>
      </dgm:t>
    </dgm:pt>
    <dgm:pt modelId="{8B4BE02E-7EDB-4994-A218-7276818588F9}" type="parTrans" cxnId="{0E8D650D-6389-4C7F-8E8B-62BD0D53436C}">
      <dgm:prSet/>
      <dgm:spPr/>
      <dgm:t>
        <a:bodyPr/>
        <a:lstStyle/>
        <a:p>
          <a:endParaRPr lang="en-US"/>
        </a:p>
      </dgm:t>
    </dgm:pt>
    <dgm:pt modelId="{312A906B-2F7B-4867-8902-3A12391EDCC0}" type="sibTrans" cxnId="{0E8D650D-6389-4C7F-8E8B-62BD0D53436C}">
      <dgm:prSet/>
      <dgm:spPr/>
      <dgm:t>
        <a:bodyPr/>
        <a:lstStyle/>
        <a:p>
          <a:endParaRPr lang="en-US"/>
        </a:p>
      </dgm:t>
    </dgm:pt>
    <dgm:pt modelId="{D4A65EA9-3A55-4345-8CA5-9547565EE206}">
      <dgm:prSet/>
      <dgm:spPr/>
      <dgm:t>
        <a:bodyPr/>
        <a:lstStyle/>
        <a:p>
          <a:r>
            <a:rPr lang="en-US" dirty="0" smtClean="0">
              <a:solidFill>
                <a:schemeClr val="bg1">
                  <a:lumMod val="50000"/>
                </a:schemeClr>
              </a:solidFill>
            </a:rPr>
            <a:t>Check application environment stability</a:t>
          </a:r>
          <a:endParaRPr lang="en-US" dirty="0">
            <a:solidFill>
              <a:schemeClr val="bg1">
                <a:lumMod val="50000"/>
              </a:schemeClr>
            </a:solidFill>
          </a:endParaRPr>
        </a:p>
      </dgm:t>
    </dgm:pt>
    <dgm:pt modelId="{52635F2A-0AAF-449C-B379-40F9A82D6087}" type="parTrans" cxnId="{E343C557-B9A0-4FA4-98FF-BBB76878DEF0}">
      <dgm:prSet/>
      <dgm:spPr/>
      <dgm:t>
        <a:bodyPr/>
        <a:lstStyle/>
        <a:p>
          <a:endParaRPr lang="en-US"/>
        </a:p>
      </dgm:t>
    </dgm:pt>
    <dgm:pt modelId="{8F5E3FDA-0689-4A7C-A8AB-79CB6F8DB117}" type="sibTrans" cxnId="{E343C557-B9A0-4FA4-98FF-BBB76878DEF0}">
      <dgm:prSet/>
      <dgm:spPr/>
      <dgm:t>
        <a:bodyPr/>
        <a:lstStyle/>
        <a:p>
          <a:endParaRPr lang="en-US"/>
        </a:p>
      </dgm:t>
    </dgm:pt>
    <dgm:pt modelId="{9894DC11-59F4-4DF8-8D24-2E3486A1BE4B}">
      <dgm:prSet/>
      <dgm:spPr/>
      <dgm:t>
        <a:bodyPr/>
        <a:lstStyle/>
        <a:p>
          <a:r>
            <a:rPr lang="en-US" dirty="0" smtClean="0">
              <a:solidFill>
                <a:schemeClr val="bg1">
                  <a:lumMod val="50000"/>
                </a:schemeClr>
              </a:solidFill>
            </a:rPr>
            <a:t>Check that data is valid</a:t>
          </a:r>
          <a:endParaRPr lang="en-US" dirty="0">
            <a:solidFill>
              <a:schemeClr val="bg1">
                <a:lumMod val="50000"/>
              </a:schemeClr>
            </a:solidFill>
          </a:endParaRPr>
        </a:p>
      </dgm:t>
    </dgm:pt>
    <dgm:pt modelId="{40D95A11-ED25-42D6-BCDD-2189CB2BE96B}" type="parTrans" cxnId="{F00E21BB-9A09-4A47-8731-E945478BAA19}">
      <dgm:prSet/>
      <dgm:spPr/>
      <dgm:t>
        <a:bodyPr/>
        <a:lstStyle/>
        <a:p>
          <a:endParaRPr lang="en-US"/>
        </a:p>
      </dgm:t>
    </dgm:pt>
    <dgm:pt modelId="{4B422CE9-A317-47C2-9E67-ABB113DA2B29}" type="sibTrans" cxnId="{F00E21BB-9A09-4A47-8731-E945478BAA19}">
      <dgm:prSet/>
      <dgm:spPr/>
      <dgm:t>
        <a:bodyPr/>
        <a:lstStyle/>
        <a:p>
          <a:endParaRPr lang="en-US"/>
        </a:p>
      </dgm:t>
    </dgm:pt>
    <dgm:pt modelId="{F6DEAED7-A4A0-46F0-B71F-DD992C05A9FA}">
      <dgm:prSet/>
      <dgm:spPr/>
      <dgm:t>
        <a:bodyPr/>
        <a:lstStyle/>
        <a:p>
          <a:pPr rtl="0"/>
          <a:r>
            <a:rPr lang="en-US" dirty="0" smtClean="0">
              <a:solidFill>
                <a:schemeClr val="bg1">
                  <a:lumMod val="50000"/>
                </a:schemeClr>
              </a:solidFill>
            </a:rPr>
            <a:t>Record user actions</a:t>
          </a:r>
          <a:endParaRPr lang="en-US" dirty="0">
            <a:solidFill>
              <a:schemeClr val="bg1">
                <a:lumMod val="50000"/>
              </a:schemeClr>
            </a:solidFill>
          </a:endParaRPr>
        </a:p>
      </dgm:t>
    </dgm:pt>
    <dgm:pt modelId="{BFE7ED00-EFA1-4FD1-B897-EEB9CB5EA4BC}" type="parTrans" cxnId="{7E1CCB8A-A393-47F9-8B5F-00221319687C}">
      <dgm:prSet/>
      <dgm:spPr/>
      <dgm:t>
        <a:bodyPr/>
        <a:lstStyle/>
        <a:p>
          <a:endParaRPr lang="en-US"/>
        </a:p>
      </dgm:t>
    </dgm:pt>
    <dgm:pt modelId="{6DC625A9-1DA8-4AF3-9FAD-1F9242EDCFEA}" type="sibTrans" cxnId="{7E1CCB8A-A393-47F9-8B5F-00221319687C}">
      <dgm:prSet/>
      <dgm:spPr/>
      <dgm:t>
        <a:bodyPr/>
        <a:lstStyle/>
        <a:p>
          <a:endParaRPr lang="en-US"/>
        </a:p>
      </dgm:t>
    </dgm:pt>
    <dgm:pt modelId="{EC6F894E-7E61-46BE-8257-C2E0BABAA03D}">
      <dgm:prSet/>
      <dgm:spPr/>
      <dgm:t>
        <a:bodyPr/>
        <a:lstStyle/>
        <a:p>
          <a:r>
            <a:rPr lang="en-US" dirty="0" smtClean="0">
              <a:solidFill>
                <a:schemeClr val="bg1">
                  <a:lumMod val="50000"/>
                </a:schemeClr>
              </a:solidFill>
            </a:rPr>
            <a:t>Confirm successful playback</a:t>
          </a:r>
          <a:endParaRPr lang="en-US" dirty="0">
            <a:solidFill>
              <a:schemeClr val="bg1">
                <a:lumMod val="50000"/>
              </a:schemeClr>
            </a:solidFill>
          </a:endParaRPr>
        </a:p>
      </dgm:t>
    </dgm:pt>
    <dgm:pt modelId="{C0AECD36-5562-40F3-AFA7-76AF18D8D10F}" type="parTrans" cxnId="{9EF4A1BE-736A-4A79-A945-2442A0AD4FD1}">
      <dgm:prSet/>
      <dgm:spPr/>
      <dgm:t>
        <a:bodyPr/>
        <a:lstStyle/>
        <a:p>
          <a:endParaRPr lang="en-US"/>
        </a:p>
      </dgm:t>
    </dgm:pt>
    <dgm:pt modelId="{9BE2E574-F202-4CDA-8908-040F9351F71E}" type="sibTrans" cxnId="{9EF4A1BE-736A-4A79-A945-2442A0AD4FD1}">
      <dgm:prSet/>
      <dgm:spPr/>
      <dgm:t>
        <a:bodyPr/>
        <a:lstStyle/>
        <a:p>
          <a:endParaRPr lang="en-US"/>
        </a:p>
      </dgm:t>
    </dgm:pt>
    <dgm:pt modelId="{A45DB801-5D9D-42A4-AA4A-6F1F9583D44C}">
      <dgm:prSet/>
      <dgm:spPr/>
      <dgm:t>
        <a:bodyPr/>
        <a:lstStyle/>
        <a:p>
          <a:r>
            <a:rPr lang="en-US" dirty="0" smtClean="0">
              <a:solidFill>
                <a:schemeClr val="bg1">
                  <a:lumMod val="50000"/>
                </a:schemeClr>
              </a:solidFill>
            </a:rPr>
            <a:t>Use Object Repository</a:t>
          </a:r>
          <a:endParaRPr lang="en-US" dirty="0">
            <a:solidFill>
              <a:schemeClr val="bg1">
                <a:lumMod val="50000"/>
              </a:schemeClr>
            </a:solidFill>
          </a:endParaRPr>
        </a:p>
      </dgm:t>
    </dgm:pt>
    <dgm:pt modelId="{4BDE8F8D-BAA8-47CD-A2BD-F3A08FF93D8A}" type="parTrans" cxnId="{54C55A0E-1B23-455F-80A5-E10C76324634}">
      <dgm:prSet/>
      <dgm:spPr/>
      <dgm:t>
        <a:bodyPr/>
        <a:lstStyle/>
        <a:p>
          <a:endParaRPr lang="en-US"/>
        </a:p>
      </dgm:t>
    </dgm:pt>
    <dgm:pt modelId="{1AE7433E-5ABD-4A18-B9B5-5E4C9589594F}" type="sibTrans" cxnId="{54C55A0E-1B23-455F-80A5-E10C76324634}">
      <dgm:prSet/>
      <dgm:spPr/>
      <dgm:t>
        <a:bodyPr/>
        <a:lstStyle/>
        <a:p>
          <a:endParaRPr lang="en-US"/>
        </a:p>
      </dgm:t>
    </dgm:pt>
    <dgm:pt modelId="{5A6B028E-F7CA-4B5E-91EB-64C44F71FDCA}">
      <dgm:prSet/>
      <dgm:spPr/>
      <dgm:t>
        <a:bodyPr/>
        <a:lstStyle/>
        <a:p>
          <a:pPr rtl="0"/>
          <a:r>
            <a:rPr lang="en-US" dirty="0" smtClean="0">
              <a:solidFill>
                <a:schemeClr val="bg1">
                  <a:lumMod val="50000"/>
                </a:schemeClr>
              </a:solidFill>
            </a:rPr>
            <a:t>Add synchronization</a:t>
          </a:r>
          <a:endParaRPr lang="en-US" dirty="0">
            <a:solidFill>
              <a:schemeClr val="bg1">
                <a:lumMod val="50000"/>
              </a:schemeClr>
            </a:solidFill>
          </a:endParaRPr>
        </a:p>
      </dgm:t>
    </dgm:pt>
    <dgm:pt modelId="{09C07CFD-F6F8-40FD-B73C-FECAEA35B5AB}" type="parTrans" cxnId="{EE1C0060-2A59-4474-957B-6BBFEAA4315E}">
      <dgm:prSet/>
      <dgm:spPr/>
      <dgm:t>
        <a:bodyPr/>
        <a:lstStyle/>
        <a:p>
          <a:endParaRPr lang="en-US"/>
        </a:p>
      </dgm:t>
    </dgm:pt>
    <dgm:pt modelId="{E354DC07-CAC5-46E7-BC03-F1A98B71403B}" type="sibTrans" cxnId="{EE1C0060-2A59-4474-957B-6BBFEAA4315E}">
      <dgm:prSet/>
      <dgm:spPr/>
      <dgm:t>
        <a:bodyPr/>
        <a:lstStyle/>
        <a:p>
          <a:endParaRPr lang="en-US"/>
        </a:p>
      </dgm:t>
    </dgm:pt>
    <dgm:pt modelId="{626F96AD-9E11-4D75-8636-7FDD83265958}">
      <dgm:prSet/>
      <dgm:spPr/>
      <dgm:t>
        <a:bodyPr/>
        <a:lstStyle/>
        <a:p>
          <a:r>
            <a:rPr lang="en-US" dirty="0" smtClean="0">
              <a:solidFill>
                <a:schemeClr val="bg1">
                  <a:lumMod val="50000"/>
                </a:schemeClr>
              </a:solidFill>
            </a:rPr>
            <a:t>Insert checkpoints</a:t>
          </a:r>
          <a:endParaRPr lang="en-US" dirty="0">
            <a:solidFill>
              <a:schemeClr val="bg1">
                <a:lumMod val="50000"/>
              </a:schemeClr>
            </a:solidFill>
          </a:endParaRPr>
        </a:p>
      </dgm:t>
    </dgm:pt>
    <dgm:pt modelId="{86A58B8C-63FD-4923-8C3F-7291F639B944}" type="parTrans" cxnId="{6221965F-AAC6-4536-895D-952DFB18E6F1}">
      <dgm:prSet/>
      <dgm:spPr/>
      <dgm:t>
        <a:bodyPr/>
        <a:lstStyle/>
        <a:p>
          <a:endParaRPr lang="en-US"/>
        </a:p>
      </dgm:t>
    </dgm:pt>
    <dgm:pt modelId="{0044E5DF-2E12-4907-9F8D-5B45B796D162}" type="sibTrans" cxnId="{6221965F-AAC6-4536-895D-952DFB18E6F1}">
      <dgm:prSet/>
      <dgm:spPr/>
      <dgm:t>
        <a:bodyPr/>
        <a:lstStyle/>
        <a:p>
          <a:endParaRPr lang="en-US"/>
        </a:p>
      </dgm:t>
    </dgm:pt>
    <dgm:pt modelId="{2273C32F-4456-4276-8823-DAC422936A9B}">
      <dgm:prSet/>
      <dgm:spPr/>
      <dgm:t>
        <a:bodyPr/>
        <a:lstStyle/>
        <a:p>
          <a:r>
            <a:rPr lang="en-US" dirty="0" smtClean="0">
              <a:solidFill>
                <a:schemeClr val="bg1">
                  <a:lumMod val="50000"/>
                </a:schemeClr>
              </a:solidFill>
            </a:rPr>
            <a:t>Data drive the test</a:t>
          </a:r>
          <a:endParaRPr lang="en-US" dirty="0">
            <a:solidFill>
              <a:schemeClr val="bg1">
                <a:lumMod val="50000"/>
              </a:schemeClr>
            </a:solidFill>
          </a:endParaRPr>
        </a:p>
      </dgm:t>
    </dgm:pt>
    <dgm:pt modelId="{53559D71-9B61-453F-B7C2-2320F4C2B1EA}" type="parTrans" cxnId="{FA50DB00-EFD0-4397-98A7-413D431D9CBF}">
      <dgm:prSet/>
      <dgm:spPr/>
      <dgm:t>
        <a:bodyPr/>
        <a:lstStyle/>
        <a:p>
          <a:endParaRPr lang="en-US"/>
        </a:p>
      </dgm:t>
    </dgm:pt>
    <dgm:pt modelId="{9E71DB53-DF2C-4313-93EB-F29B2290D6AC}" type="sibTrans" cxnId="{FA50DB00-EFD0-4397-98A7-413D431D9CBF}">
      <dgm:prSet/>
      <dgm:spPr/>
      <dgm:t>
        <a:bodyPr/>
        <a:lstStyle/>
        <a:p>
          <a:endParaRPr lang="en-US"/>
        </a:p>
      </dgm:t>
    </dgm:pt>
    <dgm:pt modelId="{2576F4B6-549E-441D-BF36-6B0CA1956819}">
      <dgm:prSet/>
      <dgm:spPr/>
      <dgm:t>
        <a:bodyPr/>
        <a:lstStyle/>
        <a:p>
          <a:pPr rtl="0"/>
          <a:r>
            <a:rPr lang="en-US" dirty="0" smtClean="0">
              <a:solidFill>
                <a:schemeClr val="bg1">
                  <a:lumMod val="50000"/>
                </a:schemeClr>
              </a:solidFill>
            </a:rPr>
            <a:t>Debug</a:t>
          </a:r>
          <a:endParaRPr lang="en-US" dirty="0">
            <a:solidFill>
              <a:schemeClr val="bg1">
                <a:lumMod val="50000"/>
              </a:schemeClr>
            </a:solidFill>
          </a:endParaRPr>
        </a:p>
      </dgm:t>
    </dgm:pt>
    <dgm:pt modelId="{A8C2D4C8-C216-482A-9225-75FE05B48D68}" type="parTrans" cxnId="{B033400F-E7E6-4E7B-879F-3477AE43C749}">
      <dgm:prSet/>
      <dgm:spPr/>
      <dgm:t>
        <a:bodyPr/>
        <a:lstStyle/>
        <a:p>
          <a:endParaRPr lang="en-US"/>
        </a:p>
      </dgm:t>
    </dgm:pt>
    <dgm:pt modelId="{524ECAE2-F3ED-4A05-9E3F-D93E6AFB5842}" type="sibTrans" cxnId="{B033400F-E7E6-4E7B-879F-3477AE43C749}">
      <dgm:prSet/>
      <dgm:spPr/>
      <dgm:t>
        <a:bodyPr/>
        <a:lstStyle/>
        <a:p>
          <a:endParaRPr lang="en-US"/>
        </a:p>
      </dgm:t>
    </dgm:pt>
    <dgm:pt modelId="{EDF745EF-6022-4AD8-A05D-FCDA9A90A2F4}">
      <dgm:prSet/>
      <dgm:spPr/>
      <dgm:t>
        <a:bodyPr/>
        <a:lstStyle/>
        <a:p>
          <a:r>
            <a:rPr lang="en-US" dirty="0" smtClean="0">
              <a:solidFill>
                <a:schemeClr val="bg1">
                  <a:lumMod val="50000"/>
                </a:schemeClr>
              </a:solidFill>
            </a:rPr>
            <a:t>Run</a:t>
          </a:r>
          <a:endParaRPr lang="en-US" dirty="0">
            <a:solidFill>
              <a:schemeClr val="bg1">
                <a:lumMod val="50000"/>
              </a:schemeClr>
            </a:solidFill>
          </a:endParaRPr>
        </a:p>
      </dgm:t>
    </dgm:pt>
    <dgm:pt modelId="{919ABDB3-18E1-4AE9-911F-B5FF62DF31BA}" type="parTrans" cxnId="{916B28F9-7C0F-41E6-8E0C-2231D53FD2FD}">
      <dgm:prSet/>
      <dgm:spPr/>
    </dgm:pt>
    <dgm:pt modelId="{3C1E110A-AC9D-4D5F-9619-C6A5DB6B1677}" type="sibTrans" cxnId="{916B28F9-7C0F-41E6-8E0C-2231D53FD2FD}">
      <dgm:prSet/>
      <dgm:spPr/>
    </dgm:pt>
    <dgm:pt modelId="{60B7BF48-56AF-4ECC-BE7E-7B51B712E8F0}">
      <dgm:prSet/>
      <dgm:spPr/>
      <dgm:t>
        <a:bodyPr/>
        <a:lstStyle/>
        <a:p>
          <a:r>
            <a:rPr lang="en-US" dirty="0" smtClean="0">
              <a:solidFill>
                <a:schemeClr val="bg1">
                  <a:lumMod val="50000"/>
                </a:schemeClr>
              </a:solidFill>
            </a:rPr>
            <a:t>Insert output</a:t>
          </a:r>
          <a:endParaRPr lang="en-US" dirty="0">
            <a:solidFill>
              <a:schemeClr val="bg1">
                <a:lumMod val="50000"/>
              </a:schemeClr>
            </a:solidFill>
          </a:endParaRPr>
        </a:p>
      </dgm:t>
    </dgm:pt>
    <dgm:pt modelId="{0DFCA9AE-D5AF-4218-BEC7-D8FAF16F9B25}" type="parTrans" cxnId="{8F95B3AD-46D2-43E2-9ED9-888D19837240}">
      <dgm:prSet/>
      <dgm:spPr/>
    </dgm:pt>
    <dgm:pt modelId="{C29284B6-56A0-4686-94B6-15F739E39CF7}" type="sibTrans" cxnId="{8F95B3AD-46D2-43E2-9ED9-888D19837240}">
      <dgm:prSet/>
      <dgm:spPr/>
    </dgm:pt>
    <dgm:pt modelId="{913D7984-AF4C-4813-B476-EECD6A27D16B}">
      <dgm:prSet/>
      <dgm:spPr/>
      <dgm:t>
        <a:bodyPr/>
        <a:lstStyle/>
        <a:p>
          <a:pPr rtl="0"/>
          <a:r>
            <a:rPr lang="en-US" dirty="0" smtClean="0">
              <a:solidFill>
                <a:schemeClr val="bg1">
                  <a:lumMod val="50000"/>
                </a:schemeClr>
              </a:solidFill>
            </a:rPr>
            <a:t>Add Steps</a:t>
          </a:r>
          <a:endParaRPr lang="en-US" dirty="0">
            <a:solidFill>
              <a:schemeClr val="bg1">
                <a:lumMod val="50000"/>
              </a:schemeClr>
            </a:solidFill>
          </a:endParaRPr>
        </a:p>
      </dgm:t>
    </dgm:pt>
    <dgm:pt modelId="{167A2CBA-CF3D-4101-AA48-E132C8B2E9CC}" type="parTrans" cxnId="{E0DA0017-0F4D-42B2-A0B9-527CB74D5921}">
      <dgm:prSet/>
      <dgm:spPr/>
    </dgm:pt>
    <dgm:pt modelId="{1E69798F-329D-44E1-A018-BE925ED25630}" type="sibTrans" cxnId="{E0DA0017-0F4D-42B2-A0B9-527CB74D5921}">
      <dgm:prSet/>
      <dgm:spPr/>
    </dgm:pt>
    <dgm:pt modelId="{97F0911B-0F3F-4EB4-A198-3AB5DD5C9CE1}">
      <dgm:prSet/>
      <dgm:spPr/>
      <dgm:t>
        <a:bodyPr/>
        <a:lstStyle/>
        <a:p>
          <a:pPr rtl="0"/>
          <a:r>
            <a:rPr lang="en-US" dirty="0" smtClean="0">
              <a:solidFill>
                <a:schemeClr val="bg1">
                  <a:lumMod val="50000"/>
                </a:schemeClr>
              </a:solidFill>
            </a:rPr>
            <a:t>Add If Else statement</a:t>
          </a:r>
          <a:endParaRPr lang="en-US" dirty="0">
            <a:solidFill>
              <a:schemeClr val="bg1">
                <a:lumMod val="50000"/>
              </a:schemeClr>
            </a:solidFill>
          </a:endParaRPr>
        </a:p>
      </dgm:t>
    </dgm:pt>
    <dgm:pt modelId="{CB62A242-F463-4C73-ADA5-CD774CBF34B2}" type="parTrans" cxnId="{544B010B-DD82-4ADF-8565-52E81BF699BD}">
      <dgm:prSet/>
      <dgm:spPr/>
    </dgm:pt>
    <dgm:pt modelId="{CC4788D6-4400-4285-BEF1-8C3AAF9B2F76}" type="sibTrans" cxnId="{544B010B-DD82-4ADF-8565-52E81BF699BD}">
      <dgm:prSet/>
      <dgm:spPr/>
    </dgm:pt>
    <dgm:pt modelId="{05385EF3-BDF9-44E4-813B-28A31564BE36}">
      <dgm:prSet/>
      <dgm:spPr/>
      <dgm:t>
        <a:bodyPr/>
        <a:lstStyle/>
        <a:p>
          <a:r>
            <a:rPr lang="en-US" dirty="0" smtClean="0">
              <a:solidFill>
                <a:schemeClr val="bg1">
                  <a:lumMod val="50000"/>
                </a:schemeClr>
              </a:solidFill>
            </a:rPr>
            <a:t>Add Loop statement</a:t>
          </a:r>
          <a:endParaRPr lang="en-US" dirty="0">
            <a:solidFill>
              <a:schemeClr val="bg1">
                <a:lumMod val="50000"/>
              </a:schemeClr>
            </a:solidFill>
          </a:endParaRPr>
        </a:p>
      </dgm:t>
    </dgm:pt>
    <dgm:pt modelId="{74013D7D-34A6-4E83-931C-A3EFD0CAF3DF}" type="parTrans" cxnId="{F30FDE59-748A-4797-B7E4-222268A1CC1B}">
      <dgm:prSet/>
      <dgm:spPr/>
      <dgm:t>
        <a:bodyPr/>
        <a:lstStyle/>
        <a:p>
          <a:endParaRPr lang="en-US"/>
        </a:p>
      </dgm:t>
    </dgm:pt>
    <dgm:pt modelId="{D13E16F1-57B4-4BC1-B4A4-0C53BB705E3A}" type="sibTrans" cxnId="{F30FDE59-748A-4797-B7E4-222268A1CC1B}">
      <dgm:prSet/>
      <dgm:spPr/>
      <dgm:t>
        <a:bodyPr/>
        <a:lstStyle/>
        <a:p>
          <a:endParaRPr lang="en-US"/>
        </a:p>
      </dgm:t>
    </dgm:pt>
    <dgm:pt modelId="{191FA3EF-DCBD-4ECF-9075-0BFBA7FE36FB}" type="pres">
      <dgm:prSet presAssocID="{5BD11100-1531-4800-80AE-11BF2945D858}" presName="Name0" presStyleCnt="0">
        <dgm:presLayoutVars>
          <dgm:dir/>
          <dgm:animLvl val="lvl"/>
          <dgm:resizeHandles val="exact"/>
        </dgm:presLayoutVars>
      </dgm:prSet>
      <dgm:spPr/>
      <dgm:t>
        <a:bodyPr/>
        <a:lstStyle/>
        <a:p>
          <a:endParaRPr lang="en-US"/>
        </a:p>
      </dgm:t>
    </dgm:pt>
    <dgm:pt modelId="{05F7904A-A54E-4A6C-BFC6-3316E58DA1A9}" type="pres">
      <dgm:prSet presAssocID="{DD8DC7C3-10EA-4418-8C97-F5E854550EFE}" presName="composite" presStyleCnt="0"/>
      <dgm:spPr/>
    </dgm:pt>
    <dgm:pt modelId="{3F577254-7CF5-4B47-B750-F998AB112737}" type="pres">
      <dgm:prSet presAssocID="{DD8DC7C3-10EA-4418-8C97-F5E854550EFE}" presName="parTx" presStyleLbl="alignNode1" presStyleIdx="0" presStyleCnt="4">
        <dgm:presLayoutVars>
          <dgm:chMax val="0"/>
          <dgm:chPref val="0"/>
          <dgm:bulletEnabled val="1"/>
        </dgm:presLayoutVars>
      </dgm:prSet>
      <dgm:spPr/>
      <dgm:t>
        <a:bodyPr/>
        <a:lstStyle/>
        <a:p>
          <a:endParaRPr lang="en-US"/>
        </a:p>
      </dgm:t>
    </dgm:pt>
    <dgm:pt modelId="{01203999-060F-4334-8649-0F0CCCA9F4CB}" type="pres">
      <dgm:prSet presAssocID="{DD8DC7C3-10EA-4418-8C97-F5E854550EFE}" presName="desTx" presStyleLbl="alignAccFollowNode1" presStyleIdx="0" presStyleCnt="4">
        <dgm:presLayoutVars>
          <dgm:bulletEnabled val="1"/>
        </dgm:presLayoutVars>
      </dgm:prSet>
      <dgm:spPr/>
      <dgm:t>
        <a:bodyPr/>
        <a:lstStyle/>
        <a:p>
          <a:endParaRPr lang="en-US"/>
        </a:p>
      </dgm:t>
    </dgm:pt>
    <dgm:pt modelId="{F5134EEE-FF53-4F49-8480-2A37989F4E0D}" type="pres">
      <dgm:prSet presAssocID="{EE1A2964-163D-4521-9174-F2376313AB4B}" presName="space" presStyleCnt="0"/>
      <dgm:spPr/>
    </dgm:pt>
    <dgm:pt modelId="{8CB5E84B-99C9-4C70-B5B9-BBA052938F0A}" type="pres">
      <dgm:prSet presAssocID="{40B242B9-7706-4BBB-9516-B8821CAC1F6A}" presName="composite" presStyleCnt="0"/>
      <dgm:spPr/>
    </dgm:pt>
    <dgm:pt modelId="{6C0DE104-44AC-4EAB-B172-ADEBE9EEFD0A}" type="pres">
      <dgm:prSet presAssocID="{40B242B9-7706-4BBB-9516-B8821CAC1F6A}" presName="parTx" presStyleLbl="alignNode1" presStyleIdx="1" presStyleCnt="4">
        <dgm:presLayoutVars>
          <dgm:chMax val="0"/>
          <dgm:chPref val="0"/>
          <dgm:bulletEnabled val="1"/>
        </dgm:presLayoutVars>
      </dgm:prSet>
      <dgm:spPr/>
      <dgm:t>
        <a:bodyPr/>
        <a:lstStyle/>
        <a:p>
          <a:endParaRPr lang="en-US"/>
        </a:p>
      </dgm:t>
    </dgm:pt>
    <dgm:pt modelId="{C8CA8B70-AA2D-4E91-9B31-A37E8DE169CC}" type="pres">
      <dgm:prSet presAssocID="{40B242B9-7706-4BBB-9516-B8821CAC1F6A}" presName="desTx" presStyleLbl="alignAccFollowNode1" presStyleIdx="1" presStyleCnt="4">
        <dgm:presLayoutVars>
          <dgm:bulletEnabled val="1"/>
        </dgm:presLayoutVars>
      </dgm:prSet>
      <dgm:spPr/>
      <dgm:t>
        <a:bodyPr/>
        <a:lstStyle/>
        <a:p>
          <a:endParaRPr lang="en-US"/>
        </a:p>
      </dgm:t>
    </dgm:pt>
    <dgm:pt modelId="{C31EB51A-B6C9-458A-B4A1-CE664510D5B5}" type="pres">
      <dgm:prSet presAssocID="{F73D331E-C8BD-40D5-A1B8-CAE7F4CBA304}" presName="space" presStyleCnt="0"/>
      <dgm:spPr/>
    </dgm:pt>
    <dgm:pt modelId="{CD9536CE-F5D2-427D-A203-66D907BDC360}" type="pres">
      <dgm:prSet presAssocID="{89EC1896-3D1A-4AF5-970F-5B98B1683B26}" presName="composite" presStyleCnt="0"/>
      <dgm:spPr/>
    </dgm:pt>
    <dgm:pt modelId="{FD425DB0-DD45-478B-933B-0C9B149E58ED}" type="pres">
      <dgm:prSet presAssocID="{89EC1896-3D1A-4AF5-970F-5B98B1683B26}" presName="parTx" presStyleLbl="alignNode1" presStyleIdx="2" presStyleCnt="4">
        <dgm:presLayoutVars>
          <dgm:chMax val="0"/>
          <dgm:chPref val="0"/>
          <dgm:bulletEnabled val="1"/>
        </dgm:presLayoutVars>
      </dgm:prSet>
      <dgm:spPr/>
      <dgm:t>
        <a:bodyPr/>
        <a:lstStyle/>
        <a:p>
          <a:endParaRPr lang="en-US"/>
        </a:p>
      </dgm:t>
    </dgm:pt>
    <dgm:pt modelId="{6505D033-994B-41E3-BFC8-F6D2E3D62188}" type="pres">
      <dgm:prSet presAssocID="{89EC1896-3D1A-4AF5-970F-5B98B1683B26}" presName="desTx" presStyleLbl="alignAccFollowNode1" presStyleIdx="2" presStyleCnt="4">
        <dgm:presLayoutVars>
          <dgm:bulletEnabled val="1"/>
        </dgm:presLayoutVars>
      </dgm:prSet>
      <dgm:spPr/>
      <dgm:t>
        <a:bodyPr/>
        <a:lstStyle/>
        <a:p>
          <a:endParaRPr lang="en-US"/>
        </a:p>
      </dgm:t>
    </dgm:pt>
    <dgm:pt modelId="{7BE046C5-DA2B-4DFF-8552-016F4CFF2A45}" type="pres">
      <dgm:prSet presAssocID="{BA840FD7-4B73-4EB5-8D70-4C8662896297}" presName="space" presStyleCnt="0"/>
      <dgm:spPr/>
    </dgm:pt>
    <dgm:pt modelId="{2F6FE5A4-E3A3-4633-8482-E754E5A7EABD}" type="pres">
      <dgm:prSet presAssocID="{0600DE5B-378E-46B6-BC21-A36B7CBB4C2C}" presName="composite" presStyleCnt="0"/>
      <dgm:spPr/>
    </dgm:pt>
    <dgm:pt modelId="{1E1B8E34-05B4-408F-85D6-036C9D4E0CF2}" type="pres">
      <dgm:prSet presAssocID="{0600DE5B-378E-46B6-BC21-A36B7CBB4C2C}" presName="parTx" presStyleLbl="alignNode1" presStyleIdx="3" presStyleCnt="4">
        <dgm:presLayoutVars>
          <dgm:chMax val="0"/>
          <dgm:chPref val="0"/>
          <dgm:bulletEnabled val="1"/>
        </dgm:presLayoutVars>
      </dgm:prSet>
      <dgm:spPr/>
      <dgm:t>
        <a:bodyPr/>
        <a:lstStyle/>
        <a:p>
          <a:endParaRPr lang="en-US"/>
        </a:p>
      </dgm:t>
    </dgm:pt>
    <dgm:pt modelId="{08E01887-DB9C-426C-9881-F7475A681FC1}" type="pres">
      <dgm:prSet presAssocID="{0600DE5B-378E-46B6-BC21-A36B7CBB4C2C}" presName="desTx" presStyleLbl="alignAccFollowNode1" presStyleIdx="3" presStyleCnt="4">
        <dgm:presLayoutVars>
          <dgm:bulletEnabled val="1"/>
        </dgm:presLayoutVars>
      </dgm:prSet>
      <dgm:spPr/>
      <dgm:t>
        <a:bodyPr/>
        <a:lstStyle/>
        <a:p>
          <a:endParaRPr lang="en-US"/>
        </a:p>
      </dgm:t>
    </dgm:pt>
  </dgm:ptLst>
  <dgm:cxnLst>
    <dgm:cxn modelId="{F6E3CCAE-73D5-43A9-A3F0-CBBB2128A5B7}" type="presOf" srcId="{EC6F894E-7E61-46BE-8257-C2E0BABAA03D}" destId="{C8CA8B70-AA2D-4E91-9B31-A37E8DE169CC}" srcOrd="0" destOrd="1" presId="urn:microsoft.com/office/officeart/2005/8/layout/hList1"/>
    <dgm:cxn modelId="{B033400F-E7E6-4E7B-879F-3477AE43C749}" srcId="{0600DE5B-378E-46B6-BC21-A36B7CBB4C2C}" destId="{2576F4B6-549E-441D-BF36-6B0CA1956819}" srcOrd="0" destOrd="0" parTransId="{A8C2D4C8-C216-482A-9225-75FE05B48D68}" sibTransId="{524ECAE2-F3ED-4A05-9E3F-D93E6AFB5842}"/>
    <dgm:cxn modelId="{1200F42C-CE8F-4318-AB20-DAC5CC884825}" type="presOf" srcId="{0600DE5B-378E-46B6-BC21-A36B7CBB4C2C}" destId="{1E1B8E34-05B4-408F-85D6-036C9D4E0CF2}" srcOrd="0" destOrd="0" presId="urn:microsoft.com/office/officeart/2005/8/layout/hList1"/>
    <dgm:cxn modelId="{E343C557-B9A0-4FA4-98FF-BBB76878DEF0}" srcId="{DD8DC7C3-10EA-4418-8C97-F5E854550EFE}" destId="{D4A65EA9-3A55-4345-8CA5-9547565EE206}" srcOrd="1" destOrd="0" parTransId="{52635F2A-0AAF-449C-B379-40F9A82D6087}" sibTransId="{8F5E3FDA-0689-4A7C-A8AB-79CB6F8DB117}"/>
    <dgm:cxn modelId="{54C55A0E-1B23-455F-80A5-E10C76324634}" srcId="{40B242B9-7706-4BBB-9516-B8821CAC1F6A}" destId="{A45DB801-5D9D-42A4-AA4A-6F1F9583D44C}" srcOrd="2" destOrd="0" parTransId="{4BDE8F8D-BAA8-47CD-A2BD-F3A08FF93D8A}" sibTransId="{1AE7433E-5ABD-4A18-B9B5-5E4C9589594F}"/>
    <dgm:cxn modelId="{916B28F9-7C0F-41E6-8E0C-2231D53FD2FD}" srcId="{0600DE5B-378E-46B6-BC21-A36B7CBB4C2C}" destId="{EDF745EF-6022-4AD8-A05D-FCDA9A90A2F4}" srcOrd="4" destOrd="0" parTransId="{919ABDB3-18E1-4AE9-911F-B5FF62DF31BA}" sibTransId="{3C1E110A-AC9D-4D5F-9619-C6A5DB6B1677}"/>
    <dgm:cxn modelId="{477D04C3-5296-4EEE-9D13-7189A24D6436}" type="presOf" srcId="{A45DB801-5D9D-42A4-AA4A-6F1F9583D44C}" destId="{C8CA8B70-AA2D-4E91-9B31-A37E8DE169CC}" srcOrd="0" destOrd="2" presId="urn:microsoft.com/office/officeart/2005/8/layout/hList1"/>
    <dgm:cxn modelId="{E0DA0017-0F4D-42B2-A0B9-527CB74D5921}" srcId="{0600DE5B-378E-46B6-BC21-A36B7CBB4C2C}" destId="{913D7984-AF4C-4813-B476-EECD6A27D16B}" srcOrd="1" destOrd="0" parTransId="{167A2CBA-CF3D-4101-AA48-E132C8B2E9CC}" sibTransId="{1E69798F-329D-44E1-A018-BE925ED25630}"/>
    <dgm:cxn modelId="{6FE27AE4-B7B6-4E71-B210-15D2F95FD41C}" type="presOf" srcId="{97F0911B-0F3F-4EB4-A198-3AB5DD5C9CE1}" destId="{08E01887-DB9C-426C-9881-F7475A681FC1}" srcOrd="0" destOrd="2" presId="urn:microsoft.com/office/officeart/2005/8/layout/hList1"/>
    <dgm:cxn modelId="{D0401CD1-3B67-4CDE-969C-944D90189ACC}" type="presOf" srcId="{40B242B9-7706-4BBB-9516-B8821CAC1F6A}" destId="{6C0DE104-44AC-4EAB-B172-ADEBE9EEFD0A}" srcOrd="0" destOrd="0" presId="urn:microsoft.com/office/officeart/2005/8/layout/hList1"/>
    <dgm:cxn modelId="{6221965F-AAC6-4536-895D-952DFB18E6F1}" srcId="{89EC1896-3D1A-4AF5-970F-5B98B1683B26}" destId="{626F96AD-9E11-4D75-8636-7FDD83265958}" srcOrd="1" destOrd="0" parTransId="{86A58B8C-63FD-4923-8C3F-7291F639B944}" sibTransId="{0044E5DF-2E12-4907-9F8D-5B45B796D162}"/>
    <dgm:cxn modelId="{080E2EB6-D969-40D2-B3F3-BB625AAA0898}" type="presOf" srcId="{5BD11100-1531-4800-80AE-11BF2945D858}" destId="{191FA3EF-DCBD-4ECF-9075-0BFBA7FE36FB}" srcOrd="0" destOrd="0" presId="urn:microsoft.com/office/officeart/2005/8/layout/hList1"/>
    <dgm:cxn modelId="{D94DC444-4CE4-4E17-BA12-B02F9A17396F}" type="presOf" srcId="{DD8DC7C3-10EA-4418-8C97-F5E854550EFE}" destId="{3F577254-7CF5-4B47-B750-F998AB112737}" srcOrd="0" destOrd="0" presId="urn:microsoft.com/office/officeart/2005/8/layout/hList1"/>
    <dgm:cxn modelId="{87F627FC-7F34-4DE9-AEF2-97C2DD4C7F3D}" type="presOf" srcId="{D4A65EA9-3A55-4345-8CA5-9547565EE206}" destId="{01203999-060F-4334-8649-0F0CCCA9F4CB}" srcOrd="0" destOrd="1" presId="urn:microsoft.com/office/officeart/2005/8/layout/hList1"/>
    <dgm:cxn modelId="{B9918B92-7659-454A-9C74-55FF485C9B9D}" srcId="{5BD11100-1531-4800-80AE-11BF2945D858}" destId="{0600DE5B-378E-46B6-BC21-A36B7CBB4C2C}" srcOrd="3" destOrd="0" parTransId="{21AE186F-6B46-4214-9319-F51A8614A870}" sibTransId="{FC797427-257B-45EE-AADF-DFE86B047CC5}"/>
    <dgm:cxn modelId="{90C35792-A50A-4878-A6D2-230BCEEF9E7F}" srcId="{5BD11100-1531-4800-80AE-11BF2945D858}" destId="{40B242B9-7706-4BBB-9516-B8821CAC1F6A}" srcOrd="1" destOrd="0" parTransId="{405E6E2F-F5A4-4BB2-9251-A161272DE965}" sibTransId="{F73D331E-C8BD-40D5-A1B8-CAE7F4CBA304}"/>
    <dgm:cxn modelId="{54DD713A-3DBC-4F7D-9CEB-D6731497029E}" type="presOf" srcId="{913D7984-AF4C-4813-B476-EECD6A27D16B}" destId="{08E01887-DB9C-426C-9881-F7475A681FC1}" srcOrd="0" destOrd="1" presId="urn:microsoft.com/office/officeart/2005/8/layout/hList1"/>
    <dgm:cxn modelId="{D0A45E4E-5A6C-4E34-A1C0-5DF6A4DCCC84}" type="presOf" srcId="{2576F4B6-549E-441D-BF36-6B0CA1956819}" destId="{08E01887-DB9C-426C-9881-F7475A681FC1}" srcOrd="0" destOrd="0" presId="urn:microsoft.com/office/officeart/2005/8/layout/hList1"/>
    <dgm:cxn modelId="{25DC1BE5-48F2-4073-B972-DEA5BC52A5B3}" type="presOf" srcId="{7BE55A56-C8D5-4417-96DF-98E1C9D2B308}" destId="{01203999-060F-4334-8649-0F0CCCA9F4CB}" srcOrd="0" destOrd="0" presId="urn:microsoft.com/office/officeart/2005/8/layout/hList1"/>
    <dgm:cxn modelId="{E836CCD6-AC24-4063-B8BD-0D015A808A67}" type="presOf" srcId="{EDF745EF-6022-4AD8-A05D-FCDA9A90A2F4}" destId="{08E01887-DB9C-426C-9881-F7475A681FC1}" srcOrd="0" destOrd="4" presId="urn:microsoft.com/office/officeart/2005/8/layout/hList1"/>
    <dgm:cxn modelId="{19EE9A37-7A00-454B-BEB6-344C8AF1BCE3}" type="presOf" srcId="{5A6B028E-F7CA-4B5E-91EB-64C44F71FDCA}" destId="{6505D033-994B-41E3-BFC8-F6D2E3D62188}" srcOrd="0" destOrd="0" presId="urn:microsoft.com/office/officeart/2005/8/layout/hList1"/>
    <dgm:cxn modelId="{E5689E3E-0DA9-4A47-B127-9906A4BC7C6D}" type="presOf" srcId="{89EC1896-3D1A-4AF5-970F-5B98B1683B26}" destId="{FD425DB0-DD45-478B-933B-0C9B149E58ED}" srcOrd="0" destOrd="0" presId="urn:microsoft.com/office/officeart/2005/8/layout/hList1"/>
    <dgm:cxn modelId="{CABB73B0-60F2-44E4-B325-46EF48F5692C}" type="presOf" srcId="{05385EF3-BDF9-44E4-813B-28A31564BE36}" destId="{08E01887-DB9C-426C-9881-F7475A681FC1}" srcOrd="0" destOrd="3" presId="urn:microsoft.com/office/officeart/2005/8/layout/hList1"/>
    <dgm:cxn modelId="{8F95B3AD-46D2-43E2-9ED9-888D19837240}" srcId="{89EC1896-3D1A-4AF5-970F-5B98B1683B26}" destId="{60B7BF48-56AF-4ECC-BE7E-7B51B712E8F0}" srcOrd="2" destOrd="0" parTransId="{0DFCA9AE-D5AF-4218-BEC7-D8FAF16F9B25}" sibTransId="{C29284B6-56A0-4686-94B6-15F739E39CF7}"/>
    <dgm:cxn modelId="{A51CFF56-EF4E-41DE-A5B0-3B675FF509D2}" srcId="{5BD11100-1531-4800-80AE-11BF2945D858}" destId="{89EC1896-3D1A-4AF5-970F-5B98B1683B26}" srcOrd="2" destOrd="0" parTransId="{1FB37B8C-328C-427E-897D-E842A4FE3633}" sibTransId="{BA840FD7-4B73-4EB5-8D70-4C8662896297}"/>
    <dgm:cxn modelId="{F30FDE59-748A-4797-B7E4-222268A1CC1B}" srcId="{0600DE5B-378E-46B6-BC21-A36B7CBB4C2C}" destId="{05385EF3-BDF9-44E4-813B-28A31564BE36}" srcOrd="3" destOrd="0" parTransId="{74013D7D-34A6-4E83-931C-A3EFD0CAF3DF}" sibTransId="{D13E16F1-57B4-4BC1-B4A4-0C53BB705E3A}"/>
    <dgm:cxn modelId="{F00E21BB-9A09-4A47-8731-E945478BAA19}" srcId="{DD8DC7C3-10EA-4418-8C97-F5E854550EFE}" destId="{9894DC11-59F4-4DF8-8D24-2E3486A1BE4B}" srcOrd="2" destOrd="0" parTransId="{40D95A11-ED25-42D6-BCDD-2189CB2BE96B}" sibTransId="{4B422CE9-A317-47C2-9E67-ABB113DA2B29}"/>
    <dgm:cxn modelId="{EE1C0060-2A59-4474-957B-6BBFEAA4315E}" srcId="{89EC1896-3D1A-4AF5-970F-5B98B1683B26}" destId="{5A6B028E-F7CA-4B5E-91EB-64C44F71FDCA}" srcOrd="0" destOrd="0" parTransId="{09C07CFD-F6F8-40FD-B73C-FECAEA35B5AB}" sibTransId="{E354DC07-CAC5-46E7-BC03-F1A98B71403B}"/>
    <dgm:cxn modelId="{D751DEA2-508C-4902-9CD9-D684FDC32EAF}" type="presOf" srcId="{F6DEAED7-A4A0-46F0-B71F-DD992C05A9FA}" destId="{C8CA8B70-AA2D-4E91-9B31-A37E8DE169CC}" srcOrd="0" destOrd="0" presId="urn:microsoft.com/office/officeart/2005/8/layout/hList1"/>
    <dgm:cxn modelId="{0E8D650D-6389-4C7F-8E8B-62BD0D53436C}" srcId="{DD8DC7C3-10EA-4418-8C97-F5E854550EFE}" destId="{7BE55A56-C8D5-4417-96DF-98E1C9D2B308}" srcOrd="0" destOrd="0" parTransId="{8B4BE02E-7EDB-4994-A218-7276818588F9}" sibTransId="{312A906B-2F7B-4867-8902-3A12391EDCC0}"/>
    <dgm:cxn modelId="{7E1CCB8A-A393-47F9-8B5F-00221319687C}" srcId="{40B242B9-7706-4BBB-9516-B8821CAC1F6A}" destId="{F6DEAED7-A4A0-46F0-B71F-DD992C05A9FA}" srcOrd="0" destOrd="0" parTransId="{BFE7ED00-EFA1-4FD1-B897-EEB9CB5EA4BC}" sibTransId="{6DC625A9-1DA8-4AF3-9FAD-1F9242EDCFEA}"/>
    <dgm:cxn modelId="{9EF4A1BE-736A-4A79-A945-2442A0AD4FD1}" srcId="{40B242B9-7706-4BBB-9516-B8821CAC1F6A}" destId="{EC6F894E-7E61-46BE-8257-C2E0BABAA03D}" srcOrd="1" destOrd="0" parTransId="{C0AECD36-5562-40F3-AFA7-76AF18D8D10F}" sibTransId="{9BE2E574-F202-4CDA-8908-040F9351F71E}"/>
    <dgm:cxn modelId="{E474A4D0-A6F5-4B7E-8503-7EF10D8E013F}" type="presOf" srcId="{2273C32F-4456-4276-8823-DAC422936A9B}" destId="{6505D033-994B-41E3-BFC8-F6D2E3D62188}" srcOrd="0" destOrd="3" presId="urn:microsoft.com/office/officeart/2005/8/layout/hList1"/>
    <dgm:cxn modelId="{544B010B-DD82-4ADF-8565-52E81BF699BD}" srcId="{0600DE5B-378E-46B6-BC21-A36B7CBB4C2C}" destId="{97F0911B-0F3F-4EB4-A198-3AB5DD5C9CE1}" srcOrd="2" destOrd="0" parTransId="{CB62A242-F463-4C73-ADA5-CD774CBF34B2}" sibTransId="{CC4788D6-4400-4285-BEF1-8C3AAF9B2F76}"/>
    <dgm:cxn modelId="{FFF6A5A7-1705-4D19-956D-3CC8ADFBB422}" type="presOf" srcId="{626F96AD-9E11-4D75-8636-7FDD83265958}" destId="{6505D033-994B-41E3-BFC8-F6D2E3D62188}" srcOrd="0" destOrd="1" presId="urn:microsoft.com/office/officeart/2005/8/layout/hList1"/>
    <dgm:cxn modelId="{582B3A91-C631-495A-BBD5-0602FB164835}" srcId="{5BD11100-1531-4800-80AE-11BF2945D858}" destId="{DD8DC7C3-10EA-4418-8C97-F5E854550EFE}" srcOrd="0" destOrd="0" parTransId="{9671C33E-6F19-4594-ADFD-28D9E224F9DF}" sibTransId="{EE1A2964-163D-4521-9174-F2376313AB4B}"/>
    <dgm:cxn modelId="{FA50DB00-EFD0-4397-98A7-413D431D9CBF}" srcId="{89EC1896-3D1A-4AF5-970F-5B98B1683B26}" destId="{2273C32F-4456-4276-8823-DAC422936A9B}" srcOrd="3" destOrd="0" parTransId="{53559D71-9B61-453F-B7C2-2320F4C2B1EA}" sibTransId="{9E71DB53-DF2C-4313-93EB-F29B2290D6AC}"/>
    <dgm:cxn modelId="{1B68FA40-F566-4418-924E-D4F16411E7D3}" type="presOf" srcId="{60B7BF48-56AF-4ECC-BE7E-7B51B712E8F0}" destId="{6505D033-994B-41E3-BFC8-F6D2E3D62188}" srcOrd="0" destOrd="2" presId="urn:microsoft.com/office/officeart/2005/8/layout/hList1"/>
    <dgm:cxn modelId="{A8C39740-68F2-48FA-AB65-EDEEADC27C65}" type="presOf" srcId="{9894DC11-59F4-4DF8-8D24-2E3486A1BE4B}" destId="{01203999-060F-4334-8649-0F0CCCA9F4CB}" srcOrd="0" destOrd="2" presId="urn:microsoft.com/office/officeart/2005/8/layout/hList1"/>
    <dgm:cxn modelId="{DE18D8B5-E7BD-4067-8AF1-29EF290E8A9A}" type="presParOf" srcId="{191FA3EF-DCBD-4ECF-9075-0BFBA7FE36FB}" destId="{05F7904A-A54E-4A6C-BFC6-3316E58DA1A9}" srcOrd="0" destOrd="0" presId="urn:microsoft.com/office/officeart/2005/8/layout/hList1"/>
    <dgm:cxn modelId="{714DEF79-0023-4C4B-A91F-E482A33A134F}" type="presParOf" srcId="{05F7904A-A54E-4A6C-BFC6-3316E58DA1A9}" destId="{3F577254-7CF5-4B47-B750-F998AB112737}" srcOrd="0" destOrd="0" presId="urn:microsoft.com/office/officeart/2005/8/layout/hList1"/>
    <dgm:cxn modelId="{AA53D92A-0D62-4DD7-A67B-EC1099F9E98B}" type="presParOf" srcId="{05F7904A-A54E-4A6C-BFC6-3316E58DA1A9}" destId="{01203999-060F-4334-8649-0F0CCCA9F4CB}" srcOrd="1" destOrd="0" presId="urn:microsoft.com/office/officeart/2005/8/layout/hList1"/>
    <dgm:cxn modelId="{F9B84970-8376-4540-8BF9-0F9709E7584D}" type="presParOf" srcId="{191FA3EF-DCBD-4ECF-9075-0BFBA7FE36FB}" destId="{F5134EEE-FF53-4F49-8480-2A37989F4E0D}" srcOrd="1" destOrd="0" presId="urn:microsoft.com/office/officeart/2005/8/layout/hList1"/>
    <dgm:cxn modelId="{70F5CDEC-4EDE-44AA-9283-2075FF1E99CB}" type="presParOf" srcId="{191FA3EF-DCBD-4ECF-9075-0BFBA7FE36FB}" destId="{8CB5E84B-99C9-4C70-B5B9-BBA052938F0A}" srcOrd="2" destOrd="0" presId="urn:microsoft.com/office/officeart/2005/8/layout/hList1"/>
    <dgm:cxn modelId="{8C5392EF-7515-4FC9-B623-2DF86BB56743}" type="presParOf" srcId="{8CB5E84B-99C9-4C70-B5B9-BBA052938F0A}" destId="{6C0DE104-44AC-4EAB-B172-ADEBE9EEFD0A}" srcOrd="0" destOrd="0" presId="urn:microsoft.com/office/officeart/2005/8/layout/hList1"/>
    <dgm:cxn modelId="{851736E0-730D-4A2C-B3FF-68ABA6C82C73}" type="presParOf" srcId="{8CB5E84B-99C9-4C70-B5B9-BBA052938F0A}" destId="{C8CA8B70-AA2D-4E91-9B31-A37E8DE169CC}" srcOrd="1" destOrd="0" presId="urn:microsoft.com/office/officeart/2005/8/layout/hList1"/>
    <dgm:cxn modelId="{C45E81C0-24FB-4C0C-AE9E-72DFC44DBABF}" type="presParOf" srcId="{191FA3EF-DCBD-4ECF-9075-0BFBA7FE36FB}" destId="{C31EB51A-B6C9-458A-B4A1-CE664510D5B5}" srcOrd="3" destOrd="0" presId="urn:microsoft.com/office/officeart/2005/8/layout/hList1"/>
    <dgm:cxn modelId="{EE72187D-B371-414E-B4D7-8B0AC2C82185}" type="presParOf" srcId="{191FA3EF-DCBD-4ECF-9075-0BFBA7FE36FB}" destId="{CD9536CE-F5D2-427D-A203-66D907BDC360}" srcOrd="4" destOrd="0" presId="urn:microsoft.com/office/officeart/2005/8/layout/hList1"/>
    <dgm:cxn modelId="{21CC3B59-5BF1-4C42-B0AB-5C27FB8CA5D9}" type="presParOf" srcId="{CD9536CE-F5D2-427D-A203-66D907BDC360}" destId="{FD425DB0-DD45-478B-933B-0C9B149E58ED}" srcOrd="0" destOrd="0" presId="urn:microsoft.com/office/officeart/2005/8/layout/hList1"/>
    <dgm:cxn modelId="{959F27E9-6479-4957-85E1-7F29CDD714E8}" type="presParOf" srcId="{CD9536CE-F5D2-427D-A203-66D907BDC360}" destId="{6505D033-994B-41E3-BFC8-F6D2E3D62188}" srcOrd="1" destOrd="0" presId="urn:microsoft.com/office/officeart/2005/8/layout/hList1"/>
    <dgm:cxn modelId="{2F80BF63-02FA-4FE9-A47D-E49FB797CD76}" type="presParOf" srcId="{191FA3EF-DCBD-4ECF-9075-0BFBA7FE36FB}" destId="{7BE046C5-DA2B-4DFF-8552-016F4CFF2A45}" srcOrd="5" destOrd="0" presId="urn:microsoft.com/office/officeart/2005/8/layout/hList1"/>
    <dgm:cxn modelId="{667BA278-BF71-4D3E-9D9F-013043EBFC4C}" type="presParOf" srcId="{191FA3EF-DCBD-4ECF-9075-0BFBA7FE36FB}" destId="{2F6FE5A4-E3A3-4633-8482-E754E5A7EABD}" srcOrd="6" destOrd="0" presId="urn:microsoft.com/office/officeart/2005/8/layout/hList1"/>
    <dgm:cxn modelId="{E13FF1CC-85FD-4572-9055-BF5057F15375}" type="presParOf" srcId="{2F6FE5A4-E3A3-4633-8482-E754E5A7EABD}" destId="{1E1B8E34-05B4-408F-85D6-036C9D4E0CF2}" srcOrd="0" destOrd="0" presId="urn:microsoft.com/office/officeart/2005/8/layout/hList1"/>
    <dgm:cxn modelId="{09575C8E-A298-4CF5-A74E-603F8B9D071C}" type="presParOf" srcId="{2F6FE5A4-E3A3-4633-8482-E754E5A7EABD}" destId="{08E01887-DB9C-426C-9881-F7475A681FC1}"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7FB06D2-383E-430E-B101-A55CE64CEED8}"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8EB4ACC5-16ED-43D6-BCEC-665368ADC775}">
      <dgm:prSet/>
      <dgm:spPr>
        <a:noFill/>
        <a:ln>
          <a:noFill/>
        </a:ln>
      </dgm:spPr>
      <dgm:t>
        <a:bodyPr/>
        <a:lstStyle/>
        <a:p>
          <a:pPr rtl="0"/>
          <a:r>
            <a:rPr lang="en-US" dirty="0" smtClean="0">
              <a:solidFill>
                <a:srgbClr val="001D58"/>
              </a:solidFill>
            </a:rPr>
            <a:t>Prepare the automated test environment</a:t>
          </a:r>
          <a:endParaRPr lang="en-US" dirty="0">
            <a:solidFill>
              <a:srgbClr val="001D58"/>
            </a:solidFill>
          </a:endParaRPr>
        </a:p>
      </dgm:t>
    </dgm:pt>
    <dgm:pt modelId="{3D96EB8B-E84C-44BB-9EA8-E1A24DA7B7D8}" type="parTrans" cxnId="{16E67CD2-E3B0-4C37-83B5-51D36859BFB0}">
      <dgm:prSet/>
      <dgm:spPr/>
      <dgm:t>
        <a:bodyPr/>
        <a:lstStyle/>
        <a:p>
          <a:endParaRPr lang="en-US"/>
        </a:p>
      </dgm:t>
    </dgm:pt>
    <dgm:pt modelId="{DBED8A55-D1BB-4AE4-BCF8-FB438EAD3C5E}" type="sibTrans" cxnId="{16E67CD2-E3B0-4C37-83B5-51D36859BFB0}">
      <dgm:prSet/>
      <dgm:spPr/>
      <dgm:t>
        <a:bodyPr/>
        <a:lstStyle/>
        <a:p>
          <a:endParaRPr lang="en-US"/>
        </a:p>
      </dgm:t>
    </dgm:pt>
    <dgm:pt modelId="{29A9DD7C-327E-45F1-856D-779A87911E28}">
      <dgm:prSet/>
      <dgm:spPr>
        <a:noFill/>
        <a:ln>
          <a:noFill/>
        </a:ln>
      </dgm:spPr>
      <dgm:t>
        <a:bodyPr/>
        <a:lstStyle/>
        <a:p>
          <a:pPr rtl="0"/>
          <a:r>
            <a:rPr lang="en-US" dirty="0" smtClean="0">
              <a:solidFill>
                <a:srgbClr val="001D58"/>
              </a:solidFill>
            </a:rPr>
            <a:t>Record user actions to generate a basic test</a:t>
          </a:r>
          <a:endParaRPr lang="en-US" dirty="0">
            <a:solidFill>
              <a:srgbClr val="001D58"/>
            </a:solidFill>
          </a:endParaRPr>
        </a:p>
      </dgm:t>
    </dgm:pt>
    <dgm:pt modelId="{D6C16828-6DCE-429F-95C6-1853F4D99D2E}" type="parTrans" cxnId="{9C182513-8F0E-4E28-9AB7-38C3AF1FEFFD}">
      <dgm:prSet/>
      <dgm:spPr/>
      <dgm:t>
        <a:bodyPr/>
        <a:lstStyle/>
        <a:p>
          <a:endParaRPr lang="en-US"/>
        </a:p>
      </dgm:t>
    </dgm:pt>
    <dgm:pt modelId="{09BAF253-64BD-46FB-9E4A-F9B7B146BBC6}" type="sibTrans" cxnId="{9C182513-8F0E-4E28-9AB7-38C3AF1FEFFD}">
      <dgm:prSet/>
      <dgm:spPr/>
      <dgm:t>
        <a:bodyPr/>
        <a:lstStyle/>
        <a:p>
          <a:endParaRPr lang="en-US"/>
        </a:p>
      </dgm:t>
    </dgm:pt>
    <dgm:pt modelId="{B19B148E-08A7-421B-9364-19944DA5A19D}">
      <dgm:prSet/>
      <dgm:spPr>
        <a:noFill/>
        <a:ln>
          <a:noFill/>
        </a:ln>
      </dgm:spPr>
      <dgm:t>
        <a:bodyPr/>
        <a:lstStyle/>
        <a:p>
          <a:pPr algn="ctr" rtl="0"/>
          <a:r>
            <a:rPr lang="en-US" dirty="0" smtClean="0">
              <a:solidFill>
                <a:srgbClr val="001D58"/>
              </a:solidFill>
            </a:rPr>
            <a:t>Enhance the automated test</a:t>
          </a:r>
          <a:endParaRPr lang="en-US" dirty="0">
            <a:solidFill>
              <a:srgbClr val="001D58"/>
            </a:solidFill>
          </a:endParaRPr>
        </a:p>
      </dgm:t>
    </dgm:pt>
    <dgm:pt modelId="{72F90CC3-992A-4881-9A89-FA9E452970D7}" type="parTrans" cxnId="{7D185189-9FA8-4814-9F91-82FB0FE72FF0}">
      <dgm:prSet/>
      <dgm:spPr/>
      <dgm:t>
        <a:bodyPr/>
        <a:lstStyle/>
        <a:p>
          <a:endParaRPr lang="en-US"/>
        </a:p>
      </dgm:t>
    </dgm:pt>
    <dgm:pt modelId="{56363CCF-0FC0-4D1A-80A4-6174F1345A10}" type="sibTrans" cxnId="{7D185189-9FA8-4814-9F91-82FB0FE72FF0}">
      <dgm:prSet/>
      <dgm:spPr/>
      <dgm:t>
        <a:bodyPr/>
        <a:lstStyle/>
        <a:p>
          <a:endParaRPr lang="en-US"/>
        </a:p>
      </dgm:t>
    </dgm:pt>
    <dgm:pt modelId="{EDBA7B7F-865B-42BE-AAC7-76B983F5D21F}">
      <dgm:prSet/>
      <dgm:spPr>
        <a:noFill/>
        <a:ln>
          <a:noFill/>
        </a:ln>
      </dgm:spPr>
      <dgm:t>
        <a:bodyPr/>
        <a:lstStyle/>
        <a:p>
          <a:pPr rtl="0"/>
          <a:r>
            <a:rPr lang="en-US" dirty="0" smtClean="0">
              <a:solidFill>
                <a:srgbClr val="001D58"/>
              </a:solidFill>
            </a:rPr>
            <a:t>Make test work well</a:t>
          </a:r>
          <a:endParaRPr lang="en-US" dirty="0">
            <a:solidFill>
              <a:srgbClr val="001D58"/>
            </a:solidFill>
          </a:endParaRPr>
        </a:p>
      </dgm:t>
    </dgm:pt>
    <dgm:pt modelId="{9CB3837C-B163-4E27-8750-C81DE7591239}" type="parTrans" cxnId="{7AB965E2-3F4D-4469-9519-8225A1F11E2B}">
      <dgm:prSet/>
      <dgm:spPr/>
      <dgm:t>
        <a:bodyPr/>
        <a:lstStyle/>
        <a:p>
          <a:endParaRPr lang="en-US"/>
        </a:p>
      </dgm:t>
    </dgm:pt>
    <dgm:pt modelId="{A311856F-977B-4A53-BE38-6F2C78F96FAC}" type="sibTrans" cxnId="{7AB965E2-3F4D-4469-9519-8225A1F11E2B}">
      <dgm:prSet/>
      <dgm:spPr/>
      <dgm:t>
        <a:bodyPr/>
        <a:lstStyle/>
        <a:p>
          <a:endParaRPr lang="en-US"/>
        </a:p>
      </dgm:t>
    </dgm:pt>
    <dgm:pt modelId="{E883895D-18AC-4994-AAC1-EDB413EE5EED}" type="pres">
      <dgm:prSet presAssocID="{47FB06D2-383E-430E-B101-A55CE64CEED8}" presName="diagram" presStyleCnt="0">
        <dgm:presLayoutVars>
          <dgm:dir/>
          <dgm:resizeHandles val="exact"/>
        </dgm:presLayoutVars>
      </dgm:prSet>
      <dgm:spPr/>
      <dgm:t>
        <a:bodyPr/>
        <a:lstStyle/>
        <a:p>
          <a:endParaRPr lang="en-US"/>
        </a:p>
      </dgm:t>
    </dgm:pt>
    <dgm:pt modelId="{8C847BF0-1F39-4F6C-811E-2879AABE45FF}" type="pres">
      <dgm:prSet presAssocID="{8EB4ACC5-16ED-43D6-BCEC-665368ADC775}" presName="node" presStyleLbl="node1" presStyleIdx="0" presStyleCnt="4">
        <dgm:presLayoutVars>
          <dgm:bulletEnabled val="1"/>
        </dgm:presLayoutVars>
      </dgm:prSet>
      <dgm:spPr/>
      <dgm:t>
        <a:bodyPr/>
        <a:lstStyle/>
        <a:p>
          <a:endParaRPr lang="en-US"/>
        </a:p>
      </dgm:t>
    </dgm:pt>
    <dgm:pt modelId="{FE9D7AC7-2189-4E4C-8C5C-847AD6688136}" type="pres">
      <dgm:prSet presAssocID="{DBED8A55-D1BB-4AE4-BCF8-FB438EAD3C5E}" presName="sibTrans" presStyleCnt="0"/>
      <dgm:spPr/>
    </dgm:pt>
    <dgm:pt modelId="{4AE18962-849E-47A3-B254-41798143382E}" type="pres">
      <dgm:prSet presAssocID="{29A9DD7C-327E-45F1-856D-779A87911E28}" presName="node" presStyleLbl="node1" presStyleIdx="1" presStyleCnt="4">
        <dgm:presLayoutVars>
          <dgm:bulletEnabled val="1"/>
        </dgm:presLayoutVars>
      </dgm:prSet>
      <dgm:spPr/>
      <dgm:t>
        <a:bodyPr/>
        <a:lstStyle/>
        <a:p>
          <a:endParaRPr lang="en-US"/>
        </a:p>
      </dgm:t>
    </dgm:pt>
    <dgm:pt modelId="{3815E80E-5B6C-48B2-BF85-8E639A91EAB8}" type="pres">
      <dgm:prSet presAssocID="{09BAF253-64BD-46FB-9E4A-F9B7B146BBC6}" presName="sibTrans" presStyleCnt="0"/>
      <dgm:spPr/>
    </dgm:pt>
    <dgm:pt modelId="{36A8C533-6B07-4A32-8F20-149E85800148}" type="pres">
      <dgm:prSet presAssocID="{B19B148E-08A7-421B-9364-19944DA5A19D}" presName="node" presStyleLbl="node1" presStyleIdx="2" presStyleCnt="4">
        <dgm:presLayoutVars>
          <dgm:bulletEnabled val="1"/>
        </dgm:presLayoutVars>
      </dgm:prSet>
      <dgm:spPr/>
      <dgm:t>
        <a:bodyPr/>
        <a:lstStyle/>
        <a:p>
          <a:endParaRPr lang="en-US"/>
        </a:p>
      </dgm:t>
    </dgm:pt>
    <dgm:pt modelId="{3CE31633-C67D-48C7-B6AF-408C337BB9D4}" type="pres">
      <dgm:prSet presAssocID="{56363CCF-0FC0-4D1A-80A4-6174F1345A10}" presName="sibTrans" presStyleCnt="0"/>
      <dgm:spPr/>
    </dgm:pt>
    <dgm:pt modelId="{99AD844C-E377-421D-8B8D-343072D4055E}" type="pres">
      <dgm:prSet presAssocID="{EDBA7B7F-865B-42BE-AAC7-76B983F5D21F}" presName="node" presStyleLbl="node1" presStyleIdx="3" presStyleCnt="4">
        <dgm:presLayoutVars>
          <dgm:bulletEnabled val="1"/>
        </dgm:presLayoutVars>
      </dgm:prSet>
      <dgm:spPr/>
      <dgm:t>
        <a:bodyPr/>
        <a:lstStyle/>
        <a:p>
          <a:endParaRPr lang="en-US"/>
        </a:p>
      </dgm:t>
    </dgm:pt>
  </dgm:ptLst>
  <dgm:cxnLst>
    <dgm:cxn modelId="{16E67CD2-E3B0-4C37-83B5-51D36859BFB0}" srcId="{47FB06D2-383E-430E-B101-A55CE64CEED8}" destId="{8EB4ACC5-16ED-43D6-BCEC-665368ADC775}" srcOrd="0" destOrd="0" parTransId="{3D96EB8B-E84C-44BB-9EA8-E1A24DA7B7D8}" sibTransId="{DBED8A55-D1BB-4AE4-BCF8-FB438EAD3C5E}"/>
    <dgm:cxn modelId="{9C182513-8F0E-4E28-9AB7-38C3AF1FEFFD}" srcId="{47FB06D2-383E-430E-B101-A55CE64CEED8}" destId="{29A9DD7C-327E-45F1-856D-779A87911E28}" srcOrd="1" destOrd="0" parTransId="{D6C16828-6DCE-429F-95C6-1853F4D99D2E}" sibTransId="{09BAF253-64BD-46FB-9E4A-F9B7B146BBC6}"/>
    <dgm:cxn modelId="{7F9BFA71-76EB-4289-8EDE-204374F2195E}" type="presOf" srcId="{47FB06D2-383E-430E-B101-A55CE64CEED8}" destId="{E883895D-18AC-4994-AAC1-EDB413EE5EED}" srcOrd="0" destOrd="0" presId="urn:microsoft.com/office/officeart/2005/8/layout/default"/>
    <dgm:cxn modelId="{187772CB-6036-4D07-97A8-18B77E9C8396}" type="presOf" srcId="{8EB4ACC5-16ED-43D6-BCEC-665368ADC775}" destId="{8C847BF0-1F39-4F6C-811E-2879AABE45FF}" srcOrd="0" destOrd="0" presId="urn:microsoft.com/office/officeart/2005/8/layout/default"/>
    <dgm:cxn modelId="{7AB965E2-3F4D-4469-9519-8225A1F11E2B}" srcId="{47FB06D2-383E-430E-B101-A55CE64CEED8}" destId="{EDBA7B7F-865B-42BE-AAC7-76B983F5D21F}" srcOrd="3" destOrd="0" parTransId="{9CB3837C-B163-4E27-8750-C81DE7591239}" sibTransId="{A311856F-977B-4A53-BE38-6F2C78F96FAC}"/>
    <dgm:cxn modelId="{7D185189-9FA8-4814-9F91-82FB0FE72FF0}" srcId="{47FB06D2-383E-430E-B101-A55CE64CEED8}" destId="{B19B148E-08A7-421B-9364-19944DA5A19D}" srcOrd="2" destOrd="0" parTransId="{72F90CC3-992A-4881-9A89-FA9E452970D7}" sibTransId="{56363CCF-0FC0-4D1A-80A4-6174F1345A10}"/>
    <dgm:cxn modelId="{CBA62FF1-7A1C-4907-ACE3-320A033B0F9E}" type="presOf" srcId="{29A9DD7C-327E-45F1-856D-779A87911E28}" destId="{4AE18962-849E-47A3-B254-41798143382E}" srcOrd="0" destOrd="0" presId="urn:microsoft.com/office/officeart/2005/8/layout/default"/>
    <dgm:cxn modelId="{14F98371-B908-46B5-BC5A-E243DF8BBD5B}" type="presOf" srcId="{B19B148E-08A7-421B-9364-19944DA5A19D}" destId="{36A8C533-6B07-4A32-8F20-149E85800148}" srcOrd="0" destOrd="0" presId="urn:microsoft.com/office/officeart/2005/8/layout/default"/>
    <dgm:cxn modelId="{99C1EA06-0225-4ECB-9467-8234096B06A2}" type="presOf" srcId="{EDBA7B7F-865B-42BE-AAC7-76B983F5D21F}" destId="{99AD844C-E377-421D-8B8D-343072D4055E}" srcOrd="0" destOrd="0" presId="urn:microsoft.com/office/officeart/2005/8/layout/default"/>
    <dgm:cxn modelId="{3CC63B3E-C542-448E-95FD-F2F32DE3381F}" type="presParOf" srcId="{E883895D-18AC-4994-AAC1-EDB413EE5EED}" destId="{8C847BF0-1F39-4F6C-811E-2879AABE45FF}" srcOrd="0" destOrd="0" presId="urn:microsoft.com/office/officeart/2005/8/layout/default"/>
    <dgm:cxn modelId="{71443BD4-9EB7-4856-A124-906D285D578C}" type="presParOf" srcId="{E883895D-18AC-4994-AAC1-EDB413EE5EED}" destId="{FE9D7AC7-2189-4E4C-8C5C-847AD6688136}" srcOrd="1" destOrd="0" presId="urn:microsoft.com/office/officeart/2005/8/layout/default"/>
    <dgm:cxn modelId="{477053C2-7127-42F1-8F19-D3C445C03617}" type="presParOf" srcId="{E883895D-18AC-4994-AAC1-EDB413EE5EED}" destId="{4AE18962-849E-47A3-B254-41798143382E}" srcOrd="2" destOrd="0" presId="urn:microsoft.com/office/officeart/2005/8/layout/default"/>
    <dgm:cxn modelId="{27646518-777A-43E8-83C3-7D352C55EA1A}" type="presParOf" srcId="{E883895D-18AC-4994-AAC1-EDB413EE5EED}" destId="{3815E80E-5B6C-48B2-BF85-8E639A91EAB8}" srcOrd="3" destOrd="0" presId="urn:microsoft.com/office/officeart/2005/8/layout/default"/>
    <dgm:cxn modelId="{F31149A7-126D-439C-8AFE-F7EE781405A4}" type="presParOf" srcId="{E883895D-18AC-4994-AAC1-EDB413EE5EED}" destId="{36A8C533-6B07-4A32-8F20-149E85800148}" srcOrd="4" destOrd="0" presId="urn:microsoft.com/office/officeart/2005/8/layout/default"/>
    <dgm:cxn modelId="{82C2ED51-2C7B-4974-AC26-CCB3248AD02B}" type="presParOf" srcId="{E883895D-18AC-4994-AAC1-EDB413EE5EED}" destId="{3CE31633-C67D-48C7-B6AF-408C337BB9D4}" srcOrd="5" destOrd="0" presId="urn:microsoft.com/office/officeart/2005/8/layout/default"/>
    <dgm:cxn modelId="{E8CC1444-CC2C-49AE-8639-CDCCF4696927}" type="presParOf" srcId="{E883895D-18AC-4994-AAC1-EDB413EE5EED}" destId="{99AD844C-E377-421D-8B8D-343072D4055E}" srcOrd="6" destOrd="0" presId="urn:microsoft.com/office/officeart/2005/8/layout/default"/>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F86D38B9-AC70-4E44-9C64-40048CBCE2CF}"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15C37412-2C63-47B9-9893-4B8BC9FBA880}">
      <dgm:prSet/>
      <dgm:spPr/>
      <dgm:t>
        <a:bodyPr/>
        <a:lstStyle/>
        <a:p>
          <a:pPr rtl="0"/>
          <a:r>
            <a:rPr lang="en-US" dirty="0" smtClean="0"/>
            <a:t>Prepare</a:t>
          </a:r>
          <a:endParaRPr lang="en-US" dirty="0"/>
        </a:p>
      </dgm:t>
    </dgm:pt>
    <dgm:pt modelId="{4786E084-F38E-4F29-A03F-C14876C736D0}" type="parTrans" cxnId="{446A0426-1541-4F65-8401-2ACA48E2625A}">
      <dgm:prSet/>
      <dgm:spPr/>
      <dgm:t>
        <a:bodyPr/>
        <a:lstStyle/>
        <a:p>
          <a:endParaRPr lang="en-US"/>
        </a:p>
      </dgm:t>
    </dgm:pt>
    <dgm:pt modelId="{1B14EF1F-80F1-4C70-9545-B0101CB80AA6}" type="sibTrans" cxnId="{446A0426-1541-4F65-8401-2ACA48E2625A}">
      <dgm:prSet/>
      <dgm:spPr/>
      <dgm:t>
        <a:bodyPr/>
        <a:lstStyle/>
        <a:p>
          <a:endParaRPr lang="en-US"/>
        </a:p>
      </dgm:t>
    </dgm:pt>
    <dgm:pt modelId="{1A705B22-6C68-4FBF-8AE4-19C81E21C17A}">
      <dgm:prSet/>
      <dgm:spPr/>
      <dgm:t>
        <a:bodyPr/>
        <a:lstStyle/>
        <a:p>
          <a:pPr rtl="0"/>
          <a:r>
            <a:rPr lang="en-US" dirty="0" smtClean="0"/>
            <a:t>Create</a:t>
          </a:r>
          <a:endParaRPr lang="en-US" dirty="0"/>
        </a:p>
      </dgm:t>
    </dgm:pt>
    <dgm:pt modelId="{93CD5AA9-9F82-46F6-94F5-C709FEADDA04}" type="parTrans" cxnId="{3318B1D4-0FCB-4783-A5E9-5C367248B188}">
      <dgm:prSet/>
      <dgm:spPr/>
      <dgm:t>
        <a:bodyPr/>
        <a:lstStyle/>
        <a:p>
          <a:endParaRPr lang="en-US"/>
        </a:p>
      </dgm:t>
    </dgm:pt>
    <dgm:pt modelId="{C9E4F927-F07B-40A5-9406-641F5347BFDD}" type="sibTrans" cxnId="{3318B1D4-0FCB-4783-A5E9-5C367248B188}">
      <dgm:prSet/>
      <dgm:spPr/>
      <dgm:t>
        <a:bodyPr/>
        <a:lstStyle/>
        <a:p>
          <a:endParaRPr lang="en-US"/>
        </a:p>
      </dgm:t>
    </dgm:pt>
    <dgm:pt modelId="{02BA6ED8-0A6C-4159-8663-D95EF5A61020}">
      <dgm:prSet/>
      <dgm:spPr/>
      <dgm:t>
        <a:bodyPr/>
        <a:lstStyle/>
        <a:p>
          <a:pPr rtl="0"/>
          <a:r>
            <a:rPr lang="en-US" dirty="0" smtClean="0"/>
            <a:t>Enhance</a:t>
          </a:r>
          <a:endParaRPr lang="en-US" dirty="0"/>
        </a:p>
      </dgm:t>
    </dgm:pt>
    <dgm:pt modelId="{2FAF9338-7AD0-4B58-BC05-911F42AA2152}" type="parTrans" cxnId="{987EE6DC-3F36-4DE5-B891-7D642C9DE6D1}">
      <dgm:prSet/>
      <dgm:spPr/>
      <dgm:t>
        <a:bodyPr/>
        <a:lstStyle/>
        <a:p>
          <a:endParaRPr lang="en-US"/>
        </a:p>
      </dgm:t>
    </dgm:pt>
    <dgm:pt modelId="{6385E3AB-8D41-476A-AA0E-9F9D89E04CB6}" type="sibTrans" cxnId="{987EE6DC-3F36-4DE5-B891-7D642C9DE6D1}">
      <dgm:prSet/>
      <dgm:spPr/>
      <dgm:t>
        <a:bodyPr/>
        <a:lstStyle/>
        <a:p>
          <a:endParaRPr lang="en-US"/>
        </a:p>
      </dgm:t>
    </dgm:pt>
    <dgm:pt modelId="{B153F2AC-6801-4D1D-BA0F-A96198B85088}">
      <dgm:prSet/>
      <dgm:spPr/>
      <dgm:t>
        <a:bodyPr/>
        <a:lstStyle/>
        <a:p>
          <a:pPr rtl="0"/>
          <a:r>
            <a:rPr lang="en-US" dirty="0" smtClean="0"/>
            <a:t>Debug &amp; Run</a:t>
          </a:r>
          <a:endParaRPr lang="en-US" dirty="0"/>
        </a:p>
      </dgm:t>
    </dgm:pt>
    <dgm:pt modelId="{D1AA335E-FFBA-4DC2-942E-03FB6A09ADD1}" type="parTrans" cxnId="{E7F84BEC-DFC8-48F3-8728-A0440C6B3072}">
      <dgm:prSet/>
      <dgm:spPr/>
      <dgm:t>
        <a:bodyPr/>
        <a:lstStyle/>
        <a:p>
          <a:endParaRPr lang="en-US"/>
        </a:p>
      </dgm:t>
    </dgm:pt>
    <dgm:pt modelId="{DF74EADE-4C59-4CE7-8235-C7AE63BB09E5}" type="sibTrans" cxnId="{E7F84BEC-DFC8-48F3-8728-A0440C6B3072}">
      <dgm:prSet/>
      <dgm:spPr/>
      <dgm:t>
        <a:bodyPr/>
        <a:lstStyle/>
        <a:p>
          <a:endParaRPr lang="en-US"/>
        </a:p>
      </dgm:t>
    </dgm:pt>
    <dgm:pt modelId="{A8D32914-D608-4832-8F79-AB9C04E90345}" type="pres">
      <dgm:prSet presAssocID="{F86D38B9-AC70-4E44-9C64-40048CBCE2CF}" presName="CompostProcess" presStyleCnt="0">
        <dgm:presLayoutVars>
          <dgm:dir/>
          <dgm:resizeHandles val="exact"/>
        </dgm:presLayoutVars>
      </dgm:prSet>
      <dgm:spPr/>
      <dgm:t>
        <a:bodyPr/>
        <a:lstStyle/>
        <a:p>
          <a:endParaRPr lang="en-US"/>
        </a:p>
      </dgm:t>
    </dgm:pt>
    <dgm:pt modelId="{02D51835-23EA-4BD3-9C17-419462E27D80}" type="pres">
      <dgm:prSet presAssocID="{F86D38B9-AC70-4E44-9C64-40048CBCE2CF}" presName="arrow" presStyleLbl="bgShp" presStyleIdx="0" presStyleCnt="1"/>
      <dgm:spPr/>
    </dgm:pt>
    <dgm:pt modelId="{50D605B0-9A82-4000-808E-976431A1A2D7}" type="pres">
      <dgm:prSet presAssocID="{F86D38B9-AC70-4E44-9C64-40048CBCE2CF}" presName="linearProcess" presStyleCnt="0"/>
      <dgm:spPr/>
    </dgm:pt>
    <dgm:pt modelId="{A2BFDA5F-2779-4721-B39D-038F407D7F6D}" type="pres">
      <dgm:prSet presAssocID="{15C37412-2C63-47B9-9893-4B8BC9FBA880}" presName="textNode" presStyleLbl="node1" presStyleIdx="0" presStyleCnt="4">
        <dgm:presLayoutVars>
          <dgm:bulletEnabled val="1"/>
        </dgm:presLayoutVars>
      </dgm:prSet>
      <dgm:spPr/>
      <dgm:t>
        <a:bodyPr/>
        <a:lstStyle/>
        <a:p>
          <a:endParaRPr lang="en-US"/>
        </a:p>
      </dgm:t>
    </dgm:pt>
    <dgm:pt modelId="{401AABBC-F9D9-4B87-8765-FB8A83FC3F7D}" type="pres">
      <dgm:prSet presAssocID="{1B14EF1F-80F1-4C70-9545-B0101CB80AA6}" presName="sibTrans" presStyleCnt="0"/>
      <dgm:spPr/>
    </dgm:pt>
    <dgm:pt modelId="{6F743F74-49AA-4C1F-AB35-B3EE5D93E178}" type="pres">
      <dgm:prSet presAssocID="{1A705B22-6C68-4FBF-8AE4-19C81E21C17A}" presName="textNode" presStyleLbl="node1" presStyleIdx="1" presStyleCnt="4">
        <dgm:presLayoutVars>
          <dgm:bulletEnabled val="1"/>
        </dgm:presLayoutVars>
      </dgm:prSet>
      <dgm:spPr/>
      <dgm:t>
        <a:bodyPr/>
        <a:lstStyle/>
        <a:p>
          <a:endParaRPr lang="en-US"/>
        </a:p>
      </dgm:t>
    </dgm:pt>
    <dgm:pt modelId="{54B964EA-2373-4F38-B400-452EACF8BE3B}" type="pres">
      <dgm:prSet presAssocID="{C9E4F927-F07B-40A5-9406-641F5347BFDD}" presName="sibTrans" presStyleCnt="0"/>
      <dgm:spPr/>
    </dgm:pt>
    <dgm:pt modelId="{4FBD1421-A903-4C35-8938-E3F612F6082E}" type="pres">
      <dgm:prSet presAssocID="{02BA6ED8-0A6C-4159-8663-D95EF5A61020}" presName="textNode" presStyleLbl="node1" presStyleIdx="2" presStyleCnt="4">
        <dgm:presLayoutVars>
          <dgm:bulletEnabled val="1"/>
        </dgm:presLayoutVars>
      </dgm:prSet>
      <dgm:spPr/>
      <dgm:t>
        <a:bodyPr/>
        <a:lstStyle/>
        <a:p>
          <a:endParaRPr lang="en-US"/>
        </a:p>
      </dgm:t>
    </dgm:pt>
    <dgm:pt modelId="{E31B0C52-A51E-43BB-951E-5360ACB48D88}" type="pres">
      <dgm:prSet presAssocID="{6385E3AB-8D41-476A-AA0E-9F9D89E04CB6}" presName="sibTrans" presStyleCnt="0"/>
      <dgm:spPr/>
    </dgm:pt>
    <dgm:pt modelId="{A6C20A33-F59B-46A3-BB38-6743E7A86E50}" type="pres">
      <dgm:prSet presAssocID="{B153F2AC-6801-4D1D-BA0F-A96198B85088}" presName="textNode" presStyleLbl="node1" presStyleIdx="3" presStyleCnt="4">
        <dgm:presLayoutVars>
          <dgm:bulletEnabled val="1"/>
        </dgm:presLayoutVars>
      </dgm:prSet>
      <dgm:spPr/>
      <dgm:t>
        <a:bodyPr/>
        <a:lstStyle/>
        <a:p>
          <a:endParaRPr lang="en-US"/>
        </a:p>
      </dgm:t>
    </dgm:pt>
  </dgm:ptLst>
  <dgm:cxnLst>
    <dgm:cxn modelId="{E7F84BEC-DFC8-48F3-8728-A0440C6B3072}" srcId="{F86D38B9-AC70-4E44-9C64-40048CBCE2CF}" destId="{B153F2AC-6801-4D1D-BA0F-A96198B85088}" srcOrd="3" destOrd="0" parTransId="{D1AA335E-FFBA-4DC2-942E-03FB6A09ADD1}" sibTransId="{DF74EADE-4C59-4CE7-8235-C7AE63BB09E5}"/>
    <dgm:cxn modelId="{987EE6DC-3F36-4DE5-B891-7D642C9DE6D1}" srcId="{F86D38B9-AC70-4E44-9C64-40048CBCE2CF}" destId="{02BA6ED8-0A6C-4159-8663-D95EF5A61020}" srcOrd="2" destOrd="0" parTransId="{2FAF9338-7AD0-4B58-BC05-911F42AA2152}" sibTransId="{6385E3AB-8D41-476A-AA0E-9F9D89E04CB6}"/>
    <dgm:cxn modelId="{446A0426-1541-4F65-8401-2ACA48E2625A}" srcId="{F86D38B9-AC70-4E44-9C64-40048CBCE2CF}" destId="{15C37412-2C63-47B9-9893-4B8BC9FBA880}" srcOrd="0" destOrd="0" parTransId="{4786E084-F38E-4F29-A03F-C14876C736D0}" sibTransId="{1B14EF1F-80F1-4C70-9545-B0101CB80AA6}"/>
    <dgm:cxn modelId="{C9A6C446-AD4C-4335-A0E8-A72F3EBCE6DA}" type="presOf" srcId="{B153F2AC-6801-4D1D-BA0F-A96198B85088}" destId="{A6C20A33-F59B-46A3-BB38-6743E7A86E50}" srcOrd="0" destOrd="0" presId="urn:microsoft.com/office/officeart/2005/8/layout/hProcess9"/>
    <dgm:cxn modelId="{3318B1D4-0FCB-4783-A5E9-5C367248B188}" srcId="{F86D38B9-AC70-4E44-9C64-40048CBCE2CF}" destId="{1A705B22-6C68-4FBF-8AE4-19C81E21C17A}" srcOrd="1" destOrd="0" parTransId="{93CD5AA9-9F82-46F6-94F5-C709FEADDA04}" sibTransId="{C9E4F927-F07B-40A5-9406-641F5347BFDD}"/>
    <dgm:cxn modelId="{59BCFF09-AFC2-4F22-B04B-A1236FFAB88B}" type="presOf" srcId="{F86D38B9-AC70-4E44-9C64-40048CBCE2CF}" destId="{A8D32914-D608-4832-8F79-AB9C04E90345}" srcOrd="0" destOrd="0" presId="urn:microsoft.com/office/officeart/2005/8/layout/hProcess9"/>
    <dgm:cxn modelId="{7C8DD0CC-6ADC-4187-A821-BE4B68683029}" type="presOf" srcId="{1A705B22-6C68-4FBF-8AE4-19C81E21C17A}" destId="{6F743F74-49AA-4C1F-AB35-B3EE5D93E178}" srcOrd="0" destOrd="0" presId="urn:microsoft.com/office/officeart/2005/8/layout/hProcess9"/>
    <dgm:cxn modelId="{0806BCC3-0768-418A-9453-8379250C1800}" type="presOf" srcId="{02BA6ED8-0A6C-4159-8663-D95EF5A61020}" destId="{4FBD1421-A903-4C35-8938-E3F612F6082E}" srcOrd="0" destOrd="0" presId="urn:microsoft.com/office/officeart/2005/8/layout/hProcess9"/>
    <dgm:cxn modelId="{CDD5DFF8-2B0E-4BF6-AC6A-515CEB5E2770}" type="presOf" srcId="{15C37412-2C63-47B9-9893-4B8BC9FBA880}" destId="{A2BFDA5F-2779-4721-B39D-038F407D7F6D}" srcOrd="0" destOrd="0" presId="urn:microsoft.com/office/officeart/2005/8/layout/hProcess9"/>
    <dgm:cxn modelId="{505037D3-225A-45F9-B12C-9FFA511AE3B1}" type="presParOf" srcId="{A8D32914-D608-4832-8F79-AB9C04E90345}" destId="{02D51835-23EA-4BD3-9C17-419462E27D80}" srcOrd="0" destOrd="0" presId="urn:microsoft.com/office/officeart/2005/8/layout/hProcess9"/>
    <dgm:cxn modelId="{404718B2-901E-4D3D-9201-8836A4A6DC88}" type="presParOf" srcId="{A8D32914-D608-4832-8F79-AB9C04E90345}" destId="{50D605B0-9A82-4000-808E-976431A1A2D7}" srcOrd="1" destOrd="0" presId="urn:microsoft.com/office/officeart/2005/8/layout/hProcess9"/>
    <dgm:cxn modelId="{C5DFFBE9-ECFD-4E64-8BA8-A851CC39B0B5}" type="presParOf" srcId="{50D605B0-9A82-4000-808E-976431A1A2D7}" destId="{A2BFDA5F-2779-4721-B39D-038F407D7F6D}" srcOrd="0" destOrd="0" presId="urn:microsoft.com/office/officeart/2005/8/layout/hProcess9"/>
    <dgm:cxn modelId="{F163F691-36C4-4762-8AB7-D3BE8F531178}" type="presParOf" srcId="{50D605B0-9A82-4000-808E-976431A1A2D7}" destId="{401AABBC-F9D9-4B87-8765-FB8A83FC3F7D}" srcOrd="1" destOrd="0" presId="urn:microsoft.com/office/officeart/2005/8/layout/hProcess9"/>
    <dgm:cxn modelId="{A7343AFD-96F8-4884-8AD8-A692B36BBAB5}" type="presParOf" srcId="{50D605B0-9A82-4000-808E-976431A1A2D7}" destId="{6F743F74-49AA-4C1F-AB35-B3EE5D93E178}" srcOrd="2" destOrd="0" presId="urn:microsoft.com/office/officeart/2005/8/layout/hProcess9"/>
    <dgm:cxn modelId="{2A1F129A-C8DF-4A0A-BD31-5DB7E52DBA2A}" type="presParOf" srcId="{50D605B0-9A82-4000-808E-976431A1A2D7}" destId="{54B964EA-2373-4F38-B400-452EACF8BE3B}" srcOrd="3" destOrd="0" presId="urn:microsoft.com/office/officeart/2005/8/layout/hProcess9"/>
    <dgm:cxn modelId="{3BE53F29-7A63-4800-84EB-940940997348}" type="presParOf" srcId="{50D605B0-9A82-4000-808E-976431A1A2D7}" destId="{4FBD1421-A903-4C35-8938-E3F612F6082E}" srcOrd="4" destOrd="0" presId="urn:microsoft.com/office/officeart/2005/8/layout/hProcess9"/>
    <dgm:cxn modelId="{51C210C3-5A15-4B2C-B695-CFB78B85214F}" type="presParOf" srcId="{50D605B0-9A82-4000-808E-976431A1A2D7}" destId="{E31B0C52-A51E-43BB-951E-5360ACB48D88}" srcOrd="5" destOrd="0" presId="urn:microsoft.com/office/officeart/2005/8/layout/hProcess9"/>
    <dgm:cxn modelId="{3B744DC4-00DF-4667-A6B6-E8EADBB060FE}" type="presParOf" srcId="{50D605B0-9A82-4000-808E-976431A1A2D7}" destId="{A6C20A33-F59B-46A3-BB38-6743E7A86E50}" srcOrd="6"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BD11100-1531-4800-80AE-11BF2945D858}"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DD8DC7C3-10EA-4418-8C97-F5E854550EFE}">
      <dgm:prSet/>
      <dgm:spPr/>
      <dgm:t>
        <a:bodyPr/>
        <a:lstStyle/>
        <a:p>
          <a:pPr rtl="0"/>
          <a:r>
            <a:rPr lang="en-US" dirty="0" smtClean="0"/>
            <a:t>Setup for test automation </a:t>
          </a:r>
          <a:endParaRPr lang="en-US" dirty="0"/>
        </a:p>
      </dgm:t>
    </dgm:pt>
    <dgm:pt modelId="{9671C33E-6F19-4594-ADFD-28D9E224F9DF}" type="parTrans" cxnId="{582B3A91-C631-495A-BBD5-0602FB164835}">
      <dgm:prSet/>
      <dgm:spPr/>
      <dgm:t>
        <a:bodyPr/>
        <a:lstStyle/>
        <a:p>
          <a:endParaRPr lang="en-US"/>
        </a:p>
      </dgm:t>
    </dgm:pt>
    <dgm:pt modelId="{EE1A2964-163D-4521-9174-F2376313AB4B}" type="sibTrans" cxnId="{582B3A91-C631-495A-BBD5-0602FB164835}">
      <dgm:prSet/>
      <dgm:spPr/>
      <dgm:t>
        <a:bodyPr/>
        <a:lstStyle/>
        <a:p>
          <a:endParaRPr lang="en-US"/>
        </a:p>
      </dgm:t>
    </dgm:pt>
    <dgm:pt modelId="{40B242B9-7706-4BBB-9516-B8821CAC1F6A}">
      <dgm:prSet/>
      <dgm:spPr/>
      <dgm:t>
        <a:bodyPr/>
        <a:lstStyle/>
        <a:p>
          <a:pPr rtl="0"/>
          <a:r>
            <a:rPr lang="en-US" dirty="0" smtClean="0"/>
            <a:t>Create a basic test</a:t>
          </a:r>
          <a:endParaRPr lang="en-US" dirty="0"/>
        </a:p>
      </dgm:t>
    </dgm:pt>
    <dgm:pt modelId="{405E6E2F-F5A4-4BB2-9251-A161272DE965}" type="parTrans" cxnId="{90C35792-A50A-4878-A6D2-230BCEEF9E7F}">
      <dgm:prSet/>
      <dgm:spPr/>
      <dgm:t>
        <a:bodyPr/>
        <a:lstStyle/>
        <a:p>
          <a:endParaRPr lang="en-US"/>
        </a:p>
      </dgm:t>
    </dgm:pt>
    <dgm:pt modelId="{F73D331E-C8BD-40D5-A1B8-CAE7F4CBA304}" type="sibTrans" cxnId="{90C35792-A50A-4878-A6D2-230BCEEF9E7F}">
      <dgm:prSet/>
      <dgm:spPr/>
      <dgm:t>
        <a:bodyPr/>
        <a:lstStyle/>
        <a:p>
          <a:endParaRPr lang="en-US"/>
        </a:p>
      </dgm:t>
    </dgm:pt>
    <dgm:pt modelId="{89EC1896-3D1A-4AF5-970F-5B98B1683B26}">
      <dgm:prSet/>
      <dgm:spPr/>
      <dgm:t>
        <a:bodyPr/>
        <a:lstStyle/>
        <a:p>
          <a:pPr rtl="0"/>
          <a:r>
            <a:rPr lang="en-US" dirty="0" smtClean="0"/>
            <a:t>Enhance test</a:t>
          </a:r>
          <a:endParaRPr lang="en-US" dirty="0"/>
        </a:p>
      </dgm:t>
    </dgm:pt>
    <dgm:pt modelId="{1FB37B8C-328C-427E-897D-E842A4FE3633}" type="parTrans" cxnId="{A51CFF56-EF4E-41DE-A5B0-3B675FF509D2}">
      <dgm:prSet/>
      <dgm:spPr/>
      <dgm:t>
        <a:bodyPr/>
        <a:lstStyle/>
        <a:p>
          <a:endParaRPr lang="en-US"/>
        </a:p>
      </dgm:t>
    </dgm:pt>
    <dgm:pt modelId="{BA840FD7-4B73-4EB5-8D70-4C8662896297}" type="sibTrans" cxnId="{A51CFF56-EF4E-41DE-A5B0-3B675FF509D2}">
      <dgm:prSet/>
      <dgm:spPr/>
      <dgm:t>
        <a:bodyPr/>
        <a:lstStyle/>
        <a:p>
          <a:endParaRPr lang="en-US"/>
        </a:p>
      </dgm:t>
    </dgm:pt>
    <dgm:pt modelId="{0600DE5B-378E-46B6-BC21-A36B7CBB4C2C}">
      <dgm:prSet/>
      <dgm:spPr/>
      <dgm:t>
        <a:bodyPr/>
        <a:lstStyle/>
        <a:p>
          <a:pPr rtl="0"/>
          <a:r>
            <a:rPr lang="en-US" dirty="0" smtClean="0"/>
            <a:t>Debug and Run test</a:t>
          </a:r>
          <a:endParaRPr lang="en-US" dirty="0"/>
        </a:p>
      </dgm:t>
    </dgm:pt>
    <dgm:pt modelId="{21AE186F-6B46-4214-9319-F51A8614A870}" type="parTrans" cxnId="{B9918B92-7659-454A-9C74-55FF485C9B9D}">
      <dgm:prSet/>
      <dgm:spPr/>
      <dgm:t>
        <a:bodyPr/>
        <a:lstStyle/>
        <a:p>
          <a:endParaRPr lang="en-US"/>
        </a:p>
      </dgm:t>
    </dgm:pt>
    <dgm:pt modelId="{FC797427-257B-45EE-AADF-DFE86B047CC5}" type="sibTrans" cxnId="{B9918B92-7659-454A-9C74-55FF485C9B9D}">
      <dgm:prSet/>
      <dgm:spPr/>
      <dgm:t>
        <a:bodyPr/>
        <a:lstStyle/>
        <a:p>
          <a:endParaRPr lang="en-US"/>
        </a:p>
      </dgm:t>
    </dgm:pt>
    <dgm:pt modelId="{7BE55A56-C8D5-4417-96DF-98E1C9D2B308}">
      <dgm:prSet/>
      <dgm:spPr/>
      <dgm:t>
        <a:bodyPr/>
        <a:lstStyle/>
        <a:p>
          <a:pPr rtl="0"/>
          <a:r>
            <a:rPr lang="en-US" dirty="0" smtClean="0">
              <a:solidFill>
                <a:schemeClr val="bg1">
                  <a:lumMod val="50000"/>
                </a:schemeClr>
              </a:solidFill>
            </a:rPr>
            <a:t>Document manual test steps</a:t>
          </a:r>
          <a:endParaRPr lang="en-US" dirty="0">
            <a:solidFill>
              <a:schemeClr val="bg1">
                <a:lumMod val="50000"/>
              </a:schemeClr>
            </a:solidFill>
          </a:endParaRPr>
        </a:p>
      </dgm:t>
    </dgm:pt>
    <dgm:pt modelId="{8B4BE02E-7EDB-4994-A218-7276818588F9}" type="parTrans" cxnId="{0E8D650D-6389-4C7F-8E8B-62BD0D53436C}">
      <dgm:prSet/>
      <dgm:spPr/>
      <dgm:t>
        <a:bodyPr/>
        <a:lstStyle/>
        <a:p>
          <a:endParaRPr lang="en-US"/>
        </a:p>
      </dgm:t>
    </dgm:pt>
    <dgm:pt modelId="{312A906B-2F7B-4867-8902-3A12391EDCC0}" type="sibTrans" cxnId="{0E8D650D-6389-4C7F-8E8B-62BD0D53436C}">
      <dgm:prSet/>
      <dgm:spPr/>
      <dgm:t>
        <a:bodyPr/>
        <a:lstStyle/>
        <a:p>
          <a:endParaRPr lang="en-US"/>
        </a:p>
      </dgm:t>
    </dgm:pt>
    <dgm:pt modelId="{D4A65EA9-3A55-4345-8CA5-9547565EE206}">
      <dgm:prSet/>
      <dgm:spPr/>
      <dgm:t>
        <a:bodyPr/>
        <a:lstStyle/>
        <a:p>
          <a:r>
            <a:rPr lang="en-US" dirty="0" smtClean="0">
              <a:solidFill>
                <a:schemeClr val="bg1">
                  <a:lumMod val="50000"/>
                </a:schemeClr>
              </a:solidFill>
            </a:rPr>
            <a:t>Check application environment stability</a:t>
          </a:r>
          <a:endParaRPr lang="en-US" dirty="0">
            <a:solidFill>
              <a:schemeClr val="bg1">
                <a:lumMod val="50000"/>
              </a:schemeClr>
            </a:solidFill>
          </a:endParaRPr>
        </a:p>
      </dgm:t>
    </dgm:pt>
    <dgm:pt modelId="{52635F2A-0AAF-449C-B379-40F9A82D6087}" type="parTrans" cxnId="{E343C557-B9A0-4FA4-98FF-BBB76878DEF0}">
      <dgm:prSet/>
      <dgm:spPr/>
      <dgm:t>
        <a:bodyPr/>
        <a:lstStyle/>
        <a:p>
          <a:endParaRPr lang="en-US"/>
        </a:p>
      </dgm:t>
    </dgm:pt>
    <dgm:pt modelId="{8F5E3FDA-0689-4A7C-A8AB-79CB6F8DB117}" type="sibTrans" cxnId="{E343C557-B9A0-4FA4-98FF-BBB76878DEF0}">
      <dgm:prSet/>
      <dgm:spPr/>
      <dgm:t>
        <a:bodyPr/>
        <a:lstStyle/>
        <a:p>
          <a:endParaRPr lang="en-US"/>
        </a:p>
      </dgm:t>
    </dgm:pt>
    <dgm:pt modelId="{9894DC11-59F4-4DF8-8D24-2E3486A1BE4B}">
      <dgm:prSet/>
      <dgm:spPr/>
      <dgm:t>
        <a:bodyPr/>
        <a:lstStyle/>
        <a:p>
          <a:r>
            <a:rPr lang="en-US" dirty="0" smtClean="0">
              <a:solidFill>
                <a:schemeClr val="bg1">
                  <a:lumMod val="50000"/>
                </a:schemeClr>
              </a:solidFill>
            </a:rPr>
            <a:t>Check that data is valid</a:t>
          </a:r>
          <a:endParaRPr lang="en-US" dirty="0">
            <a:solidFill>
              <a:schemeClr val="bg1">
                <a:lumMod val="50000"/>
              </a:schemeClr>
            </a:solidFill>
          </a:endParaRPr>
        </a:p>
      </dgm:t>
    </dgm:pt>
    <dgm:pt modelId="{40D95A11-ED25-42D6-BCDD-2189CB2BE96B}" type="parTrans" cxnId="{F00E21BB-9A09-4A47-8731-E945478BAA19}">
      <dgm:prSet/>
      <dgm:spPr/>
      <dgm:t>
        <a:bodyPr/>
        <a:lstStyle/>
        <a:p>
          <a:endParaRPr lang="en-US"/>
        </a:p>
      </dgm:t>
    </dgm:pt>
    <dgm:pt modelId="{4B422CE9-A317-47C2-9E67-ABB113DA2B29}" type="sibTrans" cxnId="{F00E21BB-9A09-4A47-8731-E945478BAA19}">
      <dgm:prSet/>
      <dgm:spPr/>
      <dgm:t>
        <a:bodyPr/>
        <a:lstStyle/>
        <a:p>
          <a:endParaRPr lang="en-US"/>
        </a:p>
      </dgm:t>
    </dgm:pt>
    <dgm:pt modelId="{F6DEAED7-A4A0-46F0-B71F-DD992C05A9FA}">
      <dgm:prSet/>
      <dgm:spPr/>
      <dgm:t>
        <a:bodyPr/>
        <a:lstStyle/>
        <a:p>
          <a:pPr rtl="0"/>
          <a:r>
            <a:rPr lang="en-US" dirty="0" smtClean="0">
              <a:solidFill>
                <a:schemeClr val="bg1">
                  <a:lumMod val="50000"/>
                </a:schemeClr>
              </a:solidFill>
            </a:rPr>
            <a:t>Record user actions</a:t>
          </a:r>
          <a:endParaRPr lang="en-US" dirty="0">
            <a:solidFill>
              <a:schemeClr val="bg1">
                <a:lumMod val="50000"/>
              </a:schemeClr>
            </a:solidFill>
          </a:endParaRPr>
        </a:p>
      </dgm:t>
    </dgm:pt>
    <dgm:pt modelId="{BFE7ED00-EFA1-4FD1-B897-EEB9CB5EA4BC}" type="parTrans" cxnId="{7E1CCB8A-A393-47F9-8B5F-00221319687C}">
      <dgm:prSet/>
      <dgm:spPr/>
      <dgm:t>
        <a:bodyPr/>
        <a:lstStyle/>
        <a:p>
          <a:endParaRPr lang="en-US"/>
        </a:p>
      </dgm:t>
    </dgm:pt>
    <dgm:pt modelId="{6DC625A9-1DA8-4AF3-9FAD-1F9242EDCFEA}" type="sibTrans" cxnId="{7E1CCB8A-A393-47F9-8B5F-00221319687C}">
      <dgm:prSet/>
      <dgm:spPr/>
      <dgm:t>
        <a:bodyPr/>
        <a:lstStyle/>
        <a:p>
          <a:endParaRPr lang="en-US"/>
        </a:p>
      </dgm:t>
    </dgm:pt>
    <dgm:pt modelId="{EC6F894E-7E61-46BE-8257-C2E0BABAA03D}">
      <dgm:prSet/>
      <dgm:spPr/>
      <dgm:t>
        <a:bodyPr/>
        <a:lstStyle/>
        <a:p>
          <a:r>
            <a:rPr lang="en-US" dirty="0" smtClean="0">
              <a:solidFill>
                <a:schemeClr val="bg1">
                  <a:lumMod val="50000"/>
                </a:schemeClr>
              </a:solidFill>
            </a:rPr>
            <a:t>Confirm successful playback</a:t>
          </a:r>
          <a:endParaRPr lang="en-US" dirty="0">
            <a:solidFill>
              <a:schemeClr val="bg1">
                <a:lumMod val="50000"/>
              </a:schemeClr>
            </a:solidFill>
          </a:endParaRPr>
        </a:p>
      </dgm:t>
    </dgm:pt>
    <dgm:pt modelId="{C0AECD36-5562-40F3-AFA7-76AF18D8D10F}" type="parTrans" cxnId="{9EF4A1BE-736A-4A79-A945-2442A0AD4FD1}">
      <dgm:prSet/>
      <dgm:spPr/>
      <dgm:t>
        <a:bodyPr/>
        <a:lstStyle/>
        <a:p>
          <a:endParaRPr lang="en-US"/>
        </a:p>
      </dgm:t>
    </dgm:pt>
    <dgm:pt modelId="{9BE2E574-F202-4CDA-8908-040F9351F71E}" type="sibTrans" cxnId="{9EF4A1BE-736A-4A79-A945-2442A0AD4FD1}">
      <dgm:prSet/>
      <dgm:spPr/>
      <dgm:t>
        <a:bodyPr/>
        <a:lstStyle/>
        <a:p>
          <a:endParaRPr lang="en-US"/>
        </a:p>
      </dgm:t>
    </dgm:pt>
    <dgm:pt modelId="{A45DB801-5D9D-42A4-AA4A-6F1F9583D44C}">
      <dgm:prSet/>
      <dgm:spPr/>
      <dgm:t>
        <a:bodyPr/>
        <a:lstStyle/>
        <a:p>
          <a:r>
            <a:rPr lang="en-US" dirty="0" smtClean="0">
              <a:solidFill>
                <a:schemeClr val="bg1">
                  <a:lumMod val="50000"/>
                </a:schemeClr>
              </a:solidFill>
            </a:rPr>
            <a:t>Use Object Repository</a:t>
          </a:r>
          <a:endParaRPr lang="en-US" dirty="0">
            <a:solidFill>
              <a:schemeClr val="bg1">
                <a:lumMod val="50000"/>
              </a:schemeClr>
            </a:solidFill>
          </a:endParaRPr>
        </a:p>
      </dgm:t>
    </dgm:pt>
    <dgm:pt modelId="{4BDE8F8D-BAA8-47CD-A2BD-F3A08FF93D8A}" type="parTrans" cxnId="{54C55A0E-1B23-455F-80A5-E10C76324634}">
      <dgm:prSet/>
      <dgm:spPr/>
      <dgm:t>
        <a:bodyPr/>
        <a:lstStyle/>
        <a:p>
          <a:endParaRPr lang="en-US"/>
        </a:p>
      </dgm:t>
    </dgm:pt>
    <dgm:pt modelId="{1AE7433E-5ABD-4A18-B9B5-5E4C9589594F}" type="sibTrans" cxnId="{54C55A0E-1B23-455F-80A5-E10C76324634}">
      <dgm:prSet/>
      <dgm:spPr/>
      <dgm:t>
        <a:bodyPr/>
        <a:lstStyle/>
        <a:p>
          <a:endParaRPr lang="en-US"/>
        </a:p>
      </dgm:t>
    </dgm:pt>
    <dgm:pt modelId="{5A6B028E-F7CA-4B5E-91EB-64C44F71FDCA}">
      <dgm:prSet/>
      <dgm:spPr/>
      <dgm:t>
        <a:bodyPr/>
        <a:lstStyle/>
        <a:p>
          <a:pPr rtl="0"/>
          <a:r>
            <a:rPr lang="en-US" dirty="0" smtClean="0">
              <a:solidFill>
                <a:schemeClr val="bg1">
                  <a:lumMod val="50000"/>
                </a:schemeClr>
              </a:solidFill>
            </a:rPr>
            <a:t>Add synchronization</a:t>
          </a:r>
          <a:endParaRPr lang="en-US" dirty="0">
            <a:solidFill>
              <a:schemeClr val="bg1">
                <a:lumMod val="50000"/>
              </a:schemeClr>
            </a:solidFill>
          </a:endParaRPr>
        </a:p>
      </dgm:t>
    </dgm:pt>
    <dgm:pt modelId="{09C07CFD-F6F8-40FD-B73C-FECAEA35B5AB}" type="parTrans" cxnId="{EE1C0060-2A59-4474-957B-6BBFEAA4315E}">
      <dgm:prSet/>
      <dgm:spPr/>
      <dgm:t>
        <a:bodyPr/>
        <a:lstStyle/>
        <a:p>
          <a:endParaRPr lang="en-US"/>
        </a:p>
      </dgm:t>
    </dgm:pt>
    <dgm:pt modelId="{E354DC07-CAC5-46E7-BC03-F1A98B71403B}" type="sibTrans" cxnId="{EE1C0060-2A59-4474-957B-6BBFEAA4315E}">
      <dgm:prSet/>
      <dgm:spPr/>
      <dgm:t>
        <a:bodyPr/>
        <a:lstStyle/>
        <a:p>
          <a:endParaRPr lang="en-US"/>
        </a:p>
      </dgm:t>
    </dgm:pt>
    <dgm:pt modelId="{626F96AD-9E11-4D75-8636-7FDD83265958}">
      <dgm:prSet/>
      <dgm:spPr/>
      <dgm:t>
        <a:bodyPr/>
        <a:lstStyle/>
        <a:p>
          <a:r>
            <a:rPr lang="en-US" dirty="0" smtClean="0">
              <a:solidFill>
                <a:schemeClr val="bg1">
                  <a:lumMod val="50000"/>
                </a:schemeClr>
              </a:solidFill>
            </a:rPr>
            <a:t>Insert checkpoints</a:t>
          </a:r>
          <a:endParaRPr lang="en-US" dirty="0">
            <a:solidFill>
              <a:schemeClr val="bg1">
                <a:lumMod val="50000"/>
              </a:schemeClr>
            </a:solidFill>
          </a:endParaRPr>
        </a:p>
      </dgm:t>
    </dgm:pt>
    <dgm:pt modelId="{86A58B8C-63FD-4923-8C3F-7291F639B944}" type="parTrans" cxnId="{6221965F-AAC6-4536-895D-952DFB18E6F1}">
      <dgm:prSet/>
      <dgm:spPr/>
      <dgm:t>
        <a:bodyPr/>
        <a:lstStyle/>
        <a:p>
          <a:endParaRPr lang="en-US"/>
        </a:p>
      </dgm:t>
    </dgm:pt>
    <dgm:pt modelId="{0044E5DF-2E12-4907-9F8D-5B45B796D162}" type="sibTrans" cxnId="{6221965F-AAC6-4536-895D-952DFB18E6F1}">
      <dgm:prSet/>
      <dgm:spPr/>
      <dgm:t>
        <a:bodyPr/>
        <a:lstStyle/>
        <a:p>
          <a:endParaRPr lang="en-US"/>
        </a:p>
      </dgm:t>
    </dgm:pt>
    <dgm:pt modelId="{2273C32F-4456-4276-8823-DAC422936A9B}">
      <dgm:prSet/>
      <dgm:spPr/>
      <dgm:t>
        <a:bodyPr/>
        <a:lstStyle/>
        <a:p>
          <a:r>
            <a:rPr lang="en-US" dirty="0" smtClean="0">
              <a:solidFill>
                <a:schemeClr val="bg1">
                  <a:lumMod val="50000"/>
                </a:schemeClr>
              </a:solidFill>
            </a:rPr>
            <a:t>Data drive the test</a:t>
          </a:r>
          <a:endParaRPr lang="en-US" dirty="0">
            <a:solidFill>
              <a:schemeClr val="bg1">
                <a:lumMod val="50000"/>
              </a:schemeClr>
            </a:solidFill>
          </a:endParaRPr>
        </a:p>
      </dgm:t>
    </dgm:pt>
    <dgm:pt modelId="{53559D71-9B61-453F-B7C2-2320F4C2B1EA}" type="parTrans" cxnId="{FA50DB00-EFD0-4397-98A7-413D431D9CBF}">
      <dgm:prSet/>
      <dgm:spPr/>
      <dgm:t>
        <a:bodyPr/>
        <a:lstStyle/>
        <a:p>
          <a:endParaRPr lang="en-US"/>
        </a:p>
      </dgm:t>
    </dgm:pt>
    <dgm:pt modelId="{9E71DB53-DF2C-4313-93EB-F29B2290D6AC}" type="sibTrans" cxnId="{FA50DB00-EFD0-4397-98A7-413D431D9CBF}">
      <dgm:prSet/>
      <dgm:spPr/>
      <dgm:t>
        <a:bodyPr/>
        <a:lstStyle/>
        <a:p>
          <a:endParaRPr lang="en-US"/>
        </a:p>
      </dgm:t>
    </dgm:pt>
    <dgm:pt modelId="{2576F4B6-549E-441D-BF36-6B0CA1956819}">
      <dgm:prSet/>
      <dgm:spPr/>
      <dgm:t>
        <a:bodyPr/>
        <a:lstStyle/>
        <a:p>
          <a:pPr rtl="0"/>
          <a:r>
            <a:rPr lang="en-US" dirty="0" smtClean="0">
              <a:solidFill>
                <a:schemeClr val="bg1">
                  <a:lumMod val="50000"/>
                </a:schemeClr>
              </a:solidFill>
            </a:rPr>
            <a:t>Debug</a:t>
          </a:r>
          <a:endParaRPr lang="en-US" dirty="0">
            <a:solidFill>
              <a:schemeClr val="bg1">
                <a:lumMod val="50000"/>
              </a:schemeClr>
            </a:solidFill>
          </a:endParaRPr>
        </a:p>
      </dgm:t>
    </dgm:pt>
    <dgm:pt modelId="{A8C2D4C8-C216-482A-9225-75FE05B48D68}" type="parTrans" cxnId="{B033400F-E7E6-4E7B-879F-3477AE43C749}">
      <dgm:prSet/>
      <dgm:spPr/>
      <dgm:t>
        <a:bodyPr/>
        <a:lstStyle/>
        <a:p>
          <a:endParaRPr lang="en-US"/>
        </a:p>
      </dgm:t>
    </dgm:pt>
    <dgm:pt modelId="{524ECAE2-F3ED-4A05-9E3F-D93E6AFB5842}" type="sibTrans" cxnId="{B033400F-E7E6-4E7B-879F-3477AE43C749}">
      <dgm:prSet/>
      <dgm:spPr/>
      <dgm:t>
        <a:bodyPr/>
        <a:lstStyle/>
        <a:p>
          <a:endParaRPr lang="en-US"/>
        </a:p>
      </dgm:t>
    </dgm:pt>
    <dgm:pt modelId="{EDF745EF-6022-4AD8-A05D-FCDA9A90A2F4}">
      <dgm:prSet/>
      <dgm:spPr/>
      <dgm:t>
        <a:bodyPr/>
        <a:lstStyle/>
        <a:p>
          <a:r>
            <a:rPr lang="en-US" dirty="0" smtClean="0">
              <a:solidFill>
                <a:schemeClr val="bg1">
                  <a:lumMod val="50000"/>
                </a:schemeClr>
              </a:solidFill>
            </a:rPr>
            <a:t>Run</a:t>
          </a:r>
          <a:endParaRPr lang="en-US" dirty="0">
            <a:solidFill>
              <a:schemeClr val="bg1">
                <a:lumMod val="50000"/>
              </a:schemeClr>
            </a:solidFill>
          </a:endParaRPr>
        </a:p>
      </dgm:t>
    </dgm:pt>
    <dgm:pt modelId="{919ABDB3-18E1-4AE9-911F-B5FF62DF31BA}" type="parTrans" cxnId="{916B28F9-7C0F-41E6-8E0C-2231D53FD2FD}">
      <dgm:prSet/>
      <dgm:spPr/>
    </dgm:pt>
    <dgm:pt modelId="{3C1E110A-AC9D-4D5F-9619-C6A5DB6B1677}" type="sibTrans" cxnId="{916B28F9-7C0F-41E6-8E0C-2231D53FD2FD}">
      <dgm:prSet/>
      <dgm:spPr/>
    </dgm:pt>
    <dgm:pt modelId="{60B7BF48-56AF-4ECC-BE7E-7B51B712E8F0}">
      <dgm:prSet/>
      <dgm:spPr/>
      <dgm:t>
        <a:bodyPr/>
        <a:lstStyle/>
        <a:p>
          <a:r>
            <a:rPr lang="en-US" dirty="0" smtClean="0">
              <a:solidFill>
                <a:schemeClr val="bg1">
                  <a:lumMod val="50000"/>
                </a:schemeClr>
              </a:solidFill>
            </a:rPr>
            <a:t>Insert output</a:t>
          </a:r>
          <a:endParaRPr lang="en-US" dirty="0">
            <a:solidFill>
              <a:schemeClr val="bg1">
                <a:lumMod val="50000"/>
              </a:schemeClr>
            </a:solidFill>
          </a:endParaRPr>
        </a:p>
      </dgm:t>
    </dgm:pt>
    <dgm:pt modelId="{0DFCA9AE-D5AF-4218-BEC7-D8FAF16F9B25}" type="parTrans" cxnId="{8F95B3AD-46D2-43E2-9ED9-888D19837240}">
      <dgm:prSet/>
      <dgm:spPr/>
    </dgm:pt>
    <dgm:pt modelId="{C29284B6-56A0-4686-94B6-15F739E39CF7}" type="sibTrans" cxnId="{8F95B3AD-46D2-43E2-9ED9-888D19837240}">
      <dgm:prSet/>
      <dgm:spPr/>
    </dgm:pt>
    <dgm:pt modelId="{913D7984-AF4C-4813-B476-EECD6A27D16B}">
      <dgm:prSet/>
      <dgm:spPr/>
      <dgm:t>
        <a:bodyPr/>
        <a:lstStyle/>
        <a:p>
          <a:pPr rtl="0"/>
          <a:r>
            <a:rPr lang="en-US" dirty="0" smtClean="0">
              <a:solidFill>
                <a:schemeClr val="bg1">
                  <a:lumMod val="50000"/>
                </a:schemeClr>
              </a:solidFill>
            </a:rPr>
            <a:t>Add Steps</a:t>
          </a:r>
          <a:endParaRPr lang="en-US" dirty="0">
            <a:solidFill>
              <a:schemeClr val="bg1">
                <a:lumMod val="50000"/>
              </a:schemeClr>
            </a:solidFill>
          </a:endParaRPr>
        </a:p>
      </dgm:t>
    </dgm:pt>
    <dgm:pt modelId="{167A2CBA-CF3D-4101-AA48-E132C8B2E9CC}" type="parTrans" cxnId="{E0DA0017-0F4D-42B2-A0B9-527CB74D5921}">
      <dgm:prSet/>
      <dgm:spPr/>
    </dgm:pt>
    <dgm:pt modelId="{1E69798F-329D-44E1-A018-BE925ED25630}" type="sibTrans" cxnId="{E0DA0017-0F4D-42B2-A0B9-527CB74D5921}">
      <dgm:prSet/>
      <dgm:spPr/>
    </dgm:pt>
    <dgm:pt modelId="{97F0911B-0F3F-4EB4-A198-3AB5DD5C9CE1}">
      <dgm:prSet/>
      <dgm:spPr/>
      <dgm:t>
        <a:bodyPr/>
        <a:lstStyle/>
        <a:p>
          <a:pPr rtl="0"/>
          <a:r>
            <a:rPr lang="en-US" dirty="0" smtClean="0">
              <a:solidFill>
                <a:schemeClr val="bg1">
                  <a:lumMod val="50000"/>
                </a:schemeClr>
              </a:solidFill>
            </a:rPr>
            <a:t>Add If Else statement</a:t>
          </a:r>
          <a:endParaRPr lang="en-US" dirty="0">
            <a:solidFill>
              <a:schemeClr val="bg1">
                <a:lumMod val="50000"/>
              </a:schemeClr>
            </a:solidFill>
          </a:endParaRPr>
        </a:p>
      </dgm:t>
    </dgm:pt>
    <dgm:pt modelId="{CB62A242-F463-4C73-ADA5-CD774CBF34B2}" type="parTrans" cxnId="{544B010B-DD82-4ADF-8565-52E81BF699BD}">
      <dgm:prSet/>
      <dgm:spPr/>
    </dgm:pt>
    <dgm:pt modelId="{CC4788D6-4400-4285-BEF1-8C3AAF9B2F76}" type="sibTrans" cxnId="{544B010B-DD82-4ADF-8565-52E81BF699BD}">
      <dgm:prSet/>
      <dgm:spPr/>
    </dgm:pt>
    <dgm:pt modelId="{05385EF3-BDF9-44E4-813B-28A31564BE36}">
      <dgm:prSet/>
      <dgm:spPr/>
      <dgm:t>
        <a:bodyPr/>
        <a:lstStyle/>
        <a:p>
          <a:r>
            <a:rPr lang="en-US" dirty="0" smtClean="0">
              <a:solidFill>
                <a:schemeClr val="bg1">
                  <a:lumMod val="50000"/>
                </a:schemeClr>
              </a:solidFill>
            </a:rPr>
            <a:t>Add Loop statement</a:t>
          </a:r>
          <a:endParaRPr lang="en-US" dirty="0">
            <a:solidFill>
              <a:schemeClr val="bg1">
                <a:lumMod val="50000"/>
              </a:schemeClr>
            </a:solidFill>
          </a:endParaRPr>
        </a:p>
      </dgm:t>
    </dgm:pt>
    <dgm:pt modelId="{74013D7D-34A6-4E83-931C-A3EFD0CAF3DF}" type="parTrans" cxnId="{F30FDE59-748A-4797-B7E4-222268A1CC1B}">
      <dgm:prSet/>
      <dgm:spPr/>
      <dgm:t>
        <a:bodyPr/>
        <a:lstStyle/>
        <a:p>
          <a:endParaRPr lang="en-US"/>
        </a:p>
      </dgm:t>
    </dgm:pt>
    <dgm:pt modelId="{D13E16F1-57B4-4BC1-B4A4-0C53BB705E3A}" type="sibTrans" cxnId="{F30FDE59-748A-4797-B7E4-222268A1CC1B}">
      <dgm:prSet/>
      <dgm:spPr/>
      <dgm:t>
        <a:bodyPr/>
        <a:lstStyle/>
        <a:p>
          <a:endParaRPr lang="en-US"/>
        </a:p>
      </dgm:t>
    </dgm:pt>
    <dgm:pt modelId="{191FA3EF-DCBD-4ECF-9075-0BFBA7FE36FB}" type="pres">
      <dgm:prSet presAssocID="{5BD11100-1531-4800-80AE-11BF2945D858}" presName="Name0" presStyleCnt="0">
        <dgm:presLayoutVars>
          <dgm:dir/>
          <dgm:animLvl val="lvl"/>
          <dgm:resizeHandles val="exact"/>
        </dgm:presLayoutVars>
      </dgm:prSet>
      <dgm:spPr/>
      <dgm:t>
        <a:bodyPr/>
        <a:lstStyle/>
        <a:p>
          <a:endParaRPr lang="en-US"/>
        </a:p>
      </dgm:t>
    </dgm:pt>
    <dgm:pt modelId="{05F7904A-A54E-4A6C-BFC6-3316E58DA1A9}" type="pres">
      <dgm:prSet presAssocID="{DD8DC7C3-10EA-4418-8C97-F5E854550EFE}" presName="composite" presStyleCnt="0"/>
      <dgm:spPr/>
    </dgm:pt>
    <dgm:pt modelId="{3F577254-7CF5-4B47-B750-F998AB112737}" type="pres">
      <dgm:prSet presAssocID="{DD8DC7C3-10EA-4418-8C97-F5E854550EFE}" presName="parTx" presStyleLbl="alignNode1" presStyleIdx="0" presStyleCnt="4">
        <dgm:presLayoutVars>
          <dgm:chMax val="0"/>
          <dgm:chPref val="0"/>
          <dgm:bulletEnabled val="1"/>
        </dgm:presLayoutVars>
      </dgm:prSet>
      <dgm:spPr/>
      <dgm:t>
        <a:bodyPr/>
        <a:lstStyle/>
        <a:p>
          <a:endParaRPr lang="en-US"/>
        </a:p>
      </dgm:t>
    </dgm:pt>
    <dgm:pt modelId="{01203999-060F-4334-8649-0F0CCCA9F4CB}" type="pres">
      <dgm:prSet presAssocID="{DD8DC7C3-10EA-4418-8C97-F5E854550EFE}" presName="desTx" presStyleLbl="alignAccFollowNode1" presStyleIdx="0" presStyleCnt="4">
        <dgm:presLayoutVars>
          <dgm:bulletEnabled val="1"/>
        </dgm:presLayoutVars>
      </dgm:prSet>
      <dgm:spPr/>
      <dgm:t>
        <a:bodyPr/>
        <a:lstStyle/>
        <a:p>
          <a:endParaRPr lang="en-US"/>
        </a:p>
      </dgm:t>
    </dgm:pt>
    <dgm:pt modelId="{F5134EEE-FF53-4F49-8480-2A37989F4E0D}" type="pres">
      <dgm:prSet presAssocID="{EE1A2964-163D-4521-9174-F2376313AB4B}" presName="space" presStyleCnt="0"/>
      <dgm:spPr/>
    </dgm:pt>
    <dgm:pt modelId="{8CB5E84B-99C9-4C70-B5B9-BBA052938F0A}" type="pres">
      <dgm:prSet presAssocID="{40B242B9-7706-4BBB-9516-B8821CAC1F6A}" presName="composite" presStyleCnt="0"/>
      <dgm:spPr/>
    </dgm:pt>
    <dgm:pt modelId="{6C0DE104-44AC-4EAB-B172-ADEBE9EEFD0A}" type="pres">
      <dgm:prSet presAssocID="{40B242B9-7706-4BBB-9516-B8821CAC1F6A}" presName="parTx" presStyleLbl="alignNode1" presStyleIdx="1" presStyleCnt="4">
        <dgm:presLayoutVars>
          <dgm:chMax val="0"/>
          <dgm:chPref val="0"/>
          <dgm:bulletEnabled val="1"/>
        </dgm:presLayoutVars>
      </dgm:prSet>
      <dgm:spPr/>
      <dgm:t>
        <a:bodyPr/>
        <a:lstStyle/>
        <a:p>
          <a:endParaRPr lang="en-US"/>
        </a:p>
      </dgm:t>
    </dgm:pt>
    <dgm:pt modelId="{C8CA8B70-AA2D-4E91-9B31-A37E8DE169CC}" type="pres">
      <dgm:prSet presAssocID="{40B242B9-7706-4BBB-9516-B8821CAC1F6A}" presName="desTx" presStyleLbl="alignAccFollowNode1" presStyleIdx="1" presStyleCnt="4">
        <dgm:presLayoutVars>
          <dgm:bulletEnabled val="1"/>
        </dgm:presLayoutVars>
      </dgm:prSet>
      <dgm:spPr/>
      <dgm:t>
        <a:bodyPr/>
        <a:lstStyle/>
        <a:p>
          <a:endParaRPr lang="en-US"/>
        </a:p>
      </dgm:t>
    </dgm:pt>
    <dgm:pt modelId="{C31EB51A-B6C9-458A-B4A1-CE664510D5B5}" type="pres">
      <dgm:prSet presAssocID="{F73D331E-C8BD-40D5-A1B8-CAE7F4CBA304}" presName="space" presStyleCnt="0"/>
      <dgm:spPr/>
    </dgm:pt>
    <dgm:pt modelId="{CD9536CE-F5D2-427D-A203-66D907BDC360}" type="pres">
      <dgm:prSet presAssocID="{89EC1896-3D1A-4AF5-970F-5B98B1683B26}" presName="composite" presStyleCnt="0"/>
      <dgm:spPr/>
    </dgm:pt>
    <dgm:pt modelId="{FD425DB0-DD45-478B-933B-0C9B149E58ED}" type="pres">
      <dgm:prSet presAssocID="{89EC1896-3D1A-4AF5-970F-5B98B1683B26}" presName="parTx" presStyleLbl="alignNode1" presStyleIdx="2" presStyleCnt="4">
        <dgm:presLayoutVars>
          <dgm:chMax val="0"/>
          <dgm:chPref val="0"/>
          <dgm:bulletEnabled val="1"/>
        </dgm:presLayoutVars>
      </dgm:prSet>
      <dgm:spPr/>
      <dgm:t>
        <a:bodyPr/>
        <a:lstStyle/>
        <a:p>
          <a:endParaRPr lang="en-US"/>
        </a:p>
      </dgm:t>
    </dgm:pt>
    <dgm:pt modelId="{6505D033-994B-41E3-BFC8-F6D2E3D62188}" type="pres">
      <dgm:prSet presAssocID="{89EC1896-3D1A-4AF5-970F-5B98B1683B26}" presName="desTx" presStyleLbl="alignAccFollowNode1" presStyleIdx="2" presStyleCnt="4">
        <dgm:presLayoutVars>
          <dgm:bulletEnabled val="1"/>
        </dgm:presLayoutVars>
      </dgm:prSet>
      <dgm:spPr/>
      <dgm:t>
        <a:bodyPr/>
        <a:lstStyle/>
        <a:p>
          <a:endParaRPr lang="en-US"/>
        </a:p>
      </dgm:t>
    </dgm:pt>
    <dgm:pt modelId="{7BE046C5-DA2B-4DFF-8552-016F4CFF2A45}" type="pres">
      <dgm:prSet presAssocID="{BA840FD7-4B73-4EB5-8D70-4C8662896297}" presName="space" presStyleCnt="0"/>
      <dgm:spPr/>
    </dgm:pt>
    <dgm:pt modelId="{2F6FE5A4-E3A3-4633-8482-E754E5A7EABD}" type="pres">
      <dgm:prSet presAssocID="{0600DE5B-378E-46B6-BC21-A36B7CBB4C2C}" presName="composite" presStyleCnt="0"/>
      <dgm:spPr/>
    </dgm:pt>
    <dgm:pt modelId="{1E1B8E34-05B4-408F-85D6-036C9D4E0CF2}" type="pres">
      <dgm:prSet presAssocID="{0600DE5B-378E-46B6-BC21-A36B7CBB4C2C}" presName="parTx" presStyleLbl="alignNode1" presStyleIdx="3" presStyleCnt="4">
        <dgm:presLayoutVars>
          <dgm:chMax val="0"/>
          <dgm:chPref val="0"/>
          <dgm:bulletEnabled val="1"/>
        </dgm:presLayoutVars>
      </dgm:prSet>
      <dgm:spPr/>
      <dgm:t>
        <a:bodyPr/>
        <a:lstStyle/>
        <a:p>
          <a:endParaRPr lang="en-US"/>
        </a:p>
      </dgm:t>
    </dgm:pt>
    <dgm:pt modelId="{08E01887-DB9C-426C-9881-F7475A681FC1}" type="pres">
      <dgm:prSet presAssocID="{0600DE5B-378E-46B6-BC21-A36B7CBB4C2C}" presName="desTx" presStyleLbl="alignAccFollowNode1" presStyleIdx="3" presStyleCnt="4">
        <dgm:presLayoutVars>
          <dgm:bulletEnabled val="1"/>
        </dgm:presLayoutVars>
      </dgm:prSet>
      <dgm:spPr/>
      <dgm:t>
        <a:bodyPr/>
        <a:lstStyle/>
        <a:p>
          <a:endParaRPr lang="en-US"/>
        </a:p>
      </dgm:t>
    </dgm:pt>
  </dgm:ptLst>
  <dgm:cxnLst>
    <dgm:cxn modelId="{A57C2FCF-B44F-4F7C-B705-F8A466D3727A}" type="presOf" srcId="{97F0911B-0F3F-4EB4-A198-3AB5DD5C9CE1}" destId="{08E01887-DB9C-426C-9881-F7475A681FC1}" srcOrd="0" destOrd="2" presId="urn:microsoft.com/office/officeart/2005/8/layout/hList1"/>
    <dgm:cxn modelId="{095097F7-0242-43CA-946B-6FBDA0AF623C}" type="presOf" srcId="{F6DEAED7-A4A0-46F0-B71F-DD992C05A9FA}" destId="{C8CA8B70-AA2D-4E91-9B31-A37E8DE169CC}" srcOrd="0" destOrd="0" presId="urn:microsoft.com/office/officeart/2005/8/layout/hList1"/>
    <dgm:cxn modelId="{B033400F-E7E6-4E7B-879F-3477AE43C749}" srcId="{0600DE5B-378E-46B6-BC21-A36B7CBB4C2C}" destId="{2576F4B6-549E-441D-BF36-6B0CA1956819}" srcOrd="0" destOrd="0" parTransId="{A8C2D4C8-C216-482A-9225-75FE05B48D68}" sibTransId="{524ECAE2-F3ED-4A05-9E3F-D93E6AFB5842}"/>
    <dgm:cxn modelId="{E343C557-B9A0-4FA4-98FF-BBB76878DEF0}" srcId="{DD8DC7C3-10EA-4418-8C97-F5E854550EFE}" destId="{D4A65EA9-3A55-4345-8CA5-9547565EE206}" srcOrd="1" destOrd="0" parTransId="{52635F2A-0AAF-449C-B379-40F9A82D6087}" sibTransId="{8F5E3FDA-0689-4A7C-A8AB-79CB6F8DB117}"/>
    <dgm:cxn modelId="{C0EA979B-7910-4313-BDA7-54491E4D47BE}" type="presOf" srcId="{5BD11100-1531-4800-80AE-11BF2945D858}" destId="{191FA3EF-DCBD-4ECF-9075-0BFBA7FE36FB}" srcOrd="0" destOrd="0" presId="urn:microsoft.com/office/officeart/2005/8/layout/hList1"/>
    <dgm:cxn modelId="{54C55A0E-1B23-455F-80A5-E10C76324634}" srcId="{40B242B9-7706-4BBB-9516-B8821CAC1F6A}" destId="{A45DB801-5D9D-42A4-AA4A-6F1F9583D44C}" srcOrd="2" destOrd="0" parTransId="{4BDE8F8D-BAA8-47CD-A2BD-F3A08FF93D8A}" sibTransId="{1AE7433E-5ABD-4A18-B9B5-5E4C9589594F}"/>
    <dgm:cxn modelId="{30A143CD-E381-4E49-AF45-F62831DBA79B}" type="presOf" srcId="{9894DC11-59F4-4DF8-8D24-2E3486A1BE4B}" destId="{01203999-060F-4334-8649-0F0CCCA9F4CB}" srcOrd="0" destOrd="2" presId="urn:microsoft.com/office/officeart/2005/8/layout/hList1"/>
    <dgm:cxn modelId="{916B28F9-7C0F-41E6-8E0C-2231D53FD2FD}" srcId="{0600DE5B-378E-46B6-BC21-A36B7CBB4C2C}" destId="{EDF745EF-6022-4AD8-A05D-FCDA9A90A2F4}" srcOrd="4" destOrd="0" parTransId="{919ABDB3-18E1-4AE9-911F-B5FF62DF31BA}" sibTransId="{3C1E110A-AC9D-4D5F-9619-C6A5DB6B1677}"/>
    <dgm:cxn modelId="{5C13F443-D098-4F30-85D9-B6E2D2235927}" type="presOf" srcId="{2576F4B6-549E-441D-BF36-6B0CA1956819}" destId="{08E01887-DB9C-426C-9881-F7475A681FC1}" srcOrd="0" destOrd="0" presId="urn:microsoft.com/office/officeart/2005/8/layout/hList1"/>
    <dgm:cxn modelId="{E0DA0017-0F4D-42B2-A0B9-527CB74D5921}" srcId="{0600DE5B-378E-46B6-BC21-A36B7CBB4C2C}" destId="{913D7984-AF4C-4813-B476-EECD6A27D16B}" srcOrd="1" destOrd="0" parTransId="{167A2CBA-CF3D-4101-AA48-E132C8B2E9CC}" sibTransId="{1E69798F-329D-44E1-A018-BE925ED25630}"/>
    <dgm:cxn modelId="{D2173E2D-1E90-4CAC-B7A6-D591780DC2F6}" type="presOf" srcId="{7BE55A56-C8D5-4417-96DF-98E1C9D2B308}" destId="{01203999-060F-4334-8649-0F0CCCA9F4CB}" srcOrd="0" destOrd="0" presId="urn:microsoft.com/office/officeart/2005/8/layout/hList1"/>
    <dgm:cxn modelId="{7AD5963D-8231-430F-9CD4-2AE9BA084E01}" type="presOf" srcId="{40B242B9-7706-4BBB-9516-B8821CAC1F6A}" destId="{6C0DE104-44AC-4EAB-B172-ADEBE9EEFD0A}" srcOrd="0" destOrd="0" presId="urn:microsoft.com/office/officeart/2005/8/layout/hList1"/>
    <dgm:cxn modelId="{AEAA5917-09A3-4E7A-AADB-8382B6471538}" type="presOf" srcId="{EDF745EF-6022-4AD8-A05D-FCDA9A90A2F4}" destId="{08E01887-DB9C-426C-9881-F7475A681FC1}" srcOrd="0" destOrd="4" presId="urn:microsoft.com/office/officeart/2005/8/layout/hList1"/>
    <dgm:cxn modelId="{6221965F-AAC6-4536-895D-952DFB18E6F1}" srcId="{89EC1896-3D1A-4AF5-970F-5B98B1683B26}" destId="{626F96AD-9E11-4D75-8636-7FDD83265958}" srcOrd="1" destOrd="0" parTransId="{86A58B8C-63FD-4923-8C3F-7291F639B944}" sibTransId="{0044E5DF-2E12-4907-9F8D-5B45B796D162}"/>
    <dgm:cxn modelId="{8400900D-E617-43CC-9E2F-CC3E90DEAA72}" type="presOf" srcId="{2273C32F-4456-4276-8823-DAC422936A9B}" destId="{6505D033-994B-41E3-BFC8-F6D2E3D62188}" srcOrd="0" destOrd="3" presId="urn:microsoft.com/office/officeart/2005/8/layout/hList1"/>
    <dgm:cxn modelId="{B9918B92-7659-454A-9C74-55FF485C9B9D}" srcId="{5BD11100-1531-4800-80AE-11BF2945D858}" destId="{0600DE5B-378E-46B6-BC21-A36B7CBB4C2C}" srcOrd="3" destOrd="0" parTransId="{21AE186F-6B46-4214-9319-F51A8614A870}" sibTransId="{FC797427-257B-45EE-AADF-DFE86B047CC5}"/>
    <dgm:cxn modelId="{9EE5656F-2802-4D84-B768-4B64EDBDB7D3}" type="presOf" srcId="{DD8DC7C3-10EA-4418-8C97-F5E854550EFE}" destId="{3F577254-7CF5-4B47-B750-F998AB112737}" srcOrd="0" destOrd="0" presId="urn:microsoft.com/office/officeart/2005/8/layout/hList1"/>
    <dgm:cxn modelId="{90C35792-A50A-4878-A6D2-230BCEEF9E7F}" srcId="{5BD11100-1531-4800-80AE-11BF2945D858}" destId="{40B242B9-7706-4BBB-9516-B8821CAC1F6A}" srcOrd="1" destOrd="0" parTransId="{405E6E2F-F5A4-4BB2-9251-A161272DE965}" sibTransId="{F73D331E-C8BD-40D5-A1B8-CAE7F4CBA304}"/>
    <dgm:cxn modelId="{91167C49-49CF-4EB0-B3BE-60079719B509}" type="presOf" srcId="{89EC1896-3D1A-4AF5-970F-5B98B1683B26}" destId="{FD425DB0-DD45-478B-933B-0C9B149E58ED}" srcOrd="0" destOrd="0" presId="urn:microsoft.com/office/officeart/2005/8/layout/hList1"/>
    <dgm:cxn modelId="{F6D0B3D9-AFEC-4194-95EB-C70066536D4F}" type="presOf" srcId="{0600DE5B-378E-46B6-BC21-A36B7CBB4C2C}" destId="{1E1B8E34-05B4-408F-85D6-036C9D4E0CF2}" srcOrd="0" destOrd="0" presId="urn:microsoft.com/office/officeart/2005/8/layout/hList1"/>
    <dgm:cxn modelId="{50A5879D-BF4A-4383-A901-79D875513736}" type="presOf" srcId="{D4A65EA9-3A55-4345-8CA5-9547565EE206}" destId="{01203999-060F-4334-8649-0F0CCCA9F4CB}" srcOrd="0" destOrd="1" presId="urn:microsoft.com/office/officeart/2005/8/layout/hList1"/>
    <dgm:cxn modelId="{5192F5D6-FC2E-4040-A17A-F871373BAEDC}" type="presOf" srcId="{60B7BF48-56AF-4ECC-BE7E-7B51B712E8F0}" destId="{6505D033-994B-41E3-BFC8-F6D2E3D62188}" srcOrd="0" destOrd="2" presId="urn:microsoft.com/office/officeart/2005/8/layout/hList1"/>
    <dgm:cxn modelId="{4AC59523-EE37-4CE7-AF3A-9FC0CFDDC39E}" type="presOf" srcId="{913D7984-AF4C-4813-B476-EECD6A27D16B}" destId="{08E01887-DB9C-426C-9881-F7475A681FC1}" srcOrd="0" destOrd="1" presId="urn:microsoft.com/office/officeart/2005/8/layout/hList1"/>
    <dgm:cxn modelId="{8F95B3AD-46D2-43E2-9ED9-888D19837240}" srcId="{89EC1896-3D1A-4AF5-970F-5B98B1683B26}" destId="{60B7BF48-56AF-4ECC-BE7E-7B51B712E8F0}" srcOrd="2" destOrd="0" parTransId="{0DFCA9AE-D5AF-4218-BEC7-D8FAF16F9B25}" sibTransId="{C29284B6-56A0-4686-94B6-15F739E39CF7}"/>
    <dgm:cxn modelId="{A51CFF56-EF4E-41DE-A5B0-3B675FF509D2}" srcId="{5BD11100-1531-4800-80AE-11BF2945D858}" destId="{89EC1896-3D1A-4AF5-970F-5B98B1683B26}" srcOrd="2" destOrd="0" parTransId="{1FB37B8C-328C-427E-897D-E842A4FE3633}" sibTransId="{BA840FD7-4B73-4EB5-8D70-4C8662896297}"/>
    <dgm:cxn modelId="{F30FDE59-748A-4797-B7E4-222268A1CC1B}" srcId="{0600DE5B-378E-46B6-BC21-A36B7CBB4C2C}" destId="{05385EF3-BDF9-44E4-813B-28A31564BE36}" srcOrd="3" destOrd="0" parTransId="{74013D7D-34A6-4E83-931C-A3EFD0CAF3DF}" sibTransId="{D13E16F1-57B4-4BC1-B4A4-0C53BB705E3A}"/>
    <dgm:cxn modelId="{F00E21BB-9A09-4A47-8731-E945478BAA19}" srcId="{DD8DC7C3-10EA-4418-8C97-F5E854550EFE}" destId="{9894DC11-59F4-4DF8-8D24-2E3486A1BE4B}" srcOrd="2" destOrd="0" parTransId="{40D95A11-ED25-42D6-BCDD-2189CB2BE96B}" sibTransId="{4B422CE9-A317-47C2-9E67-ABB113DA2B29}"/>
    <dgm:cxn modelId="{EE1C0060-2A59-4474-957B-6BBFEAA4315E}" srcId="{89EC1896-3D1A-4AF5-970F-5B98B1683B26}" destId="{5A6B028E-F7CA-4B5E-91EB-64C44F71FDCA}" srcOrd="0" destOrd="0" parTransId="{09C07CFD-F6F8-40FD-B73C-FECAEA35B5AB}" sibTransId="{E354DC07-CAC5-46E7-BC03-F1A98B71403B}"/>
    <dgm:cxn modelId="{7DC667BF-6EB4-4E3E-B4F5-9D4D3DA042AD}" type="presOf" srcId="{EC6F894E-7E61-46BE-8257-C2E0BABAA03D}" destId="{C8CA8B70-AA2D-4E91-9B31-A37E8DE169CC}" srcOrd="0" destOrd="1" presId="urn:microsoft.com/office/officeart/2005/8/layout/hList1"/>
    <dgm:cxn modelId="{0E8D650D-6389-4C7F-8E8B-62BD0D53436C}" srcId="{DD8DC7C3-10EA-4418-8C97-F5E854550EFE}" destId="{7BE55A56-C8D5-4417-96DF-98E1C9D2B308}" srcOrd="0" destOrd="0" parTransId="{8B4BE02E-7EDB-4994-A218-7276818588F9}" sibTransId="{312A906B-2F7B-4867-8902-3A12391EDCC0}"/>
    <dgm:cxn modelId="{699E213D-D424-4DD8-BCC3-47BAC893734C}" type="presOf" srcId="{5A6B028E-F7CA-4B5E-91EB-64C44F71FDCA}" destId="{6505D033-994B-41E3-BFC8-F6D2E3D62188}" srcOrd="0" destOrd="0" presId="urn:microsoft.com/office/officeart/2005/8/layout/hList1"/>
    <dgm:cxn modelId="{7E1CCB8A-A393-47F9-8B5F-00221319687C}" srcId="{40B242B9-7706-4BBB-9516-B8821CAC1F6A}" destId="{F6DEAED7-A4A0-46F0-B71F-DD992C05A9FA}" srcOrd="0" destOrd="0" parTransId="{BFE7ED00-EFA1-4FD1-B897-EEB9CB5EA4BC}" sibTransId="{6DC625A9-1DA8-4AF3-9FAD-1F9242EDCFEA}"/>
    <dgm:cxn modelId="{ECDF56DD-D84D-4239-B9E4-3672EBC41B81}" type="presOf" srcId="{A45DB801-5D9D-42A4-AA4A-6F1F9583D44C}" destId="{C8CA8B70-AA2D-4E91-9B31-A37E8DE169CC}" srcOrd="0" destOrd="2" presId="urn:microsoft.com/office/officeart/2005/8/layout/hList1"/>
    <dgm:cxn modelId="{9EF4A1BE-736A-4A79-A945-2442A0AD4FD1}" srcId="{40B242B9-7706-4BBB-9516-B8821CAC1F6A}" destId="{EC6F894E-7E61-46BE-8257-C2E0BABAA03D}" srcOrd="1" destOrd="0" parTransId="{C0AECD36-5562-40F3-AFA7-76AF18D8D10F}" sibTransId="{9BE2E574-F202-4CDA-8908-040F9351F71E}"/>
    <dgm:cxn modelId="{544B010B-DD82-4ADF-8565-52E81BF699BD}" srcId="{0600DE5B-378E-46B6-BC21-A36B7CBB4C2C}" destId="{97F0911B-0F3F-4EB4-A198-3AB5DD5C9CE1}" srcOrd="2" destOrd="0" parTransId="{CB62A242-F463-4C73-ADA5-CD774CBF34B2}" sibTransId="{CC4788D6-4400-4285-BEF1-8C3AAF9B2F76}"/>
    <dgm:cxn modelId="{582B3A91-C631-495A-BBD5-0602FB164835}" srcId="{5BD11100-1531-4800-80AE-11BF2945D858}" destId="{DD8DC7C3-10EA-4418-8C97-F5E854550EFE}" srcOrd="0" destOrd="0" parTransId="{9671C33E-6F19-4594-ADFD-28D9E224F9DF}" sibTransId="{EE1A2964-163D-4521-9174-F2376313AB4B}"/>
    <dgm:cxn modelId="{FA50DB00-EFD0-4397-98A7-413D431D9CBF}" srcId="{89EC1896-3D1A-4AF5-970F-5B98B1683B26}" destId="{2273C32F-4456-4276-8823-DAC422936A9B}" srcOrd="3" destOrd="0" parTransId="{53559D71-9B61-453F-B7C2-2320F4C2B1EA}" sibTransId="{9E71DB53-DF2C-4313-93EB-F29B2290D6AC}"/>
    <dgm:cxn modelId="{36CAA4A8-06CA-4B68-AD16-99A78A4C0654}" type="presOf" srcId="{626F96AD-9E11-4D75-8636-7FDD83265958}" destId="{6505D033-994B-41E3-BFC8-F6D2E3D62188}" srcOrd="0" destOrd="1" presId="urn:microsoft.com/office/officeart/2005/8/layout/hList1"/>
    <dgm:cxn modelId="{0B1247C5-8B91-44BA-9791-B2DAEC00BA68}" type="presOf" srcId="{05385EF3-BDF9-44E4-813B-28A31564BE36}" destId="{08E01887-DB9C-426C-9881-F7475A681FC1}" srcOrd="0" destOrd="3" presId="urn:microsoft.com/office/officeart/2005/8/layout/hList1"/>
    <dgm:cxn modelId="{6D236721-CEF6-424D-A15B-447AED25AE4B}" type="presParOf" srcId="{191FA3EF-DCBD-4ECF-9075-0BFBA7FE36FB}" destId="{05F7904A-A54E-4A6C-BFC6-3316E58DA1A9}" srcOrd="0" destOrd="0" presId="urn:microsoft.com/office/officeart/2005/8/layout/hList1"/>
    <dgm:cxn modelId="{873E444E-962A-4ED2-BD87-E3AF1FE2001A}" type="presParOf" srcId="{05F7904A-A54E-4A6C-BFC6-3316E58DA1A9}" destId="{3F577254-7CF5-4B47-B750-F998AB112737}" srcOrd="0" destOrd="0" presId="urn:microsoft.com/office/officeart/2005/8/layout/hList1"/>
    <dgm:cxn modelId="{A83E4774-62AD-4C55-AB7D-2636EC18DF4F}" type="presParOf" srcId="{05F7904A-A54E-4A6C-BFC6-3316E58DA1A9}" destId="{01203999-060F-4334-8649-0F0CCCA9F4CB}" srcOrd="1" destOrd="0" presId="urn:microsoft.com/office/officeart/2005/8/layout/hList1"/>
    <dgm:cxn modelId="{96274BCD-7159-45DA-BF12-5F3C7FCD4666}" type="presParOf" srcId="{191FA3EF-DCBD-4ECF-9075-0BFBA7FE36FB}" destId="{F5134EEE-FF53-4F49-8480-2A37989F4E0D}" srcOrd="1" destOrd="0" presId="urn:microsoft.com/office/officeart/2005/8/layout/hList1"/>
    <dgm:cxn modelId="{D58F7EAA-65E3-4301-96AC-9F21F9DBDFCA}" type="presParOf" srcId="{191FA3EF-DCBD-4ECF-9075-0BFBA7FE36FB}" destId="{8CB5E84B-99C9-4C70-B5B9-BBA052938F0A}" srcOrd="2" destOrd="0" presId="urn:microsoft.com/office/officeart/2005/8/layout/hList1"/>
    <dgm:cxn modelId="{31C8E58A-F5FB-4208-93CD-1E58126BC6C2}" type="presParOf" srcId="{8CB5E84B-99C9-4C70-B5B9-BBA052938F0A}" destId="{6C0DE104-44AC-4EAB-B172-ADEBE9EEFD0A}" srcOrd="0" destOrd="0" presId="urn:microsoft.com/office/officeart/2005/8/layout/hList1"/>
    <dgm:cxn modelId="{64B611BA-52B4-422A-87DA-2EAA1D0C3F5C}" type="presParOf" srcId="{8CB5E84B-99C9-4C70-B5B9-BBA052938F0A}" destId="{C8CA8B70-AA2D-4E91-9B31-A37E8DE169CC}" srcOrd="1" destOrd="0" presId="urn:microsoft.com/office/officeart/2005/8/layout/hList1"/>
    <dgm:cxn modelId="{746FEEDA-F8E0-4520-8A5D-B4B355E7D9CE}" type="presParOf" srcId="{191FA3EF-DCBD-4ECF-9075-0BFBA7FE36FB}" destId="{C31EB51A-B6C9-458A-B4A1-CE664510D5B5}" srcOrd="3" destOrd="0" presId="urn:microsoft.com/office/officeart/2005/8/layout/hList1"/>
    <dgm:cxn modelId="{8340533E-A2A4-4D96-8D19-38456155A361}" type="presParOf" srcId="{191FA3EF-DCBD-4ECF-9075-0BFBA7FE36FB}" destId="{CD9536CE-F5D2-427D-A203-66D907BDC360}" srcOrd="4" destOrd="0" presId="urn:microsoft.com/office/officeart/2005/8/layout/hList1"/>
    <dgm:cxn modelId="{10B10DF0-A84C-4394-A949-41110EBEA6E1}" type="presParOf" srcId="{CD9536CE-F5D2-427D-A203-66D907BDC360}" destId="{FD425DB0-DD45-478B-933B-0C9B149E58ED}" srcOrd="0" destOrd="0" presId="urn:microsoft.com/office/officeart/2005/8/layout/hList1"/>
    <dgm:cxn modelId="{058C4388-6409-4EC1-9572-7BB2D541B4B4}" type="presParOf" srcId="{CD9536CE-F5D2-427D-A203-66D907BDC360}" destId="{6505D033-994B-41E3-BFC8-F6D2E3D62188}" srcOrd="1" destOrd="0" presId="urn:microsoft.com/office/officeart/2005/8/layout/hList1"/>
    <dgm:cxn modelId="{0CE6BF17-E58C-4691-AD2C-A9F5AA1CAD90}" type="presParOf" srcId="{191FA3EF-DCBD-4ECF-9075-0BFBA7FE36FB}" destId="{7BE046C5-DA2B-4DFF-8552-016F4CFF2A45}" srcOrd="5" destOrd="0" presId="urn:microsoft.com/office/officeart/2005/8/layout/hList1"/>
    <dgm:cxn modelId="{B6C8FFAB-18C8-40F7-BB17-2F66F3E38F8D}" type="presParOf" srcId="{191FA3EF-DCBD-4ECF-9075-0BFBA7FE36FB}" destId="{2F6FE5A4-E3A3-4633-8482-E754E5A7EABD}" srcOrd="6" destOrd="0" presId="urn:microsoft.com/office/officeart/2005/8/layout/hList1"/>
    <dgm:cxn modelId="{FBEFB523-1412-4CB4-8D91-4F75A4403B95}" type="presParOf" srcId="{2F6FE5A4-E3A3-4633-8482-E754E5A7EABD}" destId="{1E1B8E34-05B4-408F-85D6-036C9D4E0CF2}" srcOrd="0" destOrd="0" presId="urn:microsoft.com/office/officeart/2005/8/layout/hList1"/>
    <dgm:cxn modelId="{8AA6625B-71DE-4CF7-A6CC-D8F224709470}" type="presParOf" srcId="{2F6FE5A4-E3A3-4633-8482-E754E5A7EABD}" destId="{08E01887-DB9C-426C-9881-F7475A681FC1}"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7FB06D2-383E-430E-B101-A55CE64CEED8}"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8EB4ACC5-16ED-43D6-BCEC-665368ADC775}">
      <dgm:prSet/>
      <dgm:spPr>
        <a:noFill/>
        <a:ln>
          <a:noFill/>
        </a:ln>
      </dgm:spPr>
      <dgm:t>
        <a:bodyPr/>
        <a:lstStyle/>
        <a:p>
          <a:pPr rtl="0"/>
          <a:r>
            <a:rPr lang="en-US" dirty="0" smtClean="0">
              <a:solidFill>
                <a:srgbClr val="001D58"/>
              </a:solidFill>
            </a:rPr>
            <a:t>Prepare the automated test environment</a:t>
          </a:r>
          <a:endParaRPr lang="en-US" dirty="0">
            <a:solidFill>
              <a:srgbClr val="001D58"/>
            </a:solidFill>
          </a:endParaRPr>
        </a:p>
      </dgm:t>
    </dgm:pt>
    <dgm:pt modelId="{3D96EB8B-E84C-44BB-9EA8-E1A24DA7B7D8}" type="parTrans" cxnId="{16E67CD2-E3B0-4C37-83B5-51D36859BFB0}">
      <dgm:prSet/>
      <dgm:spPr/>
      <dgm:t>
        <a:bodyPr/>
        <a:lstStyle/>
        <a:p>
          <a:endParaRPr lang="en-US"/>
        </a:p>
      </dgm:t>
    </dgm:pt>
    <dgm:pt modelId="{DBED8A55-D1BB-4AE4-BCF8-FB438EAD3C5E}" type="sibTrans" cxnId="{16E67CD2-E3B0-4C37-83B5-51D36859BFB0}">
      <dgm:prSet/>
      <dgm:spPr/>
      <dgm:t>
        <a:bodyPr/>
        <a:lstStyle/>
        <a:p>
          <a:endParaRPr lang="en-US"/>
        </a:p>
      </dgm:t>
    </dgm:pt>
    <dgm:pt modelId="{29A9DD7C-327E-45F1-856D-779A87911E28}">
      <dgm:prSet/>
      <dgm:spPr>
        <a:noFill/>
        <a:ln>
          <a:noFill/>
        </a:ln>
      </dgm:spPr>
      <dgm:t>
        <a:bodyPr/>
        <a:lstStyle/>
        <a:p>
          <a:pPr rtl="0"/>
          <a:r>
            <a:rPr lang="en-US" dirty="0" smtClean="0">
              <a:solidFill>
                <a:srgbClr val="001D58"/>
              </a:solidFill>
            </a:rPr>
            <a:t>Record user actions to generate a basic test</a:t>
          </a:r>
          <a:endParaRPr lang="en-US" dirty="0">
            <a:solidFill>
              <a:srgbClr val="001D58"/>
            </a:solidFill>
          </a:endParaRPr>
        </a:p>
      </dgm:t>
    </dgm:pt>
    <dgm:pt modelId="{D6C16828-6DCE-429F-95C6-1853F4D99D2E}" type="parTrans" cxnId="{9C182513-8F0E-4E28-9AB7-38C3AF1FEFFD}">
      <dgm:prSet/>
      <dgm:spPr/>
      <dgm:t>
        <a:bodyPr/>
        <a:lstStyle/>
        <a:p>
          <a:endParaRPr lang="en-US"/>
        </a:p>
      </dgm:t>
    </dgm:pt>
    <dgm:pt modelId="{09BAF253-64BD-46FB-9E4A-F9B7B146BBC6}" type="sibTrans" cxnId="{9C182513-8F0E-4E28-9AB7-38C3AF1FEFFD}">
      <dgm:prSet/>
      <dgm:spPr/>
      <dgm:t>
        <a:bodyPr/>
        <a:lstStyle/>
        <a:p>
          <a:endParaRPr lang="en-US"/>
        </a:p>
      </dgm:t>
    </dgm:pt>
    <dgm:pt modelId="{B19B148E-08A7-421B-9364-19944DA5A19D}">
      <dgm:prSet/>
      <dgm:spPr>
        <a:noFill/>
        <a:ln>
          <a:noFill/>
        </a:ln>
      </dgm:spPr>
      <dgm:t>
        <a:bodyPr/>
        <a:lstStyle/>
        <a:p>
          <a:pPr algn="ctr" rtl="0"/>
          <a:r>
            <a:rPr lang="en-US" dirty="0" smtClean="0">
              <a:solidFill>
                <a:srgbClr val="001D58"/>
              </a:solidFill>
            </a:rPr>
            <a:t>Enhance the automated test</a:t>
          </a:r>
          <a:endParaRPr lang="en-US" dirty="0">
            <a:solidFill>
              <a:srgbClr val="001D58"/>
            </a:solidFill>
          </a:endParaRPr>
        </a:p>
      </dgm:t>
    </dgm:pt>
    <dgm:pt modelId="{72F90CC3-992A-4881-9A89-FA9E452970D7}" type="parTrans" cxnId="{7D185189-9FA8-4814-9F91-82FB0FE72FF0}">
      <dgm:prSet/>
      <dgm:spPr/>
      <dgm:t>
        <a:bodyPr/>
        <a:lstStyle/>
        <a:p>
          <a:endParaRPr lang="en-US"/>
        </a:p>
      </dgm:t>
    </dgm:pt>
    <dgm:pt modelId="{56363CCF-0FC0-4D1A-80A4-6174F1345A10}" type="sibTrans" cxnId="{7D185189-9FA8-4814-9F91-82FB0FE72FF0}">
      <dgm:prSet/>
      <dgm:spPr/>
      <dgm:t>
        <a:bodyPr/>
        <a:lstStyle/>
        <a:p>
          <a:endParaRPr lang="en-US"/>
        </a:p>
      </dgm:t>
    </dgm:pt>
    <dgm:pt modelId="{EDBA7B7F-865B-42BE-AAC7-76B983F5D21F}">
      <dgm:prSet/>
      <dgm:spPr>
        <a:noFill/>
        <a:ln>
          <a:noFill/>
        </a:ln>
      </dgm:spPr>
      <dgm:t>
        <a:bodyPr/>
        <a:lstStyle/>
        <a:p>
          <a:pPr rtl="0"/>
          <a:r>
            <a:rPr lang="en-US" dirty="0" smtClean="0">
              <a:solidFill>
                <a:srgbClr val="001D58"/>
              </a:solidFill>
            </a:rPr>
            <a:t>Make test work well</a:t>
          </a:r>
          <a:endParaRPr lang="en-US" dirty="0">
            <a:solidFill>
              <a:srgbClr val="001D58"/>
            </a:solidFill>
          </a:endParaRPr>
        </a:p>
      </dgm:t>
    </dgm:pt>
    <dgm:pt modelId="{9CB3837C-B163-4E27-8750-C81DE7591239}" type="parTrans" cxnId="{7AB965E2-3F4D-4469-9519-8225A1F11E2B}">
      <dgm:prSet/>
      <dgm:spPr/>
      <dgm:t>
        <a:bodyPr/>
        <a:lstStyle/>
        <a:p>
          <a:endParaRPr lang="en-US"/>
        </a:p>
      </dgm:t>
    </dgm:pt>
    <dgm:pt modelId="{A311856F-977B-4A53-BE38-6F2C78F96FAC}" type="sibTrans" cxnId="{7AB965E2-3F4D-4469-9519-8225A1F11E2B}">
      <dgm:prSet/>
      <dgm:spPr/>
      <dgm:t>
        <a:bodyPr/>
        <a:lstStyle/>
        <a:p>
          <a:endParaRPr lang="en-US"/>
        </a:p>
      </dgm:t>
    </dgm:pt>
    <dgm:pt modelId="{E883895D-18AC-4994-AAC1-EDB413EE5EED}" type="pres">
      <dgm:prSet presAssocID="{47FB06D2-383E-430E-B101-A55CE64CEED8}" presName="diagram" presStyleCnt="0">
        <dgm:presLayoutVars>
          <dgm:dir/>
          <dgm:resizeHandles val="exact"/>
        </dgm:presLayoutVars>
      </dgm:prSet>
      <dgm:spPr/>
      <dgm:t>
        <a:bodyPr/>
        <a:lstStyle/>
        <a:p>
          <a:endParaRPr lang="en-US"/>
        </a:p>
      </dgm:t>
    </dgm:pt>
    <dgm:pt modelId="{8C847BF0-1F39-4F6C-811E-2879AABE45FF}" type="pres">
      <dgm:prSet presAssocID="{8EB4ACC5-16ED-43D6-BCEC-665368ADC775}" presName="node" presStyleLbl="node1" presStyleIdx="0" presStyleCnt="4">
        <dgm:presLayoutVars>
          <dgm:bulletEnabled val="1"/>
        </dgm:presLayoutVars>
      </dgm:prSet>
      <dgm:spPr/>
      <dgm:t>
        <a:bodyPr/>
        <a:lstStyle/>
        <a:p>
          <a:endParaRPr lang="en-US"/>
        </a:p>
      </dgm:t>
    </dgm:pt>
    <dgm:pt modelId="{FE9D7AC7-2189-4E4C-8C5C-847AD6688136}" type="pres">
      <dgm:prSet presAssocID="{DBED8A55-D1BB-4AE4-BCF8-FB438EAD3C5E}" presName="sibTrans" presStyleCnt="0"/>
      <dgm:spPr/>
    </dgm:pt>
    <dgm:pt modelId="{4AE18962-849E-47A3-B254-41798143382E}" type="pres">
      <dgm:prSet presAssocID="{29A9DD7C-327E-45F1-856D-779A87911E28}" presName="node" presStyleLbl="node1" presStyleIdx="1" presStyleCnt="4">
        <dgm:presLayoutVars>
          <dgm:bulletEnabled val="1"/>
        </dgm:presLayoutVars>
      </dgm:prSet>
      <dgm:spPr/>
      <dgm:t>
        <a:bodyPr/>
        <a:lstStyle/>
        <a:p>
          <a:endParaRPr lang="en-US"/>
        </a:p>
      </dgm:t>
    </dgm:pt>
    <dgm:pt modelId="{3815E80E-5B6C-48B2-BF85-8E639A91EAB8}" type="pres">
      <dgm:prSet presAssocID="{09BAF253-64BD-46FB-9E4A-F9B7B146BBC6}" presName="sibTrans" presStyleCnt="0"/>
      <dgm:spPr/>
    </dgm:pt>
    <dgm:pt modelId="{36A8C533-6B07-4A32-8F20-149E85800148}" type="pres">
      <dgm:prSet presAssocID="{B19B148E-08A7-421B-9364-19944DA5A19D}" presName="node" presStyleLbl="node1" presStyleIdx="2" presStyleCnt="4">
        <dgm:presLayoutVars>
          <dgm:bulletEnabled val="1"/>
        </dgm:presLayoutVars>
      </dgm:prSet>
      <dgm:spPr/>
      <dgm:t>
        <a:bodyPr/>
        <a:lstStyle/>
        <a:p>
          <a:endParaRPr lang="en-US"/>
        </a:p>
      </dgm:t>
    </dgm:pt>
    <dgm:pt modelId="{3CE31633-C67D-48C7-B6AF-408C337BB9D4}" type="pres">
      <dgm:prSet presAssocID="{56363CCF-0FC0-4D1A-80A4-6174F1345A10}" presName="sibTrans" presStyleCnt="0"/>
      <dgm:spPr/>
    </dgm:pt>
    <dgm:pt modelId="{99AD844C-E377-421D-8B8D-343072D4055E}" type="pres">
      <dgm:prSet presAssocID="{EDBA7B7F-865B-42BE-AAC7-76B983F5D21F}" presName="node" presStyleLbl="node1" presStyleIdx="3" presStyleCnt="4">
        <dgm:presLayoutVars>
          <dgm:bulletEnabled val="1"/>
        </dgm:presLayoutVars>
      </dgm:prSet>
      <dgm:spPr/>
      <dgm:t>
        <a:bodyPr/>
        <a:lstStyle/>
        <a:p>
          <a:endParaRPr lang="en-US"/>
        </a:p>
      </dgm:t>
    </dgm:pt>
  </dgm:ptLst>
  <dgm:cxnLst>
    <dgm:cxn modelId="{53866B32-E029-4230-8549-D2BBAED050AE}" type="presOf" srcId="{8EB4ACC5-16ED-43D6-BCEC-665368ADC775}" destId="{8C847BF0-1F39-4F6C-811E-2879AABE45FF}" srcOrd="0" destOrd="0" presId="urn:microsoft.com/office/officeart/2005/8/layout/default"/>
    <dgm:cxn modelId="{F913B891-9E33-4CF1-AB51-0B54D81E8C95}" type="presOf" srcId="{47FB06D2-383E-430E-B101-A55CE64CEED8}" destId="{E883895D-18AC-4994-AAC1-EDB413EE5EED}" srcOrd="0" destOrd="0" presId="urn:microsoft.com/office/officeart/2005/8/layout/default"/>
    <dgm:cxn modelId="{16E67CD2-E3B0-4C37-83B5-51D36859BFB0}" srcId="{47FB06D2-383E-430E-B101-A55CE64CEED8}" destId="{8EB4ACC5-16ED-43D6-BCEC-665368ADC775}" srcOrd="0" destOrd="0" parTransId="{3D96EB8B-E84C-44BB-9EA8-E1A24DA7B7D8}" sibTransId="{DBED8A55-D1BB-4AE4-BCF8-FB438EAD3C5E}"/>
    <dgm:cxn modelId="{9C182513-8F0E-4E28-9AB7-38C3AF1FEFFD}" srcId="{47FB06D2-383E-430E-B101-A55CE64CEED8}" destId="{29A9DD7C-327E-45F1-856D-779A87911E28}" srcOrd="1" destOrd="0" parTransId="{D6C16828-6DCE-429F-95C6-1853F4D99D2E}" sibTransId="{09BAF253-64BD-46FB-9E4A-F9B7B146BBC6}"/>
    <dgm:cxn modelId="{58446D75-A7A2-456C-A2A0-5B6966C588B5}" type="presOf" srcId="{29A9DD7C-327E-45F1-856D-779A87911E28}" destId="{4AE18962-849E-47A3-B254-41798143382E}" srcOrd="0" destOrd="0" presId="urn:microsoft.com/office/officeart/2005/8/layout/default"/>
    <dgm:cxn modelId="{D1F9B053-1CED-42C1-BB4A-0C146E561414}" type="presOf" srcId="{B19B148E-08A7-421B-9364-19944DA5A19D}" destId="{36A8C533-6B07-4A32-8F20-149E85800148}" srcOrd="0" destOrd="0" presId="urn:microsoft.com/office/officeart/2005/8/layout/default"/>
    <dgm:cxn modelId="{7AB965E2-3F4D-4469-9519-8225A1F11E2B}" srcId="{47FB06D2-383E-430E-B101-A55CE64CEED8}" destId="{EDBA7B7F-865B-42BE-AAC7-76B983F5D21F}" srcOrd="3" destOrd="0" parTransId="{9CB3837C-B163-4E27-8750-C81DE7591239}" sibTransId="{A311856F-977B-4A53-BE38-6F2C78F96FAC}"/>
    <dgm:cxn modelId="{7D185189-9FA8-4814-9F91-82FB0FE72FF0}" srcId="{47FB06D2-383E-430E-B101-A55CE64CEED8}" destId="{B19B148E-08A7-421B-9364-19944DA5A19D}" srcOrd="2" destOrd="0" parTransId="{72F90CC3-992A-4881-9A89-FA9E452970D7}" sibTransId="{56363CCF-0FC0-4D1A-80A4-6174F1345A10}"/>
    <dgm:cxn modelId="{A84F73E2-4F01-428A-A9AE-60AC30EF20BF}" type="presOf" srcId="{EDBA7B7F-865B-42BE-AAC7-76B983F5D21F}" destId="{99AD844C-E377-421D-8B8D-343072D4055E}" srcOrd="0" destOrd="0" presId="urn:microsoft.com/office/officeart/2005/8/layout/default"/>
    <dgm:cxn modelId="{CA389E25-843B-4D33-A24D-A5D28E607E5C}" type="presParOf" srcId="{E883895D-18AC-4994-AAC1-EDB413EE5EED}" destId="{8C847BF0-1F39-4F6C-811E-2879AABE45FF}" srcOrd="0" destOrd="0" presId="urn:microsoft.com/office/officeart/2005/8/layout/default"/>
    <dgm:cxn modelId="{AFBBCBB5-B578-411A-A5A4-4B2DFB17AE1D}" type="presParOf" srcId="{E883895D-18AC-4994-AAC1-EDB413EE5EED}" destId="{FE9D7AC7-2189-4E4C-8C5C-847AD6688136}" srcOrd="1" destOrd="0" presId="urn:microsoft.com/office/officeart/2005/8/layout/default"/>
    <dgm:cxn modelId="{9142A11C-CC9B-4BB0-A621-BEB764AECA84}" type="presParOf" srcId="{E883895D-18AC-4994-AAC1-EDB413EE5EED}" destId="{4AE18962-849E-47A3-B254-41798143382E}" srcOrd="2" destOrd="0" presId="urn:microsoft.com/office/officeart/2005/8/layout/default"/>
    <dgm:cxn modelId="{78CAFCCC-CE42-4CA9-B333-A29E54763CA7}" type="presParOf" srcId="{E883895D-18AC-4994-AAC1-EDB413EE5EED}" destId="{3815E80E-5B6C-48B2-BF85-8E639A91EAB8}" srcOrd="3" destOrd="0" presId="urn:microsoft.com/office/officeart/2005/8/layout/default"/>
    <dgm:cxn modelId="{10A8FA36-78C9-438C-ABC5-6B1F510A8BB8}" type="presParOf" srcId="{E883895D-18AC-4994-AAC1-EDB413EE5EED}" destId="{36A8C533-6B07-4A32-8F20-149E85800148}" srcOrd="4" destOrd="0" presId="urn:microsoft.com/office/officeart/2005/8/layout/default"/>
    <dgm:cxn modelId="{6E4040D1-C851-4580-979C-50B092F13BEB}" type="presParOf" srcId="{E883895D-18AC-4994-AAC1-EDB413EE5EED}" destId="{3CE31633-C67D-48C7-B6AF-408C337BB9D4}" srcOrd="5" destOrd="0" presId="urn:microsoft.com/office/officeart/2005/8/layout/default"/>
    <dgm:cxn modelId="{344CE7EB-2054-4D11-B82A-F08264DA5E46}" type="presParOf" srcId="{E883895D-18AC-4994-AAC1-EDB413EE5EED}" destId="{99AD844C-E377-421D-8B8D-343072D4055E}" srcOrd="6" destOrd="0" presId="urn:microsoft.com/office/officeart/2005/8/layout/default"/>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8CB811-ED2E-46D7-9D01-A380320C6109}" type="doc">
      <dgm:prSet loTypeId="urn:microsoft.com/office/officeart/2005/8/layout/equation2" loCatId="process" qsTypeId="urn:microsoft.com/office/officeart/2005/8/quickstyle/simple1" qsCatId="simple" csTypeId="urn:microsoft.com/office/officeart/2005/8/colors/accent0_3" csCatId="mainScheme" phldr="1"/>
      <dgm:spPr/>
      <dgm:t>
        <a:bodyPr/>
        <a:lstStyle/>
        <a:p>
          <a:endParaRPr lang="en-US"/>
        </a:p>
      </dgm:t>
    </dgm:pt>
    <dgm:pt modelId="{E1751361-FA9A-45A6-A7D7-33CA1E6633C7}">
      <dgm:prSet/>
      <dgm:spPr/>
      <dgm:t>
        <a:bodyPr/>
        <a:lstStyle/>
        <a:p>
          <a:pPr rtl="0"/>
          <a:r>
            <a:rPr lang="en-US" dirty="0" smtClean="0"/>
            <a:t>Common methods of regression testing include re-running previously run tests </a:t>
          </a:r>
          <a:endParaRPr lang="en-US" dirty="0"/>
        </a:p>
      </dgm:t>
    </dgm:pt>
    <dgm:pt modelId="{8FE87E7B-C8FA-4AC7-BFAA-EFD5BBAC538C}" type="parTrans" cxnId="{88CECC90-06B1-4A17-918F-E471D3034900}">
      <dgm:prSet/>
      <dgm:spPr/>
      <dgm:t>
        <a:bodyPr/>
        <a:lstStyle/>
        <a:p>
          <a:endParaRPr lang="en-US"/>
        </a:p>
      </dgm:t>
    </dgm:pt>
    <dgm:pt modelId="{35F1B0EF-14DE-436E-A12C-75C05A6DEE7F}" type="sibTrans" cxnId="{88CECC90-06B1-4A17-918F-E471D3034900}">
      <dgm:prSet/>
      <dgm:spPr/>
      <dgm:t>
        <a:bodyPr/>
        <a:lstStyle/>
        <a:p>
          <a:endParaRPr lang="en-US"/>
        </a:p>
      </dgm:t>
    </dgm:pt>
    <dgm:pt modelId="{B2D531C2-A0E9-4964-919D-5954594359FB}">
      <dgm:prSet/>
      <dgm:spPr/>
      <dgm:t>
        <a:bodyPr/>
        <a:lstStyle/>
        <a:p>
          <a:pPr rtl="0"/>
          <a:r>
            <a:rPr lang="en-US" dirty="0" smtClean="0"/>
            <a:t>Checking whether previously-fixed faults have reemerged. </a:t>
          </a:r>
          <a:endParaRPr lang="en-US" dirty="0"/>
        </a:p>
      </dgm:t>
    </dgm:pt>
    <dgm:pt modelId="{3A7BD83D-D003-479D-89BE-88B8964F005B}" type="parTrans" cxnId="{4A6A4533-A8C2-4A81-9BAF-D8FE1C00FFE0}">
      <dgm:prSet/>
      <dgm:spPr/>
      <dgm:t>
        <a:bodyPr/>
        <a:lstStyle/>
        <a:p>
          <a:endParaRPr lang="en-US"/>
        </a:p>
      </dgm:t>
    </dgm:pt>
    <dgm:pt modelId="{AC3104B6-F4B1-4A3C-8962-E5F54611332D}" type="sibTrans" cxnId="{4A6A4533-A8C2-4A81-9BAF-D8FE1C00FFE0}">
      <dgm:prSet/>
      <dgm:spPr/>
      <dgm:t>
        <a:bodyPr/>
        <a:lstStyle/>
        <a:p>
          <a:endParaRPr lang="en-US"/>
        </a:p>
      </dgm:t>
    </dgm:pt>
    <dgm:pt modelId="{561E94C0-2F12-49C3-B29C-5A09BCF91D81}">
      <dgm:prSet/>
      <dgm:spPr/>
      <dgm:t>
        <a:bodyPr/>
        <a:lstStyle/>
        <a:p>
          <a:pPr rtl="0"/>
          <a:r>
            <a:rPr lang="en-US" dirty="0" smtClean="0"/>
            <a:t>Regression Testing</a:t>
          </a:r>
          <a:endParaRPr lang="en-US" dirty="0"/>
        </a:p>
      </dgm:t>
    </dgm:pt>
    <dgm:pt modelId="{78078665-5031-4B63-86AD-21FD0B898228}" type="parTrans" cxnId="{4A4B1142-BE26-4051-AEA6-A33B99433C7B}">
      <dgm:prSet/>
      <dgm:spPr/>
      <dgm:t>
        <a:bodyPr/>
        <a:lstStyle/>
        <a:p>
          <a:endParaRPr lang="en-US"/>
        </a:p>
      </dgm:t>
    </dgm:pt>
    <dgm:pt modelId="{1F3CD51F-3334-43FC-9D6E-9BE74791BDDE}" type="sibTrans" cxnId="{4A4B1142-BE26-4051-AEA6-A33B99433C7B}">
      <dgm:prSet/>
      <dgm:spPr/>
      <dgm:t>
        <a:bodyPr/>
        <a:lstStyle/>
        <a:p>
          <a:endParaRPr lang="en-US"/>
        </a:p>
      </dgm:t>
    </dgm:pt>
    <dgm:pt modelId="{60EA5B18-010D-40D8-9D57-A6C19613E399}" type="pres">
      <dgm:prSet presAssocID="{758CB811-ED2E-46D7-9D01-A380320C6109}" presName="Name0" presStyleCnt="0">
        <dgm:presLayoutVars>
          <dgm:dir/>
          <dgm:resizeHandles val="exact"/>
        </dgm:presLayoutVars>
      </dgm:prSet>
      <dgm:spPr/>
      <dgm:t>
        <a:bodyPr/>
        <a:lstStyle/>
        <a:p>
          <a:endParaRPr lang="en-US"/>
        </a:p>
      </dgm:t>
    </dgm:pt>
    <dgm:pt modelId="{BFE4FD62-61B9-42E7-916D-5997D0E6750C}" type="pres">
      <dgm:prSet presAssocID="{758CB811-ED2E-46D7-9D01-A380320C6109}" presName="vNodes" presStyleCnt="0"/>
      <dgm:spPr/>
    </dgm:pt>
    <dgm:pt modelId="{B1C37FF2-4A94-46CA-B483-3E61F77221E6}" type="pres">
      <dgm:prSet presAssocID="{E1751361-FA9A-45A6-A7D7-33CA1E6633C7}" presName="node" presStyleLbl="node1" presStyleIdx="0" presStyleCnt="3">
        <dgm:presLayoutVars>
          <dgm:bulletEnabled val="1"/>
        </dgm:presLayoutVars>
      </dgm:prSet>
      <dgm:spPr/>
      <dgm:t>
        <a:bodyPr/>
        <a:lstStyle/>
        <a:p>
          <a:endParaRPr lang="en-US"/>
        </a:p>
      </dgm:t>
    </dgm:pt>
    <dgm:pt modelId="{994B6E7B-C92D-4224-A60E-D2ADCA08A06C}" type="pres">
      <dgm:prSet presAssocID="{35F1B0EF-14DE-436E-A12C-75C05A6DEE7F}" presName="spacerT" presStyleCnt="0"/>
      <dgm:spPr/>
    </dgm:pt>
    <dgm:pt modelId="{99345ACC-E45C-40DD-A1EE-20184C9CD1CA}" type="pres">
      <dgm:prSet presAssocID="{35F1B0EF-14DE-436E-A12C-75C05A6DEE7F}" presName="sibTrans" presStyleLbl="sibTrans2D1" presStyleIdx="0" presStyleCnt="2"/>
      <dgm:spPr/>
      <dgm:t>
        <a:bodyPr/>
        <a:lstStyle/>
        <a:p>
          <a:endParaRPr lang="en-US"/>
        </a:p>
      </dgm:t>
    </dgm:pt>
    <dgm:pt modelId="{200016E0-3CA8-4ABE-90F5-0B71D8659EEC}" type="pres">
      <dgm:prSet presAssocID="{35F1B0EF-14DE-436E-A12C-75C05A6DEE7F}" presName="spacerB" presStyleCnt="0"/>
      <dgm:spPr/>
    </dgm:pt>
    <dgm:pt modelId="{449778A6-744C-47A6-832C-DC8E09F11E95}" type="pres">
      <dgm:prSet presAssocID="{B2D531C2-A0E9-4964-919D-5954594359FB}" presName="node" presStyleLbl="node1" presStyleIdx="1" presStyleCnt="3">
        <dgm:presLayoutVars>
          <dgm:bulletEnabled val="1"/>
        </dgm:presLayoutVars>
      </dgm:prSet>
      <dgm:spPr/>
      <dgm:t>
        <a:bodyPr/>
        <a:lstStyle/>
        <a:p>
          <a:endParaRPr lang="en-US"/>
        </a:p>
      </dgm:t>
    </dgm:pt>
    <dgm:pt modelId="{20E8167A-3B1C-404F-9734-29709E20F926}" type="pres">
      <dgm:prSet presAssocID="{758CB811-ED2E-46D7-9D01-A380320C6109}" presName="sibTransLast" presStyleLbl="sibTrans2D1" presStyleIdx="1" presStyleCnt="2"/>
      <dgm:spPr/>
      <dgm:t>
        <a:bodyPr/>
        <a:lstStyle/>
        <a:p>
          <a:endParaRPr lang="en-US"/>
        </a:p>
      </dgm:t>
    </dgm:pt>
    <dgm:pt modelId="{5DE6C69C-CBDB-44A6-8B8A-E6599D7AF1E0}" type="pres">
      <dgm:prSet presAssocID="{758CB811-ED2E-46D7-9D01-A380320C6109}" presName="connectorText" presStyleLbl="sibTrans2D1" presStyleIdx="1" presStyleCnt="2"/>
      <dgm:spPr/>
      <dgm:t>
        <a:bodyPr/>
        <a:lstStyle/>
        <a:p>
          <a:endParaRPr lang="en-US"/>
        </a:p>
      </dgm:t>
    </dgm:pt>
    <dgm:pt modelId="{2243F1E3-A344-41DC-85C6-190C97DD3E38}" type="pres">
      <dgm:prSet presAssocID="{758CB811-ED2E-46D7-9D01-A380320C6109}" presName="lastNode" presStyleLbl="node1" presStyleIdx="2" presStyleCnt="3">
        <dgm:presLayoutVars>
          <dgm:bulletEnabled val="1"/>
        </dgm:presLayoutVars>
      </dgm:prSet>
      <dgm:spPr/>
      <dgm:t>
        <a:bodyPr/>
        <a:lstStyle/>
        <a:p>
          <a:endParaRPr lang="en-US"/>
        </a:p>
      </dgm:t>
    </dgm:pt>
  </dgm:ptLst>
  <dgm:cxnLst>
    <dgm:cxn modelId="{88CECC90-06B1-4A17-918F-E471D3034900}" srcId="{758CB811-ED2E-46D7-9D01-A380320C6109}" destId="{E1751361-FA9A-45A6-A7D7-33CA1E6633C7}" srcOrd="0" destOrd="0" parTransId="{8FE87E7B-C8FA-4AC7-BFAA-EFD5BBAC538C}" sibTransId="{35F1B0EF-14DE-436E-A12C-75C05A6DEE7F}"/>
    <dgm:cxn modelId="{74FB17FA-CDFB-483F-A73D-1F4CD9227881}" type="presOf" srcId="{AC3104B6-F4B1-4A3C-8962-E5F54611332D}" destId="{20E8167A-3B1C-404F-9734-29709E20F926}" srcOrd="0" destOrd="0" presId="urn:microsoft.com/office/officeart/2005/8/layout/equation2"/>
    <dgm:cxn modelId="{4A4B1142-BE26-4051-AEA6-A33B99433C7B}" srcId="{758CB811-ED2E-46D7-9D01-A380320C6109}" destId="{561E94C0-2F12-49C3-B29C-5A09BCF91D81}" srcOrd="2" destOrd="0" parTransId="{78078665-5031-4B63-86AD-21FD0B898228}" sibTransId="{1F3CD51F-3334-43FC-9D6E-9BE74791BDDE}"/>
    <dgm:cxn modelId="{6B0D69E4-8C6E-4581-BEE5-3FFF55CD0B83}" type="presOf" srcId="{35F1B0EF-14DE-436E-A12C-75C05A6DEE7F}" destId="{99345ACC-E45C-40DD-A1EE-20184C9CD1CA}" srcOrd="0" destOrd="0" presId="urn:microsoft.com/office/officeart/2005/8/layout/equation2"/>
    <dgm:cxn modelId="{C6B69014-9247-4CED-9F9B-BCC3C0181BE5}" type="presOf" srcId="{E1751361-FA9A-45A6-A7D7-33CA1E6633C7}" destId="{B1C37FF2-4A94-46CA-B483-3E61F77221E6}" srcOrd="0" destOrd="0" presId="urn:microsoft.com/office/officeart/2005/8/layout/equation2"/>
    <dgm:cxn modelId="{D907F165-6005-40DA-9384-73A0B94BD78E}" type="presOf" srcId="{561E94C0-2F12-49C3-B29C-5A09BCF91D81}" destId="{2243F1E3-A344-41DC-85C6-190C97DD3E38}" srcOrd="0" destOrd="0" presId="urn:microsoft.com/office/officeart/2005/8/layout/equation2"/>
    <dgm:cxn modelId="{4A6A4533-A8C2-4A81-9BAF-D8FE1C00FFE0}" srcId="{758CB811-ED2E-46D7-9D01-A380320C6109}" destId="{B2D531C2-A0E9-4964-919D-5954594359FB}" srcOrd="1" destOrd="0" parTransId="{3A7BD83D-D003-479D-89BE-88B8964F005B}" sibTransId="{AC3104B6-F4B1-4A3C-8962-E5F54611332D}"/>
    <dgm:cxn modelId="{CA74CC4F-AD01-4F01-B4EF-A0D9A606A585}" type="presOf" srcId="{758CB811-ED2E-46D7-9D01-A380320C6109}" destId="{60EA5B18-010D-40D8-9D57-A6C19613E399}" srcOrd="0" destOrd="0" presId="urn:microsoft.com/office/officeart/2005/8/layout/equation2"/>
    <dgm:cxn modelId="{42429AD4-33CD-4B87-A692-3C6BE858915E}" type="presOf" srcId="{AC3104B6-F4B1-4A3C-8962-E5F54611332D}" destId="{5DE6C69C-CBDB-44A6-8B8A-E6599D7AF1E0}" srcOrd="1" destOrd="0" presId="urn:microsoft.com/office/officeart/2005/8/layout/equation2"/>
    <dgm:cxn modelId="{60146FDF-7781-4680-AB62-B0F916FE1F52}" type="presOf" srcId="{B2D531C2-A0E9-4964-919D-5954594359FB}" destId="{449778A6-744C-47A6-832C-DC8E09F11E95}" srcOrd="0" destOrd="0" presId="urn:microsoft.com/office/officeart/2005/8/layout/equation2"/>
    <dgm:cxn modelId="{4ED88FF4-CC3F-436C-8EE2-C3987D4B81FA}" type="presParOf" srcId="{60EA5B18-010D-40D8-9D57-A6C19613E399}" destId="{BFE4FD62-61B9-42E7-916D-5997D0E6750C}" srcOrd="0" destOrd="0" presId="urn:microsoft.com/office/officeart/2005/8/layout/equation2"/>
    <dgm:cxn modelId="{0B9E8D98-BE0F-4E22-B8BB-59415084550D}" type="presParOf" srcId="{BFE4FD62-61B9-42E7-916D-5997D0E6750C}" destId="{B1C37FF2-4A94-46CA-B483-3E61F77221E6}" srcOrd="0" destOrd="0" presId="urn:microsoft.com/office/officeart/2005/8/layout/equation2"/>
    <dgm:cxn modelId="{CEEB7366-C9BA-451A-9DD0-523F53343F98}" type="presParOf" srcId="{BFE4FD62-61B9-42E7-916D-5997D0E6750C}" destId="{994B6E7B-C92D-4224-A60E-D2ADCA08A06C}" srcOrd="1" destOrd="0" presId="urn:microsoft.com/office/officeart/2005/8/layout/equation2"/>
    <dgm:cxn modelId="{4626D3C1-77EC-4563-81C0-C2C80E78B835}" type="presParOf" srcId="{BFE4FD62-61B9-42E7-916D-5997D0E6750C}" destId="{99345ACC-E45C-40DD-A1EE-20184C9CD1CA}" srcOrd="2" destOrd="0" presId="urn:microsoft.com/office/officeart/2005/8/layout/equation2"/>
    <dgm:cxn modelId="{FC1EA7CD-03F6-440B-A15D-67FBEF3EFDCF}" type="presParOf" srcId="{BFE4FD62-61B9-42E7-916D-5997D0E6750C}" destId="{200016E0-3CA8-4ABE-90F5-0B71D8659EEC}" srcOrd="3" destOrd="0" presId="urn:microsoft.com/office/officeart/2005/8/layout/equation2"/>
    <dgm:cxn modelId="{B1B68A2C-8D21-48BB-811A-858F827CD417}" type="presParOf" srcId="{BFE4FD62-61B9-42E7-916D-5997D0E6750C}" destId="{449778A6-744C-47A6-832C-DC8E09F11E95}" srcOrd="4" destOrd="0" presId="urn:microsoft.com/office/officeart/2005/8/layout/equation2"/>
    <dgm:cxn modelId="{10D74A8C-5ACF-40FF-8643-086E53CEC281}" type="presParOf" srcId="{60EA5B18-010D-40D8-9D57-A6C19613E399}" destId="{20E8167A-3B1C-404F-9734-29709E20F926}" srcOrd="1" destOrd="0" presId="urn:microsoft.com/office/officeart/2005/8/layout/equation2"/>
    <dgm:cxn modelId="{7BECD59C-65C0-4E44-ACF4-47CDB04EEACC}" type="presParOf" srcId="{20E8167A-3B1C-404F-9734-29709E20F926}" destId="{5DE6C69C-CBDB-44A6-8B8A-E6599D7AF1E0}" srcOrd="0" destOrd="0" presId="urn:microsoft.com/office/officeart/2005/8/layout/equation2"/>
    <dgm:cxn modelId="{A79AC0AC-DA7A-44DC-BC88-D3A3A75836E9}" type="presParOf" srcId="{60EA5B18-010D-40D8-9D57-A6C19613E399}" destId="{2243F1E3-A344-41DC-85C6-190C97DD3E38}" srcOrd="2" destOrd="0" presId="urn:microsoft.com/office/officeart/2005/8/layout/equati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BD96C4-37FF-45B4-A66A-697F1CCD66E3}"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A37EA60A-E905-473E-89C8-B1639AE48F3E}">
      <dgm:prSet custT="1"/>
      <dgm:spPr/>
      <dgm:t>
        <a:bodyPr/>
        <a:lstStyle/>
        <a:p>
          <a:pPr algn="l" rtl="0"/>
          <a:r>
            <a:rPr lang="en-US" sz="2400" dirty="0" smtClean="0"/>
            <a:t>Fast</a:t>
          </a:r>
          <a:endParaRPr lang="en-US" sz="2400" dirty="0"/>
        </a:p>
      </dgm:t>
    </dgm:pt>
    <dgm:pt modelId="{23DB1967-D153-48DD-83BC-2F6ADDAA3A16}" type="parTrans" cxnId="{6CC59328-175D-4854-8DC8-2EF9A6B99B3B}">
      <dgm:prSet/>
      <dgm:spPr/>
      <dgm:t>
        <a:bodyPr/>
        <a:lstStyle/>
        <a:p>
          <a:endParaRPr lang="en-US"/>
        </a:p>
      </dgm:t>
    </dgm:pt>
    <dgm:pt modelId="{CB4731C6-8A50-46E0-A919-1438E631093C}" type="sibTrans" cxnId="{6CC59328-175D-4854-8DC8-2EF9A6B99B3B}">
      <dgm:prSet/>
      <dgm:spPr/>
      <dgm:t>
        <a:bodyPr/>
        <a:lstStyle/>
        <a:p>
          <a:endParaRPr lang="en-US"/>
        </a:p>
      </dgm:t>
    </dgm:pt>
    <dgm:pt modelId="{CD90C5B8-B947-409D-BBAB-634766C65EDD}">
      <dgm:prSet/>
      <dgm:spPr/>
      <dgm:t>
        <a:bodyPr/>
        <a:lstStyle/>
        <a:p>
          <a:pPr algn="l" rtl="0"/>
          <a:r>
            <a:rPr lang="en-US" dirty="0" smtClean="0"/>
            <a:t>Tools run tests significantly faster than human users, especial in Regression Test. </a:t>
          </a:r>
          <a:endParaRPr lang="en-US" dirty="0"/>
        </a:p>
      </dgm:t>
    </dgm:pt>
    <dgm:pt modelId="{1F2A390D-27B0-4C5E-9D39-B613392F9988}" type="parTrans" cxnId="{7DA74BE9-AB0C-44E0-B288-06F3AADEF910}">
      <dgm:prSet/>
      <dgm:spPr/>
      <dgm:t>
        <a:bodyPr/>
        <a:lstStyle/>
        <a:p>
          <a:endParaRPr lang="en-US"/>
        </a:p>
      </dgm:t>
    </dgm:pt>
    <dgm:pt modelId="{D4DE1EAF-81F6-4912-9B55-1746340E5B83}" type="sibTrans" cxnId="{7DA74BE9-AB0C-44E0-B288-06F3AADEF910}">
      <dgm:prSet/>
      <dgm:spPr/>
      <dgm:t>
        <a:bodyPr/>
        <a:lstStyle/>
        <a:p>
          <a:endParaRPr lang="en-US"/>
        </a:p>
      </dgm:t>
    </dgm:pt>
    <dgm:pt modelId="{9F958039-9955-4637-8A94-A1E6E67AA5E8}">
      <dgm:prSet custT="1"/>
      <dgm:spPr/>
      <dgm:t>
        <a:bodyPr/>
        <a:lstStyle/>
        <a:p>
          <a:pPr algn="l" rtl="0"/>
          <a:r>
            <a:rPr lang="en-US" sz="2400" dirty="0" smtClean="0"/>
            <a:t>Reliable</a:t>
          </a:r>
          <a:r>
            <a:rPr lang="en-US" sz="3600" dirty="0" smtClean="0"/>
            <a:t> </a:t>
          </a:r>
          <a:endParaRPr lang="en-US" sz="3600" dirty="0"/>
        </a:p>
      </dgm:t>
    </dgm:pt>
    <dgm:pt modelId="{9EEC3B67-8366-44B7-998A-4E5C9D949C2F}" type="parTrans" cxnId="{980F5780-9C9F-4F9C-A4B2-2E169EC69C44}">
      <dgm:prSet/>
      <dgm:spPr/>
      <dgm:t>
        <a:bodyPr/>
        <a:lstStyle/>
        <a:p>
          <a:endParaRPr lang="en-US"/>
        </a:p>
      </dgm:t>
    </dgm:pt>
    <dgm:pt modelId="{74F138BF-9DFC-45B1-A3A8-61553475FE95}" type="sibTrans" cxnId="{980F5780-9C9F-4F9C-A4B2-2E169EC69C44}">
      <dgm:prSet/>
      <dgm:spPr/>
      <dgm:t>
        <a:bodyPr/>
        <a:lstStyle/>
        <a:p>
          <a:endParaRPr lang="en-US"/>
        </a:p>
      </dgm:t>
    </dgm:pt>
    <dgm:pt modelId="{57C912AD-B60E-4B9E-ACBF-67C556670BC4}">
      <dgm:prSet/>
      <dgm:spPr/>
      <dgm:t>
        <a:bodyPr/>
        <a:lstStyle/>
        <a:p>
          <a:pPr rtl="0"/>
          <a:r>
            <a:rPr lang="en-US" dirty="0" smtClean="0"/>
            <a:t>Tests perform precisely the same operations each time they are run, thereby eliminating human error. </a:t>
          </a:r>
          <a:endParaRPr lang="en-US" dirty="0"/>
        </a:p>
      </dgm:t>
    </dgm:pt>
    <dgm:pt modelId="{804F8506-CD32-4588-8AF9-F789A95D3E50}" type="parTrans" cxnId="{57B16E68-0622-4337-A44F-93976CB370D3}">
      <dgm:prSet/>
      <dgm:spPr/>
      <dgm:t>
        <a:bodyPr/>
        <a:lstStyle/>
        <a:p>
          <a:endParaRPr lang="en-US"/>
        </a:p>
      </dgm:t>
    </dgm:pt>
    <dgm:pt modelId="{C09E8ED1-0566-4AD2-8948-1F998DCEBA76}" type="sibTrans" cxnId="{57B16E68-0622-4337-A44F-93976CB370D3}">
      <dgm:prSet/>
      <dgm:spPr/>
      <dgm:t>
        <a:bodyPr/>
        <a:lstStyle/>
        <a:p>
          <a:endParaRPr lang="en-US"/>
        </a:p>
      </dgm:t>
    </dgm:pt>
    <dgm:pt modelId="{9C1797AA-B815-4947-9BB3-B6373E8F1CB3}">
      <dgm:prSet custT="1"/>
      <dgm:spPr/>
      <dgm:t>
        <a:bodyPr/>
        <a:lstStyle/>
        <a:p>
          <a:pPr algn="l" rtl="0"/>
          <a:r>
            <a:rPr lang="en-US" sz="2400" dirty="0" smtClean="0"/>
            <a:t>Repeatable</a:t>
          </a:r>
          <a:r>
            <a:rPr lang="en-US" sz="3600" dirty="0" smtClean="0"/>
            <a:t> </a:t>
          </a:r>
          <a:endParaRPr lang="en-US" sz="3600" dirty="0"/>
        </a:p>
      </dgm:t>
    </dgm:pt>
    <dgm:pt modelId="{81B4330C-7852-41F0-9A00-BB9EACB341A5}" type="parTrans" cxnId="{F6D9570D-B600-4E9E-B0C2-8A3E86DE47CA}">
      <dgm:prSet/>
      <dgm:spPr/>
      <dgm:t>
        <a:bodyPr/>
        <a:lstStyle/>
        <a:p>
          <a:endParaRPr lang="en-US"/>
        </a:p>
      </dgm:t>
    </dgm:pt>
    <dgm:pt modelId="{B9F16FF1-FB44-4550-8650-BF3CDD3B3614}" type="sibTrans" cxnId="{F6D9570D-B600-4E9E-B0C2-8A3E86DE47CA}">
      <dgm:prSet/>
      <dgm:spPr/>
      <dgm:t>
        <a:bodyPr/>
        <a:lstStyle/>
        <a:p>
          <a:endParaRPr lang="en-US"/>
        </a:p>
      </dgm:t>
    </dgm:pt>
    <dgm:pt modelId="{9E818845-83B7-4996-895A-BA20022C3EE2}">
      <dgm:prSet/>
      <dgm:spPr/>
      <dgm:t>
        <a:bodyPr/>
        <a:lstStyle/>
        <a:p>
          <a:pPr rtl="0"/>
          <a:r>
            <a:rPr lang="en-US" dirty="0" smtClean="0"/>
            <a:t>You can test how the Web site or application reacts after repeated execution of the same operations. </a:t>
          </a:r>
          <a:endParaRPr lang="en-US" dirty="0"/>
        </a:p>
      </dgm:t>
    </dgm:pt>
    <dgm:pt modelId="{BD7257D2-FAE0-4751-B403-8B6AE03C1FB0}" type="parTrans" cxnId="{46EA3A4F-504B-4017-B5A0-8A71815463B8}">
      <dgm:prSet/>
      <dgm:spPr/>
      <dgm:t>
        <a:bodyPr/>
        <a:lstStyle/>
        <a:p>
          <a:endParaRPr lang="en-US"/>
        </a:p>
      </dgm:t>
    </dgm:pt>
    <dgm:pt modelId="{6E02B5A5-B53B-489E-A8A3-2B83BA326BE6}" type="sibTrans" cxnId="{46EA3A4F-504B-4017-B5A0-8A71815463B8}">
      <dgm:prSet/>
      <dgm:spPr/>
      <dgm:t>
        <a:bodyPr/>
        <a:lstStyle/>
        <a:p>
          <a:endParaRPr lang="en-US"/>
        </a:p>
      </dgm:t>
    </dgm:pt>
    <dgm:pt modelId="{1AFA766B-47B5-4114-9939-B962C552C9D7}">
      <dgm:prSet custT="1"/>
      <dgm:spPr/>
      <dgm:t>
        <a:bodyPr/>
        <a:lstStyle/>
        <a:p>
          <a:pPr algn="l" rtl="0"/>
          <a:r>
            <a:rPr lang="en-US" sz="2400" dirty="0" smtClean="0"/>
            <a:t>Programmable</a:t>
          </a:r>
          <a:r>
            <a:rPr lang="en-US" sz="3000" dirty="0" smtClean="0"/>
            <a:t> </a:t>
          </a:r>
          <a:endParaRPr lang="en-US" sz="3000" dirty="0"/>
        </a:p>
      </dgm:t>
    </dgm:pt>
    <dgm:pt modelId="{CD5EE824-97E7-46A8-9008-4A8917603A82}" type="parTrans" cxnId="{28A09E17-6158-47B8-9499-1A625A8101B3}">
      <dgm:prSet/>
      <dgm:spPr/>
      <dgm:t>
        <a:bodyPr/>
        <a:lstStyle/>
        <a:p>
          <a:endParaRPr lang="en-US"/>
        </a:p>
      </dgm:t>
    </dgm:pt>
    <dgm:pt modelId="{36489774-F432-4D2C-BA7D-C5D9290057E9}" type="sibTrans" cxnId="{28A09E17-6158-47B8-9499-1A625A8101B3}">
      <dgm:prSet/>
      <dgm:spPr/>
      <dgm:t>
        <a:bodyPr/>
        <a:lstStyle/>
        <a:p>
          <a:endParaRPr lang="en-US"/>
        </a:p>
      </dgm:t>
    </dgm:pt>
    <dgm:pt modelId="{A65E0EC2-B266-4E1E-8A7D-38807D43D820}">
      <dgm:prSet/>
      <dgm:spPr/>
      <dgm:t>
        <a:bodyPr/>
        <a:lstStyle/>
        <a:p>
          <a:pPr rtl="0"/>
          <a:r>
            <a:rPr lang="en-US" dirty="0" smtClean="0"/>
            <a:t>You can program sophisticated tests that bring out hidden information. </a:t>
          </a:r>
          <a:endParaRPr lang="en-US" dirty="0"/>
        </a:p>
      </dgm:t>
    </dgm:pt>
    <dgm:pt modelId="{05AF84CE-AA5B-466A-A981-266AD00A02E8}" type="parTrans" cxnId="{F67F1622-C32E-4D88-9639-3355FCC62DCF}">
      <dgm:prSet/>
      <dgm:spPr/>
      <dgm:t>
        <a:bodyPr/>
        <a:lstStyle/>
        <a:p>
          <a:endParaRPr lang="en-US"/>
        </a:p>
      </dgm:t>
    </dgm:pt>
    <dgm:pt modelId="{F07F56EC-AB00-4EC0-BD12-CAA1FDA5CFD0}" type="sibTrans" cxnId="{F67F1622-C32E-4D88-9639-3355FCC62DCF}">
      <dgm:prSet/>
      <dgm:spPr/>
      <dgm:t>
        <a:bodyPr/>
        <a:lstStyle/>
        <a:p>
          <a:endParaRPr lang="en-US"/>
        </a:p>
      </dgm:t>
    </dgm:pt>
    <dgm:pt modelId="{B67F23CF-1FCC-4D06-892C-DA2D491F5611}">
      <dgm:prSet custT="1"/>
      <dgm:spPr/>
      <dgm:t>
        <a:bodyPr/>
        <a:lstStyle/>
        <a:p>
          <a:pPr algn="l" rtl="0"/>
          <a:r>
            <a:rPr lang="en-US" sz="2400" dirty="0" smtClean="0"/>
            <a:t>Comprehensive</a:t>
          </a:r>
          <a:endParaRPr lang="en-US" sz="2400" dirty="0"/>
        </a:p>
      </dgm:t>
    </dgm:pt>
    <dgm:pt modelId="{F6BA4932-0487-42F5-A1A7-FD446B6A7462}" type="parTrans" cxnId="{DA73A9A0-F688-4A39-9C11-53E4143A4ABC}">
      <dgm:prSet/>
      <dgm:spPr/>
      <dgm:t>
        <a:bodyPr/>
        <a:lstStyle/>
        <a:p>
          <a:endParaRPr lang="en-US"/>
        </a:p>
      </dgm:t>
    </dgm:pt>
    <dgm:pt modelId="{9BA1C9FE-6E13-4EFE-8420-7A3DD4CDDF6B}" type="sibTrans" cxnId="{DA73A9A0-F688-4A39-9C11-53E4143A4ABC}">
      <dgm:prSet/>
      <dgm:spPr/>
      <dgm:t>
        <a:bodyPr/>
        <a:lstStyle/>
        <a:p>
          <a:endParaRPr lang="en-US"/>
        </a:p>
      </dgm:t>
    </dgm:pt>
    <dgm:pt modelId="{4ECCCD33-F28D-4495-9990-675D210B64DC}">
      <dgm:prSet/>
      <dgm:spPr/>
      <dgm:t>
        <a:bodyPr/>
        <a:lstStyle/>
        <a:p>
          <a:pPr rtl="0"/>
          <a:r>
            <a:rPr lang="en-US" dirty="0" smtClean="0"/>
            <a:t>You can build a suite of tests that covers every feature in your Web site or application. </a:t>
          </a:r>
          <a:endParaRPr lang="en-US" dirty="0"/>
        </a:p>
      </dgm:t>
    </dgm:pt>
    <dgm:pt modelId="{5C324B89-DAC6-41D8-B16D-D90F98BA7195}" type="parTrans" cxnId="{1F509A86-08F6-461D-B8C4-3B331C6131ED}">
      <dgm:prSet/>
      <dgm:spPr/>
      <dgm:t>
        <a:bodyPr/>
        <a:lstStyle/>
        <a:p>
          <a:endParaRPr lang="en-US"/>
        </a:p>
      </dgm:t>
    </dgm:pt>
    <dgm:pt modelId="{A9D0C80C-57DB-4398-91F3-86144409AE57}" type="sibTrans" cxnId="{1F509A86-08F6-461D-B8C4-3B331C6131ED}">
      <dgm:prSet/>
      <dgm:spPr/>
      <dgm:t>
        <a:bodyPr/>
        <a:lstStyle/>
        <a:p>
          <a:endParaRPr lang="en-US"/>
        </a:p>
      </dgm:t>
    </dgm:pt>
    <dgm:pt modelId="{767844FB-14CF-4EE9-A442-66D7A22323A4}">
      <dgm:prSet custT="1"/>
      <dgm:spPr/>
      <dgm:t>
        <a:bodyPr/>
        <a:lstStyle/>
        <a:p>
          <a:pPr algn="l" rtl="0"/>
          <a:r>
            <a:rPr lang="en-US" sz="2400" dirty="0" smtClean="0"/>
            <a:t>Reusable </a:t>
          </a:r>
          <a:endParaRPr lang="en-US" sz="2400" dirty="0"/>
        </a:p>
      </dgm:t>
    </dgm:pt>
    <dgm:pt modelId="{F86BC79B-DD20-420B-AA47-379001F66665}" type="parTrans" cxnId="{0461A62C-807F-48B8-8044-7AFE2C2887B1}">
      <dgm:prSet/>
      <dgm:spPr/>
      <dgm:t>
        <a:bodyPr/>
        <a:lstStyle/>
        <a:p>
          <a:endParaRPr lang="en-US"/>
        </a:p>
      </dgm:t>
    </dgm:pt>
    <dgm:pt modelId="{1077A56A-C900-4981-BF67-A121F0E0A24D}" type="sibTrans" cxnId="{0461A62C-807F-48B8-8044-7AFE2C2887B1}">
      <dgm:prSet/>
      <dgm:spPr/>
      <dgm:t>
        <a:bodyPr/>
        <a:lstStyle/>
        <a:p>
          <a:endParaRPr lang="en-US"/>
        </a:p>
      </dgm:t>
    </dgm:pt>
    <dgm:pt modelId="{9BA0AD14-1A90-43AD-B614-6FCA553746D6}">
      <dgm:prSet/>
      <dgm:spPr/>
      <dgm:t>
        <a:bodyPr/>
        <a:lstStyle/>
        <a:p>
          <a:pPr rtl="0"/>
          <a:r>
            <a:rPr lang="en-US" dirty="0" smtClean="0"/>
            <a:t>You can reuse tests on different versions of a Web site or application, even if the user interface changes. </a:t>
          </a:r>
          <a:endParaRPr lang="en-US" dirty="0"/>
        </a:p>
      </dgm:t>
    </dgm:pt>
    <dgm:pt modelId="{EA858D59-3792-4359-BC9F-607B4C4890DE}" type="parTrans" cxnId="{DA84E089-AF80-4DB2-97D0-6724F65DDBD5}">
      <dgm:prSet/>
      <dgm:spPr/>
      <dgm:t>
        <a:bodyPr/>
        <a:lstStyle/>
        <a:p>
          <a:endParaRPr lang="en-US"/>
        </a:p>
      </dgm:t>
    </dgm:pt>
    <dgm:pt modelId="{1036A234-A891-4953-A05A-7732112BD3B7}" type="sibTrans" cxnId="{DA84E089-AF80-4DB2-97D0-6724F65DDBD5}">
      <dgm:prSet/>
      <dgm:spPr/>
      <dgm:t>
        <a:bodyPr/>
        <a:lstStyle/>
        <a:p>
          <a:endParaRPr lang="en-US"/>
        </a:p>
      </dgm:t>
    </dgm:pt>
    <dgm:pt modelId="{479809B3-C41B-4A20-8AC3-4CB594AA5394}" type="pres">
      <dgm:prSet presAssocID="{C4BD96C4-37FF-45B4-A66A-697F1CCD66E3}" presName="Name0" presStyleCnt="0">
        <dgm:presLayoutVars>
          <dgm:dir/>
          <dgm:animLvl val="lvl"/>
          <dgm:resizeHandles val="exact"/>
        </dgm:presLayoutVars>
      </dgm:prSet>
      <dgm:spPr/>
      <dgm:t>
        <a:bodyPr/>
        <a:lstStyle/>
        <a:p>
          <a:endParaRPr lang="en-US"/>
        </a:p>
      </dgm:t>
    </dgm:pt>
    <dgm:pt modelId="{E72BC2DA-0067-4DB0-8D6F-B62A5496576A}" type="pres">
      <dgm:prSet presAssocID="{A37EA60A-E905-473E-89C8-B1639AE48F3E}" presName="linNode" presStyleCnt="0"/>
      <dgm:spPr/>
      <dgm:t>
        <a:bodyPr/>
        <a:lstStyle/>
        <a:p>
          <a:endParaRPr lang="en-US"/>
        </a:p>
      </dgm:t>
    </dgm:pt>
    <dgm:pt modelId="{DA3D8AD3-8D83-4285-8B4C-9F0164A16ADF}" type="pres">
      <dgm:prSet presAssocID="{A37EA60A-E905-473E-89C8-B1639AE48F3E}" presName="parentText" presStyleLbl="node1" presStyleIdx="0" presStyleCnt="6">
        <dgm:presLayoutVars>
          <dgm:chMax val="1"/>
          <dgm:bulletEnabled val="1"/>
        </dgm:presLayoutVars>
      </dgm:prSet>
      <dgm:spPr/>
      <dgm:t>
        <a:bodyPr/>
        <a:lstStyle/>
        <a:p>
          <a:endParaRPr lang="en-US"/>
        </a:p>
      </dgm:t>
    </dgm:pt>
    <dgm:pt modelId="{1B724278-1C16-4DAC-9477-9FCC0D2544C2}" type="pres">
      <dgm:prSet presAssocID="{A37EA60A-E905-473E-89C8-B1639AE48F3E}" presName="descendantText" presStyleLbl="alignAccFollowNode1" presStyleIdx="0" presStyleCnt="6">
        <dgm:presLayoutVars>
          <dgm:bulletEnabled val="1"/>
        </dgm:presLayoutVars>
      </dgm:prSet>
      <dgm:spPr/>
      <dgm:t>
        <a:bodyPr/>
        <a:lstStyle/>
        <a:p>
          <a:endParaRPr lang="en-US"/>
        </a:p>
      </dgm:t>
    </dgm:pt>
    <dgm:pt modelId="{62D7B0EC-A764-434F-BEFA-2C06D57E839B}" type="pres">
      <dgm:prSet presAssocID="{CB4731C6-8A50-46E0-A919-1438E631093C}" presName="sp" presStyleCnt="0"/>
      <dgm:spPr/>
      <dgm:t>
        <a:bodyPr/>
        <a:lstStyle/>
        <a:p>
          <a:endParaRPr lang="en-US"/>
        </a:p>
      </dgm:t>
    </dgm:pt>
    <dgm:pt modelId="{1201E20E-1CE5-47A9-B9FD-FD24A96C47B9}" type="pres">
      <dgm:prSet presAssocID="{9F958039-9955-4637-8A94-A1E6E67AA5E8}" presName="linNode" presStyleCnt="0"/>
      <dgm:spPr/>
      <dgm:t>
        <a:bodyPr/>
        <a:lstStyle/>
        <a:p>
          <a:endParaRPr lang="en-US"/>
        </a:p>
      </dgm:t>
    </dgm:pt>
    <dgm:pt modelId="{9723EFCA-9BD5-4916-8297-C0F42273E015}" type="pres">
      <dgm:prSet presAssocID="{9F958039-9955-4637-8A94-A1E6E67AA5E8}" presName="parentText" presStyleLbl="node1" presStyleIdx="1" presStyleCnt="6">
        <dgm:presLayoutVars>
          <dgm:chMax val="1"/>
          <dgm:bulletEnabled val="1"/>
        </dgm:presLayoutVars>
      </dgm:prSet>
      <dgm:spPr/>
      <dgm:t>
        <a:bodyPr/>
        <a:lstStyle/>
        <a:p>
          <a:endParaRPr lang="en-US"/>
        </a:p>
      </dgm:t>
    </dgm:pt>
    <dgm:pt modelId="{B75D2D2F-CDDC-4725-85A2-3D5F3E98246A}" type="pres">
      <dgm:prSet presAssocID="{9F958039-9955-4637-8A94-A1E6E67AA5E8}" presName="descendantText" presStyleLbl="alignAccFollowNode1" presStyleIdx="1" presStyleCnt="6">
        <dgm:presLayoutVars>
          <dgm:bulletEnabled val="1"/>
        </dgm:presLayoutVars>
      </dgm:prSet>
      <dgm:spPr/>
      <dgm:t>
        <a:bodyPr/>
        <a:lstStyle/>
        <a:p>
          <a:endParaRPr lang="en-US"/>
        </a:p>
      </dgm:t>
    </dgm:pt>
    <dgm:pt modelId="{12B6F039-949C-4505-A1F5-7433C581D05A}" type="pres">
      <dgm:prSet presAssocID="{74F138BF-9DFC-45B1-A3A8-61553475FE95}" presName="sp" presStyleCnt="0"/>
      <dgm:spPr/>
      <dgm:t>
        <a:bodyPr/>
        <a:lstStyle/>
        <a:p>
          <a:endParaRPr lang="en-US"/>
        </a:p>
      </dgm:t>
    </dgm:pt>
    <dgm:pt modelId="{DBAD322F-1327-45E5-9022-E7AA18F9F0B5}" type="pres">
      <dgm:prSet presAssocID="{9C1797AA-B815-4947-9BB3-B6373E8F1CB3}" presName="linNode" presStyleCnt="0"/>
      <dgm:spPr/>
      <dgm:t>
        <a:bodyPr/>
        <a:lstStyle/>
        <a:p>
          <a:endParaRPr lang="en-US"/>
        </a:p>
      </dgm:t>
    </dgm:pt>
    <dgm:pt modelId="{48C19555-9D72-4DE1-871F-07DABA37BAD2}" type="pres">
      <dgm:prSet presAssocID="{9C1797AA-B815-4947-9BB3-B6373E8F1CB3}" presName="parentText" presStyleLbl="node1" presStyleIdx="2" presStyleCnt="6">
        <dgm:presLayoutVars>
          <dgm:chMax val="1"/>
          <dgm:bulletEnabled val="1"/>
        </dgm:presLayoutVars>
      </dgm:prSet>
      <dgm:spPr/>
      <dgm:t>
        <a:bodyPr/>
        <a:lstStyle/>
        <a:p>
          <a:endParaRPr lang="en-US"/>
        </a:p>
      </dgm:t>
    </dgm:pt>
    <dgm:pt modelId="{C52C9B46-0736-4179-AE32-89659E690B3A}" type="pres">
      <dgm:prSet presAssocID="{9C1797AA-B815-4947-9BB3-B6373E8F1CB3}" presName="descendantText" presStyleLbl="alignAccFollowNode1" presStyleIdx="2" presStyleCnt="6">
        <dgm:presLayoutVars>
          <dgm:bulletEnabled val="1"/>
        </dgm:presLayoutVars>
      </dgm:prSet>
      <dgm:spPr/>
      <dgm:t>
        <a:bodyPr/>
        <a:lstStyle/>
        <a:p>
          <a:endParaRPr lang="en-US"/>
        </a:p>
      </dgm:t>
    </dgm:pt>
    <dgm:pt modelId="{991DB921-AF1A-4C6C-A4FC-91B85731AB97}" type="pres">
      <dgm:prSet presAssocID="{B9F16FF1-FB44-4550-8650-BF3CDD3B3614}" presName="sp" presStyleCnt="0"/>
      <dgm:spPr/>
      <dgm:t>
        <a:bodyPr/>
        <a:lstStyle/>
        <a:p>
          <a:endParaRPr lang="en-US"/>
        </a:p>
      </dgm:t>
    </dgm:pt>
    <dgm:pt modelId="{D59538B6-4D8C-4A90-AB4C-01EC63ABFC9A}" type="pres">
      <dgm:prSet presAssocID="{1AFA766B-47B5-4114-9939-B962C552C9D7}" presName="linNode" presStyleCnt="0"/>
      <dgm:spPr/>
      <dgm:t>
        <a:bodyPr/>
        <a:lstStyle/>
        <a:p>
          <a:endParaRPr lang="en-US"/>
        </a:p>
      </dgm:t>
    </dgm:pt>
    <dgm:pt modelId="{200C9C8D-67A6-48E3-93B3-17E4C0B97102}" type="pres">
      <dgm:prSet presAssocID="{1AFA766B-47B5-4114-9939-B962C552C9D7}" presName="parentText" presStyleLbl="node1" presStyleIdx="3" presStyleCnt="6">
        <dgm:presLayoutVars>
          <dgm:chMax val="1"/>
          <dgm:bulletEnabled val="1"/>
        </dgm:presLayoutVars>
      </dgm:prSet>
      <dgm:spPr/>
      <dgm:t>
        <a:bodyPr/>
        <a:lstStyle/>
        <a:p>
          <a:endParaRPr lang="en-US"/>
        </a:p>
      </dgm:t>
    </dgm:pt>
    <dgm:pt modelId="{08A25EF0-C870-4D91-9D04-6A1BDE849F49}" type="pres">
      <dgm:prSet presAssocID="{1AFA766B-47B5-4114-9939-B962C552C9D7}" presName="descendantText" presStyleLbl="alignAccFollowNode1" presStyleIdx="3" presStyleCnt="6">
        <dgm:presLayoutVars>
          <dgm:bulletEnabled val="1"/>
        </dgm:presLayoutVars>
      </dgm:prSet>
      <dgm:spPr/>
      <dgm:t>
        <a:bodyPr/>
        <a:lstStyle/>
        <a:p>
          <a:endParaRPr lang="en-US"/>
        </a:p>
      </dgm:t>
    </dgm:pt>
    <dgm:pt modelId="{D449CFD2-D8D7-47F7-9E04-B57EAD83BF20}" type="pres">
      <dgm:prSet presAssocID="{36489774-F432-4D2C-BA7D-C5D9290057E9}" presName="sp" presStyleCnt="0"/>
      <dgm:spPr/>
      <dgm:t>
        <a:bodyPr/>
        <a:lstStyle/>
        <a:p>
          <a:endParaRPr lang="en-US"/>
        </a:p>
      </dgm:t>
    </dgm:pt>
    <dgm:pt modelId="{280C75CA-EE71-44A1-A1A5-87D4662EAE1C}" type="pres">
      <dgm:prSet presAssocID="{B67F23CF-1FCC-4D06-892C-DA2D491F5611}" presName="linNode" presStyleCnt="0"/>
      <dgm:spPr/>
      <dgm:t>
        <a:bodyPr/>
        <a:lstStyle/>
        <a:p>
          <a:endParaRPr lang="en-US"/>
        </a:p>
      </dgm:t>
    </dgm:pt>
    <dgm:pt modelId="{AB935338-33AD-4C4C-8841-8393BDF62220}" type="pres">
      <dgm:prSet presAssocID="{B67F23CF-1FCC-4D06-892C-DA2D491F5611}" presName="parentText" presStyleLbl="node1" presStyleIdx="4" presStyleCnt="6">
        <dgm:presLayoutVars>
          <dgm:chMax val="1"/>
          <dgm:bulletEnabled val="1"/>
        </dgm:presLayoutVars>
      </dgm:prSet>
      <dgm:spPr/>
      <dgm:t>
        <a:bodyPr/>
        <a:lstStyle/>
        <a:p>
          <a:endParaRPr lang="en-US"/>
        </a:p>
      </dgm:t>
    </dgm:pt>
    <dgm:pt modelId="{A53BC78C-3466-4A65-941B-DFFA896C3416}" type="pres">
      <dgm:prSet presAssocID="{B67F23CF-1FCC-4D06-892C-DA2D491F5611}" presName="descendantText" presStyleLbl="alignAccFollowNode1" presStyleIdx="4" presStyleCnt="6">
        <dgm:presLayoutVars>
          <dgm:bulletEnabled val="1"/>
        </dgm:presLayoutVars>
      </dgm:prSet>
      <dgm:spPr/>
      <dgm:t>
        <a:bodyPr/>
        <a:lstStyle/>
        <a:p>
          <a:endParaRPr lang="en-US"/>
        </a:p>
      </dgm:t>
    </dgm:pt>
    <dgm:pt modelId="{9D674BCE-C592-42EB-AD6A-434CFD7A2282}" type="pres">
      <dgm:prSet presAssocID="{9BA1C9FE-6E13-4EFE-8420-7A3DD4CDDF6B}" presName="sp" presStyleCnt="0"/>
      <dgm:spPr/>
      <dgm:t>
        <a:bodyPr/>
        <a:lstStyle/>
        <a:p>
          <a:endParaRPr lang="en-US"/>
        </a:p>
      </dgm:t>
    </dgm:pt>
    <dgm:pt modelId="{ED09F4AE-7159-4B47-A9ED-4A623649428A}" type="pres">
      <dgm:prSet presAssocID="{767844FB-14CF-4EE9-A442-66D7A22323A4}" presName="linNode" presStyleCnt="0"/>
      <dgm:spPr/>
      <dgm:t>
        <a:bodyPr/>
        <a:lstStyle/>
        <a:p>
          <a:endParaRPr lang="en-US"/>
        </a:p>
      </dgm:t>
    </dgm:pt>
    <dgm:pt modelId="{A34E048D-ACC5-444C-9C81-52140B3EF347}" type="pres">
      <dgm:prSet presAssocID="{767844FB-14CF-4EE9-A442-66D7A22323A4}" presName="parentText" presStyleLbl="node1" presStyleIdx="5" presStyleCnt="6">
        <dgm:presLayoutVars>
          <dgm:chMax val="1"/>
          <dgm:bulletEnabled val="1"/>
        </dgm:presLayoutVars>
      </dgm:prSet>
      <dgm:spPr/>
      <dgm:t>
        <a:bodyPr/>
        <a:lstStyle/>
        <a:p>
          <a:endParaRPr lang="en-US"/>
        </a:p>
      </dgm:t>
    </dgm:pt>
    <dgm:pt modelId="{909EB199-C048-4EA6-A986-1EEC0B008F6B}" type="pres">
      <dgm:prSet presAssocID="{767844FB-14CF-4EE9-A442-66D7A22323A4}" presName="descendantText" presStyleLbl="alignAccFollowNode1" presStyleIdx="5" presStyleCnt="6">
        <dgm:presLayoutVars>
          <dgm:bulletEnabled val="1"/>
        </dgm:presLayoutVars>
      </dgm:prSet>
      <dgm:spPr/>
      <dgm:t>
        <a:bodyPr/>
        <a:lstStyle/>
        <a:p>
          <a:endParaRPr lang="en-US"/>
        </a:p>
      </dgm:t>
    </dgm:pt>
  </dgm:ptLst>
  <dgm:cxnLst>
    <dgm:cxn modelId="{0461A62C-807F-48B8-8044-7AFE2C2887B1}" srcId="{C4BD96C4-37FF-45B4-A66A-697F1CCD66E3}" destId="{767844FB-14CF-4EE9-A442-66D7A22323A4}" srcOrd="5" destOrd="0" parTransId="{F86BC79B-DD20-420B-AA47-379001F66665}" sibTransId="{1077A56A-C900-4981-BF67-A121F0E0A24D}"/>
    <dgm:cxn modelId="{A85B6B10-CD86-4335-9D8C-719CD914E545}" type="presOf" srcId="{767844FB-14CF-4EE9-A442-66D7A22323A4}" destId="{A34E048D-ACC5-444C-9C81-52140B3EF347}" srcOrd="0" destOrd="0" presId="urn:microsoft.com/office/officeart/2005/8/layout/vList5"/>
    <dgm:cxn modelId="{42CFCBA5-0C3D-49FF-B506-E5FFC594B706}" type="presOf" srcId="{CD90C5B8-B947-409D-BBAB-634766C65EDD}" destId="{1B724278-1C16-4DAC-9477-9FCC0D2544C2}" srcOrd="0" destOrd="0" presId="urn:microsoft.com/office/officeart/2005/8/layout/vList5"/>
    <dgm:cxn modelId="{6CC59328-175D-4854-8DC8-2EF9A6B99B3B}" srcId="{C4BD96C4-37FF-45B4-A66A-697F1CCD66E3}" destId="{A37EA60A-E905-473E-89C8-B1639AE48F3E}" srcOrd="0" destOrd="0" parTransId="{23DB1967-D153-48DD-83BC-2F6ADDAA3A16}" sibTransId="{CB4731C6-8A50-46E0-A919-1438E631093C}"/>
    <dgm:cxn modelId="{1F509A86-08F6-461D-B8C4-3B331C6131ED}" srcId="{B67F23CF-1FCC-4D06-892C-DA2D491F5611}" destId="{4ECCCD33-F28D-4495-9990-675D210B64DC}" srcOrd="0" destOrd="0" parTransId="{5C324B89-DAC6-41D8-B16D-D90F98BA7195}" sibTransId="{A9D0C80C-57DB-4398-91F3-86144409AE57}"/>
    <dgm:cxn modelId="{A6CA7528-3FA1-4FF0-8F62-1F208C390101}" type="presOf" srcId="{57C912AD-B60E-4B9E-ACBF-67C556670BC4}" destId="{B75D2D2F-CDDC-4725-85A2-3D5F3E98246A}" srcOrd="0" destOrd="0" presId="urn:microsoft.com/office/officeart/2005/8/layout/vList5"/>
    <dgm:cxn modelId="{AB9C51A8-78CB-466F-9A35-937BC2C54997}" type="presOf" srcId="{9E818845-83B7-4996-895A-BA20022C3EE2}" destId="{C52C9B46-0736-4179-AE32-89659E690B3A}" srcOrd="0" destOrd="0" presId="urn:microsoft.com/office/officeart/2005/8/layout/vList5"/>
    <dgm:cxn modelId="{28A09E17-6158-47B8-9499-1A625A8101B3}" srcId="{C4BD96C4-37FF-45B4-A66A-697F1CCD66E3}" destId="{1AFA766B-47B5-4114-9939-B962C552C9D7}" srcOrd="3" destOrd="0" parTransId="{CD5EE824-97E7-46A8-9008-4A8917603A82}" sibTransId="{36489774-F432-4D2C-BA7D-C5D9290057E9}"/>
    <dgm:cxn modelId="{DA84E089-AF80-4DB2-97D0-6724F65DDBD5}" srcId="{767844FB-14CF-4EE9-A442-66D7A22323A4}" destId="{9BA0AD14-1A90-43AD-B614-6FCA553746D6}" srcOrd="0" destOrd="0" parTransId="{EA858D59-3792-4359-BC9F-607B4C4890DE}" sibTransId="{1036A234-A891-4953-A05A-7732112BD3B7}"/>
    <dgm:cxn modelId="{425E1B35-62DF-4B79-A94B-1858C2A76B9C}" type="presOf" srcId="{A65E0EC2-B266-4E1E-8A7D-38807D43D820}" destId="{08A25EF0-C870-4D91-9D04-6A1BDE849F49}" srcOrd="0" destOrd="0" presId="urn:microsoft.com/office/officeart/2005/8/layout/vList5"/>
    <dgm:cxn modelId="{980F5780-9C9F-4F9C-A4B2-2E169EC69C44}" srcId="{C4BD96C4-37FF-45B4-A66A-697F1CCD66E3}" destId="{9F958039-9955-4637-8A94-A1E6E67AA5E8}" srcOrd="1" destOrd="0" parTransId="{9EEC3B67-8366-44B7-998A-4E5C9D949C2F}" sibTransId="{74F138BF-9DFC-45B1-A3A8-61553475FE95}"/>
    <dgm:cxn modelId="{740B7A30-7B28-459A-9595-297D8CD8403C}" type="presOf" srcId="{9F958039-9955-4637-8A94-A1E6E67AA5E8}" destId="{9723EFCA-9BD5-4916-8297-C0F42273E015}" srcOrd="0" destOrd="0" presId="urn:microsoft.com/office/officeart/2005/8/layout/vList5"/>
    <dgm:cxn modelId="{8C850C2D-162A-462F-AD30-D9880DB08F4B}" type="presOf" srcId="{A37EA60A-E905-473E-89C8-B1639AE48F3E}" destId="{DA3D8AD3-8D83-4285-8B4C-9F0164A16ADF}" srcOrd="0" destOrd="0" presId="urn:microsoft.com/office/officeart/2005/8/layout/vList5"/>
    <dgm:cxn modelId="{776DC9A9-D871-4F1C-8313-D670308B11F8}" type="presOf" srcId="{9BA0AD14-1A90-43AD-B614-6FCA553746D6}" destId="{909EB199-C048-4EA6-A986-1EEC0B008F6B}" srcOrd="0" destOrd="0" presId="urn:microsoft.com/office/officeart/2005/8/layout/vList5"/>
    <dgm:cxn modelId="{B964912B-B640-4965-84AC-D37BE9D77B26}" type="presOf" srcId="{C4BD96C4-37FF-45B4-A66A-697F1CCD66E3}" destId="{479809B3-C41B-4A20-8AC3-4CB594AA5394}" srcOrd="0" destOrd="0" presId="urn:microsoft.com/office/officeart/2005/8/layout/vList5"/>
    <dgm:cxn modelId="{57B16E68-0622-4337-A44F-93976CB370D3}" srcId="{9F958039-9955-4637-8A94-A1E6E67AA5E8}" destId="{57C912AD-B60E-4B9E-ACBF-67C556670BC4}" srcOrd="0" destOrd="0" parTransId="{804F8506-CD32-4588-8AF9-F789A95D3E50}" sibTransId="{C09E8ED1-0566-4AD2-8948-1F998DCEBA76}"/>
    <dgm:cxn modelId="{7CF60BD4-4062-4A62-8F73-38AB07F8E03F}" type="presOf" srcId="{9C1797AA-B815-4947-9BB3-B6373E8F1CB3}" destId="{48C19555-9D72-4DE1-871F-07DABA37BAD2}" srcOrd="0" destOrd="0" presId="urn:microsoft.com/office/officeart/2005/8/layout/vList5"/>
    <dgm:cxn modelId="{E1BE4615-99C4-43E2-BEE8-FA20B99D4824}" type="presOf" srcId="{1AFA766B-47B5-4114-9939-B962C552C9D7}" destId="{200C9C8D-67A6-48E3-93B3-17E4C0B97102}" srcOrd="0" destOrd="0" presId="urn:microsoft.com/office/officeart/2005/8/layout/vList5"/>
    <dgm:cxn modelId="{7DA74BE9-AB0C-44E0-B288-06F3AADEF910}" srcId="{A37EA60A-E905-473E-89C8-B1639AE48F3E}" destId="{CD90C5B8-B947-409D-BBAB-634766C65EDD}" srcOrd="0" destOrd="0" parTransId="{1F2A390D-27B0-4C5E-9D39-B613392F9988}" sibTransId="{D4DE1EAF-81F6-4912-9B55-1746340E5B83}"/>
    <dgm:cxn modelId="{F6D9570D-B600-4E9E-B0C2-8A3E86DE47CA}" srcId="{C4BD96C4-37FF-45B4-A66A-697F1CCD66E3}" destId="{9C1797AA-B815-4947-9BB3-B6373E8F1CB3}" srcOrd="2" destOrd="0" parTransId="{81B4330C-7852-41F0-9A00-BB9EACB341A5}" sibTransId="{B9F16FF1-FB44-4550-8650-BF3CDD3B3614}"/>
    <dgm:cxn modelId="{70F39641-27C9-41BA-8397-9B543D788B2E}" type="presOf" srcId="{4ECCCD33-F28D-4495-9990-675D210B64DC}" destId="{A53BC78C-3466-4A65-941B-DFFA896C3416}" srcOrd="0" destOrd="0" presId="urn:microsoft.com/office/officeart/2005/8/layout/vList5"/>
    <dgm:cxn modelId="{66B3F357-C8B9-43BB-9489-D5862AB39006}" type="presOf" srcId="{B67F23CF-1FCC-4D06-892C-DA2D491F5611}" destId="{AB935338-33AD-4C4C-8841-8393BDF62220}" srcOrd="0" destOrd="0" presId="urn:microsoft.com/office/officeart/2005/8/layout/vList5"/>
    <dgm:cxn modelId="{46EA3A4F-504B-4017-B5A0-8A71815463B8}" srcId="{9C1797AA-B815-4947-9BB3-B6373E8F1CB3}" destId="{9E818845-83B7-4996-895A-BA20022C3EE2}" srcOrd="0" destOrd="0" parTransId="{BD7257D2-FAE0-4751-B403-8B6AE03C1FB0}" sibTransId="{6E02B5A5-B53B-489E-A8A3-2B83BA326BE6}"/>
    <dgm:cxn modelId="{DA73A9A0-F688-4A39-9C11-53E4143A4ABC}" srcId="{C4BD96C4-37FF-45B4-A66A-697F1CCD66E3}" destId="{B67F23CF-1FCC-4D06-892C-DA2D491F5611}" srcOrd="4" destOrd="0" parTransId="{F6BA4932-0487-42F5-A1A7-FD446B6A7462}" sibTransId="{9BA1C9FE-6E13-4EFE-8420-7A3DD4CDDF6B}"/>
    <dgm:cxn modelId="{F67F1622-C32E-4D88-9639-3355FCC62DCF}" srcId="{1AFA766B-47B5-4114-9939-B962C552C9D7}" destId="{A65E0EC2-B266-4E1E-8A7D-38807D43D820}" srcOrd="0" destOrd="0" parTransId="{05AF84CE-AA5B-466A-A981-266AD00A02E8}" sibTransId="{F07F56EC-AB00-4EC0-BD12-CAA1FDA5CFD0}"/>
    <dgm:cxn modelId="{991EB0AA-6618-4397-A682-7E560EB48BD4}" type="presParOf" srcId="{479809B3-C41B-4A20-8AC3-4CB594AA5394}" destId="{E72BC2DA-0067-4DB0-8D6F-B62A5496576A}" srcOrd="0" destOrd="0" presId="urn:microsoft.com/office/officeart/2005/8/layout/vList5"/>
    <dgm:cxn modelId="{E34BCE28-974B-4FE9-9CAB-ECA1D9020E20}" type="presParOf" srcId="{E72BC2DA-0067-4DB0-8D6F-B62A5496576A}" destId="{DA3D8AD3-8D83-4285-8B4C-9F0164A16ADF}" srcOrd="0" destOrd="0" presId="urn:microsoft.com/office/officeart/2005/8/layout/vList5"/>
    <dgm:cxn modelId="{79E65E2A-4160-499E-B43D-BF63EE206F98}" type="presParOf" srcId="{E72BC2DA-0067-4DB0-8D6F-B62A5496576A}" destId="{1B724278-1C16-4DAC-9477-9FCC0D2544C2}" srcOrd="1" destOrd="0" presId="urn:microsoft.com/office/officeart/2005/8/layout/vList5"/>
    <dgm:cxn modelId="{06904922-436E-4E83-8C80-760EE2DDDDC3}" type="presParOf" srcId="{479809B3-C41B-4A20-8AC3-4CB594AA5394}" destId="{62D7B0EC-A764-434F-BEFA-2C06D57E839B}" srcOrd="1" destOrd="0" presId="urn:microsoft.com/office/officeart/2005/8/layout/vList5"/>
    <dgm:cxn modelId="{CB9D7CDB-0B78-4E13-B69A-F87809AF7A2E}" type="presParOf" srcId="{479809B3-C41B-4A20-8AC3-4CB594AA5394}" destId="{1201E20E-1CE5-47A9-B9FD-FD24A96C47B9}" srcOrd="2" destOrd="0" presId="urn:microsoft.com/office/officeart/2005/8/layout/vList5"/>
    <dgm:cxn modelId="{9BEA877E-06C4-4E03-A434-8C542716323F}" type="presParOf" srcId="{1201E20E-1CE5-47A9-B9FD-FD24A96C47B9}" destId="{9723EFCA-9BD5-4916-8297-C0F42273E015}" srcOrd="0" destOrd="0" presId="urn:microsoft.com/office/officeart/2005/8/layout/vList5"/>
    <dgm:cxn modelId="{FEDCF1C5-1250-47A1-B279-673BB896E6FA}" type="presParOf" srcId="{1201E20E-1CE5-47A9-B9FD-FD24A96C47B9}" destId="{B75D2D2F-CDDC-4725-85A2-3D5F3E98246A}" srcOrd="1" destOrd="0" presId="urn:microsoft.com/office/officeart/2005/8/layout/vList5"/>
    <dgm:cxn modelId="{B5D87D90-666E-46FE-8B31-3B5187917E54}" type="presParOf" srcId="{479809B3-C41B-4A20-8AC3-4CB594AA5394}" destId="{12B6F039-949C-4505-A1F5-7433C581D05A}" srcOrd="3" destOrd="0" presId="urn:microsoft.com/office/officeart/2005/8/layout/vList5"/>
    <dgm:cxn modelId="{41182AAA-04D8-45AF-A321-A8B7C9101124}" type="presParOf" srcId="{479809B3-C41B-4A20-8AC3-4CB594AA5394}" destId="{DBAD322F-1327-45E5-9022-E7AA18F9F0B5}" srcOrd="4" destOrd="0" presId="urn:microsoft.com/office/officeart/2005/8/layout/vList5"/>
    <dgm:cxn modelId="{DB2885E2-3688-4273-B4C6-172E871685E1}" type="presParOf" srcId="{DBAD322F-1327-45E5-9022-E7AA18F9F0B5}" destId="{48C19555-9D72-4DE1-871F-07DABA37BAD2}" srcOrd="0" destOrd="0" presId="urn:microsoft.com/office/officeart/2005/8/layout/vList5"/>
    <dgm:cxn modelId="{24EBF80A-0FF3-4728-B65C-A7736CE6793F}" type="presParOf" srcId="{DBAD322F-1327-45E5-9022-E7AA18F9F0B5}" destId="{C52C9B46-0736-4179-AE32-89659E690B3A}" srcOrd="1" destOrd="0" presId="urn:microsoft.com/office/officeart/2005/8/layout/vList5"/>
    <dgm:cxn modelId="{0E508A8F-B98C-4F7D-A579-893627DE4E5E}" type="presParOf" srcId="{479809B3-C41B-4A20-8AC3-4CB594AA5394}" destId="{991DB921-AF1A-4C6C-A4FC-91B85731AB97}" srcOrd="5" destOrd="0" presId="urn:microsoft.com/office/officeart/2005/8/layout/vList5"/>
    <dgm:cxn modelId="{B4CDF3B8-6EBD-44F5-B028-5F4954C70982}" type="presParOf" srcId="{479809B3-C41B-4A20-8AC3-4CB594AA5394}" destId="{D59538B6-4D8C-4A90-AB4C-01EC63ABFC9A}" srcOrd="6" destOrd="0" presId="urn:microsoft.com/office/officeart/2005/8/layout/vList5"/>
    <dgm:cxn modelId="{DAE2122C-0585-4F7D-998B-E1E686A60C42}" type="presParOf" srcId="{D59538B6-4D8C-4A90-AB4C-01EC63ABFC9A}" destId="{200C9C8D-67A6-48E3-93B3-17E4C0B97102}" srcOrd="0" destOrd="0" presId="urn:microsoft.com/office/officeart/2005/8/layout/vList5"/>
    <dgm:cxn modelId="{198EF761-7D2A-4F0D-ACCD-1579DFC0CE61}" type="presParOf" srcId="{D59538B6-4D8C-4A90-AB4C-01EC63ABFC9A}" destId="{08A25EF0-C870-4D91-9D04-6A1BDE849F49}" srcOrd="1" destOrd="0" presId="urn:microsoft.com/office/officeart/2005/8/layout/vList5"/>
    <dgm:cxn modelId="{27956B67-7A9C-45E9-A6C1-4BB981E6BF11}" type="presParOf" srcId="{479809B3-C41B-4A20-8AC3-4CB594AA5394}" destId="{D449CFD2-D8D7-47F7-9E04-B57EAD83BF20}" srcOrd="7" destOrd="0" presId="urn:microsoft.com/office/officeart/2005/8/layout/vList5"/>
    <dgm:cxn modelId="{F776A2E3-AEC4-4DF2-B783-EABDC9E829E0}" type="presParOf" srcId="{479809B3-C41B-4A20-8AC3-4CB594AA5394}" destId="{280C75CA-EE71-44A1-A1A5-87D4662EAE1C}" srcOrd="8" destOrd="0" presId="urn:microsoft.com/office/officeart/2005/8/layout/vList5"/>
    <dgm:cxn modelId="{30FF8607-E2B1-4875-9664-23733C7E14BA}" type="presParOf" srcId="{280C75CA-EE71-44A1-A1A5-87D4662EAE1C}" destId="{AB935338-33AD-4C4C-8841-8393BDF62220}" srcOrd="0" destOrd="0" presId="urn:microsoft.com/office/officeart/2005/8/layout/vList5"/>
    <dgm:cxn modelId="{73F81DFF-E4C2-4885-85DB-85F1434DFA2E}" type="presParOf" srcId="{280C75CA-EE71-44A1-A1A5-87D4662EAE1C}" destId="{A53BC78C-3466-4A65-941B-DFFA896C3416}" srcOrd="1" destOrd="0" presId="urn:microsoft.com/office/officeart/2005/8/layout/vList5"/>
    <dgm:cxn modelId="{5A58C3D6-9234-4CDB-85A1-42C22162A208}" type="presParOf" srcId="{479809B3-C41B-4A20-8AC3-4CB594AA5394}" destId="{9D674BCE-C592-42EB-AD6A-434CFD7A2282}" srcOrd="9" destOrd="0" presId="urn:microsoft.com/office/officeart/2005/8/layout/vList5"/>
    <dgm:cxn modelId="{08EB5DAD-1FAA-43CD-810E-BC23081D3F5C}" type="presParOf" srcId="{479809B3-C41B-4A20-8AC3-4CB594AA5394}" destId="{ED09F4AE-7159-4B47-A9ED-4A623649428A}" srcOrd="10" destOrd="0" presId="urn:microsoft.com/office/officeart/2005/8/layout/vList5"/>
    <dgm:cxn modelId="{B28CA976-35F1-4B85-952F-8AAABE027A21}" type="presParOf" srcId="{ED09F4AE-7159-4B47-A9ED-4A623649428A}" destId="{A34E048D-ACC5-444C-9C81-52140B3EF347}" srcOrd="0" destOrd="0" presId="urn:microsoft.com/office/officeart/2005/8/layout/vList5"/>
    <dgm:cxn modelId="{EEA658FB-1A01-4327-A9BA-BD9B5607D9B0}" type="presParOf" srcId="{ED09F4AE-7159-4B47-A9ED-4A623649428A}" destId="{909EB199-C048-4EA6-A986-1EEC0B008F6B}"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2BE796-A847-48EE-A395-FE10DEB71F3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9E58AEDC-D0A5-4F29-A763-158A633AF6DB}">
      <dgm:prSet custT="1"/>
      <dgm:spPr/>
      <dgm:t>
        <a:bodyPr/>
        <a:lstStyle/>
        <a:p>
          <a:pPr rtl="0"/>
          <a:r>
            <a:rPr lang="en-US" sz="2400" dirty="0" smtClean="0"/>
            <a:t>No human insight</a:t>
          </a:r>
          <a:endParaRPr lang="en-US" sz="2400" dirty="0"/>
        </a:p>
      </dgm:t>
    </dgm:pt>
    <dgm:pt modelId="{3D0CEF27-FE53-47F0-9F6D-20067B5393EA}" type="parTrans" cxnId="{0602E2E8-1FAE-4ECA-A5CC-5BF9644A073B}">
      <dgm:prSet/>
      <dgm:spPr/>
      <dgm:t>
        <a:bodyPr/>
        <a:lstStyle/>
        <a:p>
          <a:endParaRPr lang="en-US" sz="2400"/>
        </a:p>
      </dgm:t>
    </dgm:pt>
    <dgm:pt modelId="{23FE0229-97A2-4DA4-B7BF-3EEFA6140E60}" type="sibTrans" cxnId="{0602E2E8-1FAE-4ECA-A5CC-5BF9644A073B}">
      <dgm:prSet/>
      <dgm:spPr/>
      <dgm:t>
        <a:bodyPr/>
        <a:lstStyle/>
        <a:p>
          <a:endParaRPr lang="en-US" sz="2400"/>
        </a:p>
      </dgm:t>
    </dgm:pt>
    <dgm:pt modelId="{2CA425A7-BC92-4755-A38B-4CB6A6B440C0}">
      <dgm:prSet custT="1"/>
      <dgm:spPr/>
      <dgm:t>
        <a:bodyPr/>
        <a:lstStyle/>
        <a:p>
          <a:pPr rtl="0"/>
          <a:r>
            <a:rPr lang="en-US" sz="2400" dirty="0" smtClean="0"/>
            <a:t>Need implementation effort</a:t>
          </a:r>
          <a:endParaRPr lang="en-US" sz="2400" dirty="0"/>
        </a:p>
      </dgm:t>
    </dgm:pt>
    <dgm:pt modelId="{5C17CC5F-3833-4C84-B602-F6425F86311A}" type="parTrans" cxnId="{74680745-D548-49BC-8549-756CAFC13B8A}">
      <dgm:prSet/>
      <dgm:spPr/>
      <dgm:t>
        <a:bodyPr/>
        <a:lstStyle/>
        <a:p>
          <a:endParaRPr lang="en-US" sz="2400"/>
        </a:p>
      </dgm:t>
    </dgm:pt>
    <dgm:pt modelId="{70689485-1F61-4DAB-A2B5-4D04E6B8778A}" type="sibTrans" cxnId="{74680745-D548-49BC-8549-756CAFC13B8A}">
      <dgm:prSet/>
      <dgm:spPr/>
      <dgm:t>
        <a:bodyPr/>
        <a:lstStyle/>
        <a:p>
          <a:endParaRPr lang="en-US" sz="2400"/>
        </a:p>
      </dgm:t>
    </dgm:pt>
    <dgm:pt modelId="{DEB38816-0656-4161-960A-4167D8D71884}">
      <dgm:prSet custT="1"/>
      <dgm:spPr/>
      <dgm:t>
        <a:bodyPr/>
        <a:lstStyle/>
        <a:p>
          <a:pPr rtl="0"/>
          <a:r>
            <a:rPr lang="en-US" sz="2400" dirty="0" smtClean="0"/>
            <a:t>Need maintenance effort for data/application change</a:t>
          </a:r>
          <a:endParaRPr lang="en-US" sz="2400" dirty="0"/>
        </a:p>
      </dgm:t>
    </dgm:pt>
    <dgm:pt modelId="{87588D53-BA88-40B5-B582-33F146DB1C2B}" type="parTrans" cxnId="{11D26344-08B3-4FA9-8CF9-CFE97963DAAF}">
      <dgm:prSet/>
      <dgm:spPr/>
      <dgm:t>
        <a:bodyPr/>
        <a:lstStyle/>
        <a:p>
          <a:endParaRPr lang="en-US" sz="2400"/>
        </a:p>
      </dgm:t>
    </dgm:pt>
    <dgm:pt modelId="{E31CF97A-DD98-4324-B251-1BF4F29D1AAF}" type="sibTrans" cxnId="{11D26344-08B3-4FA9-8CF9-CFE97963DAAF}">
      <dgm:prSet/>
      <dgm:spPr/>
      <dgm:t>
        <a:bodyPr/>
        <a:lstStyle/>
        <a:p>
          <a:endParaRPr lang="en-US" sz="2400"/>
        </a:p>
      </dgm:t>
    </dgm:pt>
    <dgm:pt modelId="{DA1D3339-4BBB-49C7-99D2-FF3EA77ABEF6}" type="pres">
      <dgm:prSet presAssocID="{FC2BE796-A847-48EE-A395-FE10DEB71F3F}" presName="linear" presStyleCnt="0">
        <dgm:presLayoutVars>
          <dgm:animLvl val="lvl"/>
          <dgm:resizeHandles val="exact"/>
        </dgm:presLayoutVars>
      </dgm:prSet>
      <dgm:spPr/>
      <dgm:t>
        <a:bodyPr/>
        <a:lstStyle/>
        <a:p>
          <a:endParaRPr lang="en-US"/>
        </a:p>
      </dgm:t>
    </dgm:pt>
    <dgm:pt modelId="{B9BBC121-0E9C-44BB-8219-48B77C0BB3B0}" type="pres">
      <dgm:prSet presAssocID="{9E58AEDC-D0A5-4F29-A763-158A633AF6DB}" presName="parentText" presStyleLbl="node1" presStyleIdx="0" presStyleCnt="3">
        <dgm:presLayoutVars>
          <dgm:chMax val="0"/>
          <dgm:bulletEnabled val="1"/>
        </dgm:presLayoutVars>
      </dgm:prSet>
      <dgm:spPr/>
      <dgm:t>
        <a:bodyPr/>
        <a:lstStyle/>
        <a:p>
          <a:endParaRPr lang="en-US"/>
        </a:p>
      </dgm:t>
    </dgm:pt>
    <dgm:pt modelId="{3DC94087-4D34-4E7E-A7E1-E8A4FB95C66B}" type="pres">
      <dgm:prSet presAssocID="{23FE0229-97A2-4DA4-B7BF-3EEFA6140E60}" presName="spacer" presStyleCnt="0"/>
      <dgm:spPr/>
    </dgm:pt>
    <dgm:pt modelId="{3D64310A-784C-41C4-B134-0030CAED621F}" type="pres">
      <dgm:prSet presAssocID="{2CA425A7-BC92-4755-A38B-4CB6A6B440C0}" presName="parentText" presStyleLbl="node1" presStyleIdx="1" presStyleCnt="3">
        <dgm:presLayoutVars>
          <dgm:chMax val="0"/>
          <dgm:bulletEnabled val="1"/>
        </dgm:presLayoutVars>
      </dgm:prSet>
      <dgm:spPr/>
      <dgm:t>
        <a:bodyPr/>
        <a:lstStyle/>
        <a:p>
          <a:endParaRPr lang="en-US"/>
        </a:p>
      </dgm:t>
    </dgm:pt>
    <dgm:pt modelId="{8D013FC6-395F-4262-93AA-935CB3ACB770}" type="pres">
      <dgm:prSet presAssocID="{70689485-1F61-4DAB-A2B5-4D04E6B8778A}" presName="spacer" presStyleCnt="0"/>
      <dgm:spPr/>
    </dgm:pt>
    <dgm:pt modelId="{F3985D16-6AD1-4B89-A9F3-49754F39D5CD}" type="pres">
      <dgm:prSet presAssocID="{DEB38816-0656-4161-960A-4167D8D71884}" presName="parentText" presStyleLbl="node1" presStyleIdx="2" presStyleCnt="3">
        <dgm:presLayoutVars>
          <dgm:chMax val="0"/>
          <dgm:bulletEnabled val="1"/>
        </dgm:presLayoutVars>
      </dgm:prSet>
      <dgm:spPr/>
      <dgm:t>
        <a:bodyPr/>
        <a:lstStyle/>
        <a:p>
          <a:endParaRPr lang="en-US"/>
        </a:p>
      </dgm:t>
    </dgm:pt>
  </dgm:ptLst>
  <dgm:cxnLst>
    <dgm:cxn modelId="{11D26344-08B3-4FA9-8CF9-CFE97963DAAF}" srcId="{FC2BE796-A847-48EE-A395-FE10DEB71F3F}" destId="{DEB38816-0656-4161-960A-4167D8D71884}" srcOrd="2" destOrd="0" parTransId="{87588D53-BA88-40B5-B582-33F146DB1C2B}" sibTransId="{E31CF97A-DD98-4324-B251-1BF4F29D1AAF}"/>
    <dgm:cxn modelId="{4E40C331-8C6A-4594-B8ED-8F7A918B70E7}" type="presOf" srcId="{FC2BE796-A847-48EE-A395-FE10DEB71F3F}" destId="{DA1D3339-4BBB-49C7-99D2-FF3EA77ABEF6}" srcOrd="0" destOrd="0" presId="urn:microsoft.com/office/officeart/2005/8/layout/vList2"/>
    <dgm:cxn modelId="{C0CD618B-3634-449A-9676-00DA16E630F9}" type="presOf" srcId="{DEB38816-0656-4161-960A-4167D8D71884}" destId="{F3985D16-6AD1-4B89-A9F3-49754F39D5CD}" srcOrd="0" destOrd="0" presId="urn:microsoft.com/office/officeart/2005/8/layout/vList2"/>
    <dgm:cxn modelId="{9A2E899A-9BAE-41D0-A378-69F54FE3F08E}" type="presOf" srcId="{9E58AEDC-D0A5-4F29-A763-158A633AF6DB}" destId="{B9BBC121-0E9C-44BB-8219-48B77C0BB3B0}" srcOrd="0" destOrd="0" presId="urn:microsoft.com/office/officeart/2005/8/layout/vList2"/>
    <dgm:cxn modelId="{0602E2E8-1FAE-4ECA-A5CC-5BF9644A073B}" srcId="{FC2BE796-A847-48EE-A395-FE10DEB71F3F}" destId="{9E58AEDC-D0A5-4F29-A763-158A633AF6DB}" srcOrd="0" destOrd="0" parTransId="{3D0CEF27-FE53-47F0-9F6D-20067B5393EA}" sibTransId="{23FE0229-97A2-4DA4-B7BF-3EEFA6140E60}"/>
    <dgm:cxn modelId="{89ED4D15-3562-4867-8669-E5752ECB9741}" type="presOf" srcId="{2CA425A7-BC92-4755-A38B-4CB6A6B440C0}" destId="{3D64310A-784C-41C4-B134-0030CAED621F}" srcOrd="0" destOrd="0" presId="urn:microsoft.com/office/officeart/2005/8/layout/vList2"/>
    <dgm:cxn modelId="{74680745-D548-49BC-8549-756CAFC13B8A}" srcId="{FC2BE796-A847-48EE-A395-FE10DEB71F3F}" destId="{2CA425A7-BC92-4755-A38B-4CB6A6B440C0}" srcOrd="1" destOrd="0" parTransId="{5C17CC5F-3833-4C84-B602-F6425F86311A}" sibTransId="{70689485-1F61-4DAB-A2B5-4D04E6B8778A}"/>
    <dgm:cxn modelId="{B9973A78-EE95-4DF2-A16B-823946BC28D6}" type="presParOf" srcId="{DA1D3339-4BBB-49C7-99D2-FF3EA77ABEF6}" destId="{B9BBC121-0E9C-44BB-8219-48B77C0BB3B0}" srcOrd="0" destOrd="0" presId="urn:microsoft.com/office/officeart/2005/8/layout/vList2"/>
    <dgm:cxn modelId="{41017423-48FC-4375-A506-113C0F7A214C}" type="presParOf" srcId="{DA1D3339-4BBB-49C7-99D2-FF3EA77ABEF6}" destId="{3DC94087-4D34-4E7E-A7E1-E8A4FB95C66B}" srcOrd="1" destOrd="0" presId="urn:microsoft.com/office/officeart/2005/8/layout/vList2"/>
    <dgm:cxn modelId="{116EEDD3-1C32-4779-A932-B3CD48A289D3}" type="presParOf" srcId="{DA1D3339-4BBB-49C7-99D2-FF3EA77ABEF6}" destId="{3D64310A-784C-41C4-B134-0030CAED621F}" srcOrd="2" destOrd="0" presId="urn:microsoft.com/office/officeart/2005/8/layout/vList2"/>
    <dgm:cxn modelId="{B4FB718C-C36E-48EC-8625-A6BEF08C50E1}" type="presParOf" srcId="{DA1D3339-4BBB-49C7-99D2-FF3EA77ABEF6}" destId="{8D013FC6-395F-4262-93AA-935CB3ACB770}" srcOrd="3" destOrd="0" presId="urn:microsoft.com/office/officeart/2005/8/layout/vList2"/>
    <dgm:cxn modelId="{8B13A38E-94E6-4626-A3C7-A0C7F0916F8E}" type="presParOf" srcId="{DA1D3339-4BBB-49C7-99D2-FF3EA77ABEF6}" destId="{F3985D16-6AD1-4B89-A9F3-49754F39D5C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E9FD25-0C47-4FAB-B546-F33393E130D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A3157CAC-2F38-478D-A5AC-6AC117CA5B49}">
      <dgm:prSet custT="1"/>
      <dgm:spPr/>
      <dgm:t>
        <a:bodyPr/>
        <a:lstStyle/>
        <a:p>
          <a:pPr rtl="0"/>
          <a:r>
            <a:rPr lang="en-US" sz="2400" dirty="0" smtClean="0"/>
            <a:t>Regression testing times &gt; 4</a:t>
          </a:r>
          <a:endParaRPr lang="en-US" sz="2400" dirty="0"/>
        </a:p>
      </dgm:t>
    </dgm:pt>
    <dgm:pt modelId="{B018649B-D52D-4C25-B825-72E9CDDD9041}" type="parTrans" cxnId="{0786C340-DB54-4295-A98A-3D49DC23F9B9}">
      <dgm:prSet/>
      <dgm:spPr/>
      <dgm:t>
        <a:bodyPr/>
        <a:lstStyle/>
        <a:p>
          <a:endParaRPr lang="en-US" sz="2400"/>
        </a:p>
      </dgm:t>
    </dgm:pt>
    <dgm:pt modelId="{7B28D21A-C938-406E-95D7-248598309FBA}" type="sibTrans" cxnId="{0786C340-DB54-4295-A98A-3D49DC23F9B9}">
      <dgm:prSet/>
      <dgm:spPr/>
      <dgm:t>
        <a:bodyPr/>
        <a:lstStyle/>
        <a:p>
          <a:endParaRPr lang="en-US" sz="2400"/>
        </a:p>
      </dgm:t>
    </dgm:pt>
    <dgm:pt modelId="{41C81531-FFE4-44F5-BAD6-A67A448C1CDE}">
      <dgm:prSet custT="1"/>
      <dgm:spPr/>
      <dgm:t>
        <a:bodyPr/>
        <a:lstStyle/>
        <a:p>
          <a:pPr rtl="0"/>
          <a:r>
            <a:rPr lang="en-US" sz="2400" dirty="0" smtClean="0"/>
            <a:t>Performance Testing, Load Testing, Press Testing</a:t>
          </a:r>
          <a:endParaRPr lang="en-US" sz="2400" dirty="0"/>
        </a:p>
      </dgm:t>
    </dgm:pt>
    <dgm:pt modelId="{35291552-B7D7-4C1D-A316-ED5818C882D7}" type="parTrans" cxnId="{30D20754-14E8-40D8-8D40-1AC4F47C102D}">
      <dgm:prSet/>
      <dgm:spPr/>
      <dgm:t>
        <a:bodyPr/>
        <a:lstStyle/>
        <a:p>
          <a:endParaRPr lang="en-US" sz="2400"/>
        </a:p>
      </dgm:t>
    </dgm:pt>
    <dgm:pt modelId="{9E1A20F2-AE38-45C7-86CB-D6E50A9A060B}" type="sibTrans" cxnId="{30D20754-14E8-40D8-8D40-1AC4F47C102D}">
      <dgm:prSet/>
      <dgm:spPr/>
      <dgm:t>
        <a:bodyPr/>
        <a:lstStyle/>
        <a:p>
          <a:endParaRPr lang="en-US" sz="2400"/>
        </a:p>
      </dgm:t>
    </dgm:pt>
    <dgm:pt modelId="{D08986C4-4807-4EDA-BC60-8ACB477036F6}">
      <dgm:prSet custT="1"/>
      <dgm:spPr/>
      <dgm:t>
        <a:bodyPr/>
        <a:lstStyle/>
        <a:p>
          <a:pPr rtl="0"/>
          <a:r>
            <a:rPr lang="en-US" sz="2400" dirty="0" smtClean="0"/>
            <a:t>Time-consuming data validation/calculation</a:t>
          </a:r>
          <a:endParaRPr lang="en-US" sz="2400" dirty="0"/>
        </a:p>
      </dgm:t>
    </dgm:pt>
    <dgm:pt modelId="{86F47D7B-5BA0-493C-A408-C9726B61011F}" type="parTrans" cxnId="{43F2AF16-1E44-4915-A6CF-728DB1C17959}">
      <dgm:prSet/>
      <dgm:spPr/>
      <dgm:t>
        <a:bodyPr/>
        <a:lstStyle/>
        <a:p>
          <a:endParaRPr lang="en-US" sz="2400"/>
        </a:p>
      </dgm:t>
    </dgm:pt>
    <dgm:pt modelId="{9C173312-0497-400D-BDCE-189C69E0AD28}" type="sibTrans" cxnId="{43F2AF16-1E44-4915-A6CF-728DB1C17959}">
      <dgm:prSet/>
      <dgm:spPr/>
      <dgm:t>
        <a:bodyPr/>
        <a:lstStyle/>
        <a:p>
          <a:endParaRPr lang="en-US" sz="2400"/>
        </a:p>
      </dgm:t>
    </dgm:pt>
    <dgm:pt modelId="{6FFFE22D-38DA-4201-AE59-93928BE72691}">
      <dgm:prSet custT="1"/>
      <dgm:spPr/>
      <dgm:t>
        <a:bodyPr/>
        <a:lstStyle/>
        <a:p>
          <a:pPr rtl="0"/>
          <a:r>
            <a:rPr lang="en-US" sz="2400" dirty="0" smtClean="0"/>
            <a:t>Repeatable operation</a:t>
          </a:r>
          <a:endParaRPr lang="en-US" sz="2400" dirty="0"/>
        </a:p>
      </dgm:t>
    </dgm:pt>
    <dgm:pt modelId="{34547F9E-E31E-4094-954D-2A887951223A}" type="parTrans" cxnId="{EC2B2ACE-A5C2-4839-99F3-6E8D4AC03D0D}">
      <dgm:prSet/>
      <dgm:spPr/>
      <dgm:t>
        <a:bodyPr/>
        <a:lstStyle/>
        <a:p>
          <a:endParaRPr lang="en-US" sz="2400"/>
        </a:p>
      </dgm:t>
    </dgm:pt>
    <dgm:pt modelId="{B038F0B6-5659-4733-97AE-2F125ADF2207}" type="sibTrans" cxnId="{EC2B2ACE-A5C2-4839-99F3-6E8D4AC03D0D}">
      <dgm:prSet/>
      <dgm:spPr/>
      <dgm:t>
        <a:bodyPr/>
        <a:lstStyle/>
        <a:p>
          <a:endParaRPr lang="en-US" sz="2400"/>
        </a:p>
      </dgm:t>
    </dgm:pt>
    <dgm:pt modelId="{4EEE669E-A4CA-4D06-A169-6ACFD320CB4F}">
      <dgm:prSet custT="1"/>
      <dgm:spPr/>
      <dgm:t>
        <a:bodyPr/>
        <a:lstStyle/>
        <a:p>
          <a:pPr rtl="0"/>
          <a:r>
            <a:rPr lang="en-US" sz="2400" dirty="0" smtClean="0"/>
            <a:t>Release frequently</a:t>
          </a:r>
          <a:endParaRPr lang="en-US" sz="2400" dirty="0"/>
        </a:p>
      </dgm:t>
    </dgm:pt>
    <dgm:pt modelId="{1E6FDA7D-D026-4CC3-A9DD-C921F585C72C}" type="parTrans" cxnId="{BAA429C6-1D65-4753-9717-7CA0A962C332}">
      <dgm:prSet/>
      <dgm:spPr/>
      <dgm:t>
        <a:bodyPr/>
        <a:lstStyle/>
        <a:p>
          <a:endParaRPr lang="en-US" sz="2400"/>
        </a:p>
      </dgm:t>
    </dgm:pt>
    <dgm:pt modelId="{F4E7B888-9ADD-45A8-AAB4-6CF28D095E51}" type="sibTrans" cxnId="{BAA429C6-1D65-4753-9717-7CA0A962C332}">
      <dgm:prSet/>
      <dgm:spPr/>
      <dgm:t>
        <a:bodyPr/>
        <a:lstStyle/>
        <a:p>
          <a:endParaRPr lang="en-US" sz="2400"/>
        </a:p>
      </dgm:t>
    </dgm:pt>
    <dgm:pt modelId="{43E3C0E3-172C-41A8-A00F-0B6043E5369D}">
      <dgm:prSet custT="1"/>
      <dgm:spPr/>
      <dgm:t>
        <a:bodyPr/>
        <a:lstStyle/>
        <a:p>
          <a:pPr rtl="0"/>
          <a:r>
            <a:rPr lang="en-US" sz="2400" dirty="0" smtClean="0"/>
            <a:t>…</a:t>
          </a:r>
          <a:endParaRPr lang="en-US" sz="2400" dirty="0"/>
        </a:p>
      </dgm:t>
    </dgm:pt>
    <dgm:pt modelId="{ACB7823E-D1F0-4158-976F-B4E78FE2CF5A}" type="parTrans" cxnId="{6F72F615-D310-4EFC-AB66-D4E679199139}">
      <dgm:prSet/>
      <dgm:spPr/>
      <dgm:t>
        <a:bodyPr/>
        <a:lstStyle/>
        <a:p>
          <a:endParaRPr lang="en-US" sz="2400"/>
        </a:p>
      </dgm:t>
    </dgm:pt>
    <dgm:pt modelId="{DD4290A3-BE15-4158-86F8-0A2B205A5560}" type="sibTrans" cxnId="{6F72F615-D310-4EFC-AB66-D4E679199139}">
      <dgm:prSet/>
      <dgm:spPr/>
      <dgm:t>
        <a:bodyPr/>
        <a:lstStyle/>
        <a:p>
          <a:endParaRPr lang="en-US" sz="2400"/>
        </a:p>
      </dgm:t>
    </dgm:pt>
    <dgm:pt modelId="{BFC1C7CF-2877-4DD1-A2EF-205A5F43EB9C}" type="pres">
      <dgm:prSet presAssocID="{82E9FD25-0C47-4FAB-B546-F33393E130D7}" presName="linear" presStyleCnt="0">
        <dgm:presLayoutVars>
          <dgm:animLvl val="lvl"/>
          <dgm:resizeHandles val="exact"/>
        </dgm:presLayoutVars>
      </dgm:prSet>
      <dgm:spPr/>
      <dgm:t>
        <a:bodyPr/>
        <a:lstStyle/>
        <a:p>
          <a:endParaRPr lang="en-US"/>
        </a:p>
      </dgm:t>
    </dgm:pt>
    <dgm:pt modelId="{5C07B624-BD28-4B24-8798-C91F43092C14}" type="pres">
      <dgm:prSet presAssocID="{A3157CAC-2F38-478D-A5AC-6AC117CA5B49}" presName="parentText" presStyleLbl="node1" presStyleIdx="0" presStyleCnt="6">
        <dgm:presLayoutVars>
          <dgm:chMax val="0"/>
          <dgm:bulletEnabled val="1"/>
        </dgm:presLayoutVars>
      </dgm:prSet>
      <dgm:spPr/>
      <dgm:t>
        <a:bodyPr/>
        <a:lstStyle/>
        <a:p>
          <a:endParaRPr lang="en-US"/>
        </a:p>
      </dgm:t>
    </dgm:pt>
    <dgm:pt modelId="{2A941612-559A-4C67-84AA-F0AD5B2FD04C}" type="pres">
      <dgm:prSet presAssocID="{7B28D21A-C938-406E-95D7-248598309FBA}" presName="spacer" presStyleCnt="0"/>
      <dgm:spPr/>
    </dgm:pt>
    <dgm:pt modelId="{90B9E3BA-DA25-4C1A-9433-DC358892DDE5}" type="pres">
      <dgm:prSet presAssocID="{41C81531-FFE4-44F5-BAD6-A67A448C1CDE}" presName="parentText" presStyleLbl="node1" presStyleIdx="1" presStyleCnt="6">
        <dgm:presLayoutVars>
          <dgm:chMax val="0"/>
          <dgm:bulletEnabled val="1"/>
        </dgm:presLayoutVars>
      </dgm:prSet>
      <dgm:spPr/>
      <dgm:t>
        <a:bodyPr/>
        <a:lstStyle/>
        <a:p>
          <a:endParaRPr lang="en-US"/>
        </a:p>
      </dgm:t>
    </dgm:pt>
    <dgm:pt modelId="{A3CC1CC9-4C4B-490B-A781-EBA49DD31D04}" type="pres">
      <dgm:prSet presAssocID="{9E1A20F2-AE38-45C7-86CB-D6E50A9A060B}" presName="spacer" presStyleCnt="0"/>
      <dgm:spPr/>
    </dgm:pt>
    <dgm:pt modelId="{1EF7DDE9-A82E-451F-8BDC-46EFA16319A8}" type="pres">
      <dgm:prSet presAssocID="{D08986C4-4807-4EDA-BC60-8ACB477036F6}" presName="parentText" presStyleLbl="node1" presStyleIdx="2" presStyleCnt="6">
        <dgm:presLayoutVars>
          <dgm:chMax val="0"/>
          <dgm:bulletEnabled val="1"/>
        </dgm:presLayoutVars>
      </dgm:prSet>
      <dgm:spPr/>
      <dgm:t>
        <a:bodyPr/>
        <a:lstStyle/>
        <a:p>
          <a:endParaRPr lang="en-US"/>
        </a:p>
      </dgm:t>
    </dgm:pt>
    <dgm:pt modelId="{265AFA0E-6891-466E-9A49-0D2C1B52B3F4}" type="pres">
      <dgm:prSet presAssocID="{9C173312-0497-400D-BDCE-189C69E0AD28}" presName="spacer" presStyleCnt="0"/>
      <dgm:spPr/>
    </dgm:pt>
    <dgm:pt modelId="{E9704C08-2980-4D7C-8DEB-AF3A07A3B682}" type="pres">
      <dgm:prSet presAssocID="{6FFFE22D-38DA-4201-AE59-93928BE72691}" presName="parentText" presStyleLbl="node1" presStyleIdx="3" presStyleCnt="6">
        <dgm:presLayoutVars>
          <dgm:chMax val="0"/>
          <dgm:bulletEnabled val="1"/>
        </dgm:presLayoutVars>
      </dgm:prSet>
      <dgm:spPr/>
      <dgm:t>
        <a:bodyPr/>
        <a:lstStyle/>
        <a:p>
          <a:endParaRPr lang="en-US"/>
        </a:p>
      </dgm:t>
    </dgm:pt>
    <dgm:pt modelId="{72DB303B-998C-40E3-B11D-7A59AF89AB1B}" type="pres">
      <dgm:prSet presAssocID="{B038F0B6-5659-4733-97AE-2F125ADF2207}" presName="spacer" presStyleCnt="0"/>
      <dgm:spPr/>
    </dgm:pt>
    <dgm:pt modelId="{C9EA3551-36AF-4685-8AC7-9AE6A3F15678}" type="pres">
      <dgm:prSet presAssocID="{4EEE669E-A4CA-4D06-A169-6ACFD320CB4F}" presName="parentText" presStyleLbl="node1" presStyleIdx="4" presStyleCnt="6">
        <dgm:presLayoutVars>
          <dgm:chMax val="0"/>
          <dgm:bulletEnabled val="1"/>
        </dgm:presLayoutVars>
      </dgm:prSet>
      <dgm:spPr/>
      <dgm:t>
        <a:bodyPr/>
        <a:lstStyle/>
        <a:p>
          <a:endParaRPr lang="en-US"/>
        </a:p>
      </dgm:t>
    </dgm:pt>
    <dgm:pt modelId="{06015527-5C3C-482D-B670-623EF20CBCC6}" type="pres">
      <dgm:prSet presAssocID="{F4E7B888-9ADD-45A8-AAB4-6CF28D095E51}" presName="spacer" presStyleCnt="0"/>
      <dgm:spPr/>
    </dgm:pt>
    <dgm:pt modelId="{F7E161D7-45C1-43EF-BDB9-5DE29927FC17}" type="pres">
      <dgm:prSet presAssocID="{43E3C0E3-172C-41A8-A00F-0B6043E5369D}" presName="parentText" presStyleLbl="node1" presStyleIdx="5" presStyleCnt="6">
        <dgm:presLayoutVars>
          <dgm:chMax val="0"/>
          <dgm:bulletEnabled val="1"/>
        </dgm:presLayoutVars>
      </dgm:prSet>
      <dgm:spPr/>
      <dgm:t>
        <a:bodyPr/>
        <a:lstStyle/>
        <a:p>
          <a:endParaRPr lang="en-US"/>
        </a:p>
      </dgm:t>
    </dgm:pt>
  </dgm:ptLst>
  <dgm:cxnLst>
    <dgm:cxn modelId="{40919583-F7D2-45E9-9C00-46953B36AD92}" type="presOf" srcId="{82E9FD25-0C47-4FAB-B546-F33393E130D7}" destId="{BFC1C7CF-2877-4DD1-A2EF-205A5F43EB9C}" srcOrd="0" destOrd="0" presId="urn:microsoft.com/office/officeart/2005/8/layout/vList2"/>
    <dgm:cxn modelId="{2779FBD2-93AB-4EAD-B608-D4B0B34BB596}" type="presOf" srcId="{A3157CAC-2F38-478D-A5AC-6AC117CA5B49}" destId="{5C07B624-BD28-4B24-8798-C91F43092C14}" srcOrd="0" destOrd="0" presId="urn:microsoft.com/office/officeart/2005/8/layout/vList2"/>
    <dgm:cxn modelId="{71DA2AF5-130E-4A6F-9246-0EAAF91A6B54}" type="presOf" srcId="{4EEE669E-A4CA-4D06-A169-6ACFD320CB4F}" destId="{C9EA3551-36AF-4685-8AC7-9AE6A3F15678}" srcOrd="0" destOrd="0" presId="urn:microsoft.com/office/officeart/2005/8/layout/vList2"/>
    <dgm:cxn modelId="{30D20754-14E8-40D8-8D40-1AC4F47C102D}" srcId="{82E9FD25-0C47-4FAB-B546-F33393E130D7}" destId="{41C81531-FFE4-44F5-BAD6-A67A448C1CDE}" srcOrd="1" destOrd="0" parTransId="{35291552-B7D7-4C1D-A316-ED5818C882D7}" sibTransId="{9E1A20F2-AE38-45C7-86CB-D6E50A9A060B}"/>
    <dgm:cxn modelId="{43F2AF16-1E44-4915-A6CF-728DB1C17959}" srcId="{82E9FD25-0C47-4FAB-B546-F33393E130D7}" destId="{D08986C4-4807-4EDA-BC60-8ACB477036F6}" srcOrd="2" destOrd="0" parTransId="{86F47D7B-5BA0-493C-A408-C9726B61011F}" sibTransId="{9C173312-0497-400D-BDCE-189C69E0AD28}"/>
    <dgm:cxn modelId="{40223909-6233-49D8-8EDC-88A88C758969}" type="presOf" srcId="{D08986C4-4807-4EDA-BC60-8ACB477036F6}" destId="{1EF7DDE9-A82E-451F-8BDC-46EFA16319A8}" srcOrd="0" destOrd="0" presId="urn:microsoft.com/office/officeart/2005/8/layout/vList2"/>
    <dgm:cxn modelId="{EC2B2ACE-A5C2-4839-99F3-6E8D4AC03D0D}" srcId="{82E9FD25-0C47-4FAB-B546-F33393E130D7}" destId="{6FFFE22D-38DA-4201-AE59-93928BE72691}" srcOrd="3" destOrd="0" parTransId="{34547F9E-E31E-4094-954D-2A887951223A}" sibTransId="{B038F0B6-5659-4733-97AE-2F125ADF2207}"/>
    <dgm:cxn modelId="{BAA429C6-1D65-4753-9717-7CA0A962C332}" srcId="{82E9FD25-0C47-4FAB-B546-F33393E130D7}" destId="{4EEE669E-A4CA-4D06-A169-6ACFD320CB4F}" srcOrd="4" destOrd="0" parTransId="{1E6FDA7D-D026-4CC3-A9DD-C921F585C72C}" sibTransId="{F4E7B888-9ADD-45A8-AAB4-6CF28D095E51}"/>
    <dgm:cxn modelId="{FD02DDCD-9904-4807-8CE5-839974C44201}" type="presOf" srcId="{43E3C0E3-172C-41A8-A00F-0B6043E5369D}" destId="{F7E161D7-45C1-43EF-BDB9-5DE29927FC17}" srcOrd="0" destOrd="0" presId="urn:microsoft.com/office/officeart/2005/8/layout/vList2"/>
    <dgm:cxn modelId="{5F33EF88-3688-47C6-8E75-C70E9E809BEF}" type="presOf" srcId="{6FFFE22D-38DA-4201-AE59-93928BE72691}" destId="{E9704C08-2980-4D7C-8DEB-AF3A07A3B682}" srcOrd="0" destOrd="0" presId="urn:microsoft.com/office/officeart/2005/8/layout/vList2"/>
    <dgm:cxn modelId="{9D19C363-58CF-4470-8BC5-C2D241D98A5D}" type="presOf" srcId="{41C81531-FFE4-44F5-BAD6-A67A448C1CDE}" destId="{90B9E3BA-DA25-4C1A-9433-DC358892DDE5}" srcOrd="0" destOrd="0" presId="urn:microsoft.com/office/officeart/2005/8/layout/vList2"/>
    <dgm:cxn modelId="{0786C340-DB54-4295-A98A-3D49DC23F9B9}" srcId="{82E9FD25-0C47-4FAB-B546-F33393E130D7}" destId="{A3157CAC-2F38-478D-A5AC-6AC117CA5B49}" srcOrd="0" destOrd="0" parTransId="{B018649B-D52D-4C25-B825-72E9CDDD9041}" sibTransId="{7B28D21A-C938-406E-95D7-248598309FBA}"/>
    <dgm:cxn modelId="{6F72F615-D310-4EFC-AB66-D4E679199139}" srcId="{82E9FD25-0C47-4FAB-B546-F33393E130D7}" destId="{43E3C0E3-172C-41A8-A00F-0B6043E5369D}" srcOrd="5" destOrd="0" parTransId="{ACB7823E-D1F0-4158-976F-B4E78FE2CF5A}" sibTransId="{DD4290A3-BE15-4158-86F8-0A2B205A5560}"/>
    <dgm:cxn modelId="{B22ED1B5-7B3E-492D-A4E7-2E315513F1BC}" type="presParOf" srcId="{BFC1C7CF-2877-4DD1-A2EF-205A5F43EB9C}" destId="{5C07B624-BD28-4B24-8798-C91F43092C14}" srcOrd="0" destOrd="0" presId="urn:microsoft.com/office/officeart/2005/8/layout/vList2"/>
    <dgm:cxn modelId="{0C094214-E337-4955-8268-B3294113F7ED}" type="presParOf" srcId="{BFC1C7CF-2877-4DD1-A2EF-205A5F43EB9C}" destId="{2A941612-559A-4C67-84AA-F0AD5B2FD04C}" srcOrd="1" destOrd="0" presId="urn:microsoft.com/office/officeart/2005/8/layout/vList2"/>
    <dgm:cxn modelId="{52AB194F-E6D8-402E-81C9-58C29344B427}" type="presParOf" srcId="{BFC1C7CF-2877-4DD1-A2EF-205A5F43EB9C}" destId="{90B9E3BA-DA25-4C1A-9433-DC358892DDE5}" srcOrd="2" destOrd="0" presId="urn:microsoft.com/office/officeart/2005/8/layout/vList2"/>
    <dgm:cxn modelId="{ECAA5961-6783-47AE-A059-78ED78902419}" type="presParOf" srcId="{BFC1C7CF-2877-4DD1-A2EF-205A5F43EB9C}" destId="{A3CC1CC9-4C4B-490B-A781-EBA49DD31D04}" srcOrd="3" destOrd="0" presId="urn:microsoft.com/office/officeart/2005/8/layout/vList2"/>
    <dgm:cxn modelId="{A24639EA-AACB-4CD1-8CDC-AE69FC833457}" type="presParOf" srcId="{BFC1C7CF-2877-4DD1-A2EF-205A5F43EB9C}" destId="{1EF7DDE9-A82E-451F-8BDC-46EFA16319A8}" srcOrd="4" destOrd="0" presId="urn:microsoft.com/office/officeart/2005/8/layout/vList2"/>
    <dgm:cxn modelId="{45EB253A-D16B-405C-B420-20A48AC4EF32}" type="presParOf" srcId="{BFC1C7CF-2877-4DD1-A2EF-205A5F43EB9C}" destId="{265AFA0E-6891-466E-9A49-0D2C1B52B3F4}" srcOrd="5" destOrd="0" presId="urn:microsoft.com/office/officeart/2005/8/layout/vList2"/>
    <dgm:cxn modelId="{050FDC64-922B-42FE-851F-5292BC51F54B}" type="presParOf" srcId="{BFC1C7CF-2877-4DD1-A2EF-205A5F43EB9C}" destId="{E9704C08-2980-4D7C-8DEB-AF3A07A3B682}" srcOrd="6" destOrd="0" presId="urn:microsoft.com/office/officeart/2005/8/layout/vList2"/>
    <dgm:cxn modelId="{E2C393F6-D900-4E5B-8491-D3267B8D0036}" type="presParOf" srcId="{BFC1C7CF-2877-4DD1-A2EF-205A5F43EB9C}" destId="{72DB303B-998C-40E3-B11D-7A59AF89AB1B}" srcOrd="7" destOrd="0" presId="urn:microsoft.com/office/officeart/2005/8/layout/vList2"/>
    <dgm:cxn modelId="{DF9E94FE-010A-4618-9B2D-362BFE16ECF9}" type="presParOf" srcId="{BFC1C7CF-2877-4DD1-A2EF-205A5F43EB9C}" destId="{C9EA3551-36AF-4685-8AC7-9AE6A3F15678}" srcOrd="8" destOrd="0" presId="urn:microsoft.com/office/officeart/2005/8/layout/vList2"/>
    <dgm:cxn modelId="{89F096A1-2DD8-43BE-B3F8-A671A49F1825}" type="presParOf" srcId="{BFC1C7CF-2877-4DD1-A2EF-205A5F43EB9C}" destId="{06015527-5C3C-482D-B670-623EF20CBCC6}" srcOrd="9" destOrd="0" presId="urn:microsoft.com/office/officeart/2005/8/layout/vList2"/>
    <dgm:cxn modelId="{A98873C9-756A-44E1-8C34-3151C71C00E5}" type="presParOf" srcId="{BFC1C7CF-2877-4DD1-A2EF-205A5F43EB9C}" destId="{F7E161D7-45C1-43EF-BDB9-5DE29927FC17}"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DF9911-2A1A-41B5-8B1E-55A7491B9FF0}"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19C2D93-8477-4AF0-8B69-A63D18474C41}">
      <dgm:prSet custT="1"/>
      <dgm:spPr/>
      <dgm:t>
        <a:bodyPr/>
        <a:lstStyle/>
        <a:p>
          <a:pPr rtl="0"/>
          <a:r>
            <a:rPr lang="en-US" sz="2400" dirty="0" smtClean="0"/>
            <a:t>Cross-application test cases with uncertain interrupted time (ex. Time of data flow)</a:t>
          </a:r>
          <a:endParaRPr lang="en-US" sz="2400" dirty="0"/>
        </a:p>
      </dgm:t>
    </dgm:pt>
    <dgm:pt modelId="{32101E82-9948-4E34-8921-65F58662C1F0}" type="parTrans" cxnId="{CD08C247-826E-4DFA-B533-978694B8E48B}">
      <dgm:prSet/>
      <dgm:spPr/>
      <dgm:t>
        <a:bodyPr/>
        <a:lstStyle/>
        <a:p>
          <a:endParaRPr lang="en-US" sz="2400"/>
        </a:p>
      </dgm:t>
    </dgm:pt>
    <dgm:pt modelId="{CCC2369B-A688-4FEF-9DE2-836D53C781B0}" type="sibTrans" cxnId="{CD08C247-826E-4DFA-B533-978694B8E48B}">
      <dgm:prSet/>
      <dgm:spPr/>
      <dgm:t>
        <a:bodyPr/>
        <a:lstStyle/>
        <a:p>
          <a:endParaRPr lang="en-US" sz="2400"/>
        </a:p>
      </dgm:t>
    </dgm:pt>
    <dgm:pt modelId="{540084C6-E89F-4AB3-B4A4-539BF428C268}">
      <dgm:prSet custT="1"/>
      <dgm:spPr/>
      <dgm:t>
        <a:bodyPr/>
        <a:lstStyle/>
        <a:p>
          <a:pPr rtl="0"/>
          <a:r>
            <a:rPr lang="en-US" sz="2400" dirty="0" smtClean="0"/>
            <a:t>Test cases that need frequent human intervention (e.g. Data change)</a:t>
          </a:r>
          <a:endParaRPr lang="en-US" sz="2400" dirty="0"/>
        </a:p>
      </dgm:t>
    </dgm:pt>
    <dgm:pt modelId="{762B6BB8-D4C3-49FC-8D31-582B37F99249}" type="parTrans" cxnId="{B6532CDF-7BCB-4868-983D-7638E7C93F00}">
      <dgm:prSet/>
      <dgm:spPr/>
      <dgm:t>
        <a:bodyPr/>
        <a:lstStyle/>
        <a:p>
          <a:endParaRPr lang="en-US" sz="2400"/>
        </a:p>
      </dgm:t>
    </dgm:pt>
    <dgm:pt modelId="{54693E7A-4CF3-4C33-ACA6-83D19D74A7CD}" type="sibTrans" cxnId="{B6532CDF-7BCB-4868-983D-7638E7C93F00}">
      <dgm:prSet/>
      <dgm:spPr/>
      <dgm:t>
        <a:bodyPr/>
        <a:lstStyle/>
        <a:p>
          <a:endParaRPr lang="en-US" sz="2400"/>
        </a:p>
      </dgm:t>
    </dgm:pt>
    <dgm:pt modelId="{A8A86337-24AE-44E6-835E-ED5DA405D184}">
      <dgm:prSet custT="1"/>
      <dgm:spPr/>
      <dgm:t>
        <a:bodyPr/>
        <a:lstStyle/>
        <a:p>
          <a:pPr rtl="0"/>
          <a:r>
            <a:rPr lang="en-US" sz="2400" dirty="0" smtClean="0"/>
            <a:t>Checkpoints require subjective judgment or cannot be validated by automation tool (ex. To verify page / file format)</a:t>
          </a:r>
          <a:endParaRPr lang="en-US" sz="2400" dirty="0"/>
        </a:p>
      </dgm:t>
    </dgm:pt>
    <dgm:pt modelId="{545D9EEB-0C42-44E0-B391-4800A9A5F91F}" type="parTrans" cxnId="{95101E28-DABB-4BC3-A32C-F733EB36EDDA}">
      <dgm:prSet/>
      <dgm:spPr/>
      <dgm:t>
        <a:bodyPr/>
        <a:lstStyle/>
        <a:p>
          <a:endParaRPr lang="en-US" sz="2400"/>
        </a:p>
      </dgm:t>
    </dgm:pt>
    <dgm:pt modelId="{DA05F210-25AA-4745-84E8-85EF84E829AB}" type="sibTrans" cxnId="{95101E28-DABB-4BC3-A32C-F733EB36EDDA}">
      <dgm:prSet/>
      <dgm:spPr/>
      <dgm:t>
        <a:bodyPr/>
        <a:lstStyle/>
        <a:p>
          <a:endParaRPr lang="en-US" sz="2400"/>
        </a:p>
      </dgm:t>
    </dgm:pt>
    <dgm:pt modelId="{25CFF0C3-74F0-4911-8559-74B71CC59844}">
      <dgm:prSet custT="1"/>
      <dgm:spPr/>
      <dgm:t>
        <a:bodyPr/>
        <a:lstStyle/>
        <a:p>
          <a:pPr rtl="0"/>
          <a:r>
            <a:rPr lang="en-US" sz="2400" dirty="0" smtClean="0"/>
            <a:t>…</a:t>
          </a:r>
          <a:endParaRPr lang="en-US" sz="2400" dirty="0"/>
        </a:p>
      </dgm:t>
    </dgm:pt>
    <dgm:pt modelId="{ACF588A0-C496-4F03-A8DC-6D4666D1335F}" type="parTrans" cxnId="{AE9BB712-1FE1-4C23-B6F1-D75EC7AC1E86}">
      <dgm:prSet/>
      <dgm:spPr/>
      <dgm:t>
        <a:bodyPr/>
        <a:lstStyle/>
        <a:p>
          <a:endParaRPr lang="en-US" sz="2400"/>
        </a:p>
      </dgm:t>
    </dgm:pt>
    <dgm:pt modelId="{33456B23-50FC-49A0-917F-BDE3CEC6236E}" type="sibTrans" cxnId="{AE9BB712-1FE1-4C23-B6F1-D75EC7AC1E86}">
      <dgm:prSet/>
      <dgm:spPr/>
      <dgm:t>
        <a:bodyPr/>
        <a:lstStyle/>
        <a:p>
          <a:endParaRPr lang="en-US" sz="2400"/>
        </a:p>
      </dgm:t>
    </dgm:pt>
    <dgm:pt modelId="{F2A0234F-D3D4-4823-A70C-240297BB51C2}" type="pres">
      <dgm:prSet presAssocID="{F0DF9911-2A1A-41B5-8B1E-55A7491B9FF0}" presName="linear" presStyleCnt="0">
        <dgm:presLayoutVars>
          <dgm:animLvl val="lvl"/>
          <dgm:resizeHandles val="exact"/>
        </dgm:presLayoutVars>
      </dgm:prSet>
      <dgm:spPr/>
      <dgm:t>
        <a:bodyPr/>
        <a:lstStyle/>
        <a:p>
          <a:endParaRPr lang="en-US"/>
        </a:p>
      </dgm:t>
    </dgm:pt>
    <dgm:pt modelId="{7AC7E8D1-180E-421F-9C37-CDB70D45300D}" type="pres">
      <dgm:prSet presAssocID="{D19C2D93-8477-4AF0-8B69-A63D18474C41}" presName="parentText" presStyleLbl="node1" presStyleIdx="0" presStyleCnt="4">
        <dgm:presLayoutVars>
          <dgm:chMax val="0"/>
          <dgm:bulletEnabled val="1"/>
        </dgm:presLayoutVars>
      </dgm:prSet>
      <dgm:spPr/>
      <dgm:t>
        <a:bodyPr/>
        <a:lstStyle/>
        <a:p>
          <a:endParaRPr lang="en-US"/>
        </a:p>
      </dgm:t>
    </dgm:pt>
    <dgm:pt modelId="{7AFD825D-3B07-40DA-9D4C-E38B653EFA99}" type="pres">
      <dgm:prSet presAssocID="{CCC2369B-A688-4FEF-9DE2-836D53C781B0}" presName="spacer" presStyleCnt="0"/>
      <dgm:spPr/>
    </dgm:pt>
    <dgm:pt modelId="{7CC1B61F-CDAE-4BC9-A9AA-B73192D67FA0}" type="pres">
      <dgm:prSet presAssocID="{540084C6-E89F-4AB3-B4A4-539BF428C268}" presName="parentText" presStyleLbl="node1" presStyleIdx="1" presStyleCnt="4">
        <dgm:presLayoutVars>
          <dgm:chMax val="0"/>
          <dgm:bulletEnabled val="1"/>
        </dgm:presLayoutVars>
      </dgm:prSet>
      <dgm:spPr/>
      <dgm:t>
        <a:bodyPr/>
        <a:lstStyle/>
        <a:p>
          <a:endParaRPr lang="en-US"/>
        </a:p>
      </dgm:t>
    </dgm:pt>
    <dgm:pt modelId="{6135482F-035D-4047-9A9B-1ADD7E55381E}" type="pres">
      <dgm:prSet presAssocID="{54693E7A-4CF3-4C33-ACA6-83D19D74A7CD}" presName="spacer" presStyleCnt="0"/>
      <dgm:spPr/>
    </dgm:pt>
    <dgm:pt modelId="{191CF3D5-44A8-48EA-99B5-BC205D03D543}" type="pres">
      <dgm:prSet presAssocID="{A8A86337-24AE-44E6-835E-ED5DA405D184}" presName="parentText" presStyleLbl="node1" presStyleIdx="2" presStyleCnt="4">
        <dgm:presLayoutVars>
          <dgm:chMax val="0"/>
          <dgm:bulletEnabled val="1"/>
        </dgm:presLayoutVars>
      </dgm:prSet>
      <dgm:spPr/>
      <dgm:t>
        <a:bodyPr/>
        <a:lstStyle/>
        <a:p>
          <a:endParaRPr lang="en-US"/>
        </a:p>
      </dgm:t>
    </dgm:pt>
    <dgm:pt modelId="{3767B857-232D-43A2-9FBF-0BFE13B30D8C}" type="pres">
      <dgm:prSet presAssocID="{DA05F210-25AA-4745-84E8-85EF84E829AB}" presName="spacer" presStyleCnt="0"/>
      <dgm:spPr/>
    </dgm:pt>
    <dgm:pt modelId="{0E4BEDB9-1DAF-49EB-A015-93B4B6562F46}" type="pres">
      <dgm:prSet presAssocID="{25CFF0C3-74F0-4911-8559-74B71CC59844}" presName="parentText" presStyleLbl="node1" presStyleIdx="3" presStyleCnt="4">
        <dgm:presLayoutVars>
          <dgm:chMax val="0"/>
          <dgm:bulletEnabled val="1"/>
        </dgm:presLayoutVars>
      </dgm:prSet>
      <dgm:spPr/>
      <dgm:t>
        <a:bodyPr/>
        <a:lstStyle/>
        <a:p>
          <a:endParaRPr lang="en-US"/>
        </a:p>
      </dgm:t>
    </dgm:pt>
  </dgm:ptLst>
  <dgm:cxnLst>
    <dgm:cxn modelId="{CD08C247-826E-4DFA-B533-978694B8E48B}" srcId="{F0DF9911-2A1A-41B5-8B1E-55A7491B9FF0}" destId="{D19C2D93-8477-4AF0-8B69-A63D18474C41}" srcOrd="0" destOrd="0" parTransId="{32101E82-9948-4E34-8921-65F58662C1F0}" sibTransId="{CCC2369B-A688-4FEF-9DE2-836D53C781B0}"/>
    <dgm:cxn modelId="{911650CE-7872-4E0B-B5EC-39E6E6A6876E}" type="presOf" srcId="{540084C6-E89F-4AB3-B4A4-539BF428C268}" destId="{7CC1B61F-CDAE-4BC9-A9AA-B73192D67FA0}" srcOrd="0" destOrd="0" presId="urn:microsoft.com/office/officeart/2005/8/layout/vList2"/>
    <dgm:cxn modelId="{B53675F3-D89D-4DCE-A0E2-B4E17F8238B6}" type="presOf" srcId="{D19C2D93-8477-4AF0-8B69-A63D18474C41}" destId="{7AC7E8D1-180E-421F-9C37-CDB70D45300D}" srcOrd="0" destOrd="0" presId="urn:microsoft.com/office/officeart/2005/8/layout/vList2"/>
    <dgm:cxn modelId="{793274CA-B3A6-43A1-B8A1-35A35D4045C2}" type="presOf" srcId="{25CFF0C3-74F0-4911-8559-74B71CC59844}" destId="{0E4BEDB9-1DAF-49EB-A015-93B4B6562F46}" srcOrd="0" destOrd="0" presId="urn:microsoft.com/office/officeart/2005/8/layout/vList2"/>
    <dgm:cxn modelId="{AE9BB712-1FE1-4C23-B6F1-D75EC7AC1E86}" srcId="{F0DF9911-2A1A-41B5-8B1E-55A7491B9FF0}" destId="{25CFF0C3-74F0-4911-8559-74B71CC59844}" srcOrd="3" destOrd="0" parTransId="{ACF588A0-C496-4F03-A8DC-6D4666D1335F}" sibTransId="{33456B23-50FC-49A0-917F-BDE3CEC6236E}"/>
    <dgm:cxn modelId="{B6532CDF-7BCB-4868-983D-7638E7C93F00}" srcId="{F0DF9911-2A1A-41B5-8B1E-55A7491B9FF0}" destId="{540084C6-E89F-4AB3-B4A4-539BF428C268}" srcOrd="1" destOrd="0" parTransId="{762B6BB8-D4C3-49FC-8D31-582B37F99249}" sibTransId="{54693E7A-4CF3-4C33-ACA6-83D19D74A7CD}"/>
    <dgm:cxn modelId="{2DCDEBE4-93E6-44D3-B876-EB814D24BEE6}" type="presOf" srcId="{A8A86337-24AE-44E6-835E-ED5DA405D184}" destId="{191CF3D5-44A8-48EA-99B5-BC205D03D543}" srcOrd="0" destOrd="0" presId="urn:microsoft.com/office/officeart/2005/8/layout/vList2"/>
    <dgm:cxn modelId="{95101E28-DABB-4BC3-A32C-F733EB36EDDA}" srcId="{F0DF9911-2A1A-41B5-8B1E-55A7491B9FF0}" destId="{A8A86337-24AE-44E6-835E-ED5DA405D184}" srcOrd="2" destOrd="0" parTransId="{545D9EEB-0C42-44E0-B391-4800A9A5F91F}" sibTransId="{DA05F210-25AA-4745-84E8-85EF84E829AB}"/>
    <dgm:cxn modelId="{BF951555-C860-470C-B65A-D7A75B432D30}" type="presOf" srcId="{F0DF9911-2A1A-41B5-8B1E-55A7491B9FF0}" destId="{F2A0234F-D3D4-4823-A70C-240297BB51C2}" srcOrd="0" destOrd="0" presId="urn:microsoft.com/office/officeart/2005/8/layout/vList2"/>
    <dgm:cxn modelId="{84C60A07-0FAB-4791-A700-976EE315B8A3}" type="presParOf" srcId="{F2A0234F-D3D4-4823-A70C-240297BB51C2}" destId="{7AC7E8D1-180E-421F-9C37-CDB70D45300D}" srcOrd="0" destOrd="0" presId="urn:microsoft.com/office/officeart/2005/8/layout/vList2"/>
    <dgm:cxn modelId="{9025CB6B-80CC-40D3-A00B-679482989258}" type="presParOf" srcId="{F2A0234F-D3D4-4823-A70C-240297BB51C2}" destId="{7AFD825D-3B07-40DA-9D4C-E38B653EFA99}" srcOrd="1" destOrd="0" presId="urn:microsoft.com/office/officeart/2005/8/layout/vList2"/>
    <dgm:cxn modelId="{B900ED06-A91C-4E69-AEDB-D39ADA27B737}" type="presParOf" srcId="{F2A0234F-D3D4-4823-A70C-240297BB51C2}" destId="{7CC1B61F-CDAE-4BC9-A9AA-B73192D67FA0}" srcOrd="2" destOrd="0" presId="urn:microsoft.com/office/officeart/2005/8/layout/vList2"/>
    <dgm:cxn modelId="{39E93564-8B19-4286-8F2D-4C7745FDC27E}" type="presParOf" srcId="{F2A0234F-D3D4-4823-A70C-240297BB51C2}" destId="{6135482F-035D-4047-9A9B-1ADD7E55381E}" srcOrd="3" destOrd="0" presId="urn:microsoft.com/office/officeart/2005/8/layout/vList2"/>
    <dgm:cxn modelId="{24F44989-482C-4562-92F0-525DC8C54089}" type="presParOf" srcId="{F2A0234F-D3D4-4823-A70C-240297BB51C2}" destId="{191CF3D5-44A8-48EA-99B5-BC205D03D543}" srcOrd="4" destOrd="0" presId="urn:microsoft.com/office/officeart/2005/8/layout/vList2"/>
    <dgm:cxn modelId="{DD2DB371-11F5-4B1E-B7AC-69D46ED5540E}" type="presParOf" srcId="{F2A0234F-D3D4-4823-A70C-240297BB51C2}" destId="{3767B857-232D-43A2-9FBF-0BFE13B30D8C}" srcOrd="5" destOrd="0" presId="urn:microsoft.com/office/officeart/2005/8/layout/vList2"/>
    <dgm:cxn modelId="{25016539-741C-4B9E-903F-715FA0C0E550}" type="presParOf" srcId="{F2A0234F-D3D4-4823-A70C-240297BB51C2}" destId="{0E4BEDB9-1DAF-49EB-A015-93B4B6562F46}"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7A272E2-1E39-4376-84F5-FEFE9E1265B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77286963-AAF2-4F60-9ABC-D7DE91278E90}">
      <dgm:prSet/>
      <dgm:spPr/>
      <dgm:t>
        <a:bodyPr/>
        <a:lstStyle/>
        <a:p>
          <a:pPr rtl="0"/>
          <a:r>
            <a:rPr lang="en-US" dirty="0" smtClean="0"/>
            <a:t>Unrealistic expectations</a:t>
          </a:r>
          <a:endParaRPr lang="en-US" dirty="0"/>
        </a:p>
      </dgm:t>
    </dgm:pt>
    <dgm:pt modelId="{15593CDA-ABD1-4CAC-B06D-CA1DE72FA202}" type="parTrans" cxnId="{FB0619AF-F7D0-4688-9502-05981AE6013B}">
      <dgm:prSet/>
      <dgm:spPr/>
      <dgm:t>
        <a:bodyPr/>
        <a:lstStyle/>
        <a:p>
          <a:endParaRPr lang="en-US"/>
        </a:p>
      </dgm:t>
    </dgm:pt>
    <dgm:pt modelId="{A74FD2E0-0187-4584-8B56-CA49275ECCD8}" type="sibTrans" cxnId="{FB0619AF-F7D0-4688-9502-05981AE6013B}">
      <dgm:prSet/>
      <dgm:spPr/>
      <dgm:t>
        <a:bodyPr/>
        <a:lstStyle/>
        <a:p>
          <a:endParaRPr lang="en-US"/>
        </a:p>
      </dgm:t>
    </dgm:pt>
    <dgm:pt modelId="{E83F598C-A9EA-4993-80BF-1CD215A45934}">
      <dgm:prSet/>
      <dgm:spPr/>
      <dgm:t>
        <a:bodyPr/>
        <a:lstStyle/>
        <a:p>
          <a:pPr rtl="0"/>
          <a:r>
            <a:rPr lang="en-US" dirty="0" smtClean="0"/>
            <a:t>Poor testing practice</a:t>
          </a:r>
          <a:endParaRPr lang="en-US" dirty="0"/>
        </a:p>
      </dgm:t>
    </dgm:pt>
    <dgm:pt modelId="{8A442B6D-8E16-4B19-82E4-C1E481298DEF}" type="parTrans" cxnId="{193F376A-2BAD-45E4-A695-450D0F3D0F37}">
      <dgm:prSet/>
      <dgm:spPr/>
      <dgm:t>
        <a:bodyPr/>
        <a:lstStyle/>
        <a:p>
          <a:endParaRPr lang="en-US"/>
        </a:p>
      </dgm:t>
    </dgm:pt>
    <dgm:pt modelId="{34094F4E-20E3-48EE-954A-BCE1D5EE54C6}" type="sibTrans" cxnId="{193F376A-2BAD-45E4-A695-450D0F3D0F37}">
      <dgm:prSet/>
      <dgm:spPr/>
      <dgm:t>
        <a:bodyPr/>
        <a:lstStyle/>
        <a:p>
          <a:endParaRPr lang="en-US"/>
        </a:p>
      </dgm:t>
    </dgm:pt>
    <dgm:pt modelId="{FD5A431D-1474-496C-B8E2-2A03638ECBB0}">
      <dgm:prSet/>
      <dgm:spPr/>
      <dgm:t>
        <a:bodyPr/>
        <a:lstStyle/>
        <a:p>
          <a:pPr rtl="0"/>
          <a:r>
            <a:rPr lang="en-US" dirty="0" smtClean="0"/>
            <a:t>Expectation that automated tests will find a lot of new defects</a:t>
          </a:r>
          <a:endParaRPr lang="en-US" dirty="0"/>
        </a:p>
      </dgm:t>
    </dgm:pt>
    <dgm:pt modelId="{315F3EFE-6200-4CFE-994D-3CAE9014DCC8}" type="parTrans" cxnId="{CC6CE228-C7B3-49A5-A5F1-8C1A39701BCF}">
      <dgm:prSet/>
      <dgm:spPr/>
      <dgm:t>
        <a:bodyPr/>
        <a:lstStyle/>
        <a:p>
          <a:endParaRPr lang="en-US"/>
        </a:p>
      </dgm:t>
    </dgm:pt>
    <dgm:pt modelId="{EB1007DE-4737-436C-886F-34CB4938AEE8}" type="sibTrans" cxnId="{CC6CE228-C7B3-49A5-A5F1-8C1A39701BCF}">
      <dgm:prSet/>
      <dgm:spPr/>
      <dgm:t>
        <a:bodyPr/>
        <a:lstStyle/>
        <a:p>
          <a:endParaRPr lang="en-US"/>
        </a:p>
      </dgm:t>
    </dgm:pt>
    <dgm:pt modelId="{11E0702D-7F40-4AF3-9DBE-EEB77FA9963A}">
      <dgm:prSet/>
      <dgm:spPr/>
      <dgm:t>
        <a:bodyPr/>
        <a:lstStyle/>
        <a:p>
          <a:pPr rtl="0"/>
          <a:r>
            <a:rPr lang="en-US" dirty="0" smtClean="0"/>
            <a:t>False sense of security</a:t>
          </a:r>
          <a:endParaRPr lang="en-US" dirty="0"/>
        </a:p>
      </dgm:t>
    </dgm:pt>
    <dgm:pt modelId="{C7294377-DAA8-4E99-8C74-E9133AEF5532}" type="parTrans" cxnId="{2601D733-F520-4A0F-93B6-EDEE44E9FE29}">
      <dgm:prSet/>
      <dgm:spPr/>
      <dgm:t>
        <a:bodyPr/>
        <a:lstStyle/>
        <a:p>
          <a:endParaRPr lang="en-US"/>
        </a:p>
      </dgm:t>
    </dgm:pt>
    <dgm:pt modelId="{F2BD9591-CC48-4733-BAD3-87EB3168425B}" type="sibTrans" cxnId="{2601D733-F520-4A0F-93B6-EDEE44E9FE29}">
      <dgm:prSet/>
      <dgm:spPr/>
      <dgm:t>
        <a:bodyPr/>
        <a:lstStyle/>
        <a:p>
          <a:endParaRPr lang="en-US"/>
        </a:p>
      </dgm:t>
    </dgm:pt>
    <dgm:pt modelId="{C59D5599-0289-47EA-AA9E-B1AA1A07E979}">
      <dgm:prSet/>
      <dgm:spPr/>
      <dgm:t>
        <a:bodyPr/>
        <a:lstStyle/>
        <a:p>
          <a:pPr rtl="0"/>
          <a:r>
            <a:rPr lang="en-US" dirty="0" smtClean="0"/>
            <a:t>Maintenance of automation test cases</a:t>
          </a:r>
          <a:endParaRPr lang="en-US" dirty="0"/>
        </a:p>
      </dgm:t>
    </dgm:pt>
    <dgm:pt modelId="{021C81CA-7C97-4F01-9B52-887A6CF9821C}" type="parTrans" cxnId="{9DA5005F-7827-4CF4-BC0B-0EE2A08C92D9}">
      <dgm:prSet/>
      <dgm:spPr/>
      <dgm:t>
        <a:bodyPr/>
        <a:lstStyle/>
        <a:p>
          <a:endParaRPr lang="en-US"/>
        </a:p>
      </dgm:t>
    </dgm:pt>
    <dgm:pt modelId="{A1D57BE4-CF06-4A73-84C9-192797316603}" type="sibTrans" cxnId="{9DA5005F-7827-4CF4-BC0B-0EE2A08C92D9}">
      <dgm:prSet/>
      <dgm:spPr/>
      <dgm:t>
        <a:bodyPr/>
        <a:lstStyle/>
        <a:p>
          <a:endParaRPr lang="en-US"/>
        </a:p>
      </dgm:t>
    </dgm:pt>
    <dgm:pt modelId="{23A07AEF-BFB3-42B5-B116-065E32868DD9}" type="pres">
      <dgm:prSet presAssocID="{D7A272E2-1E39-4376-84F5-FEFE9E1265B8}" presName="linear" presStyleCnt="0">
        <dgm:presLayoutVars>
          <dgm:animLvl val="lvl"/>
          <dgm:resizeHandles val="exact"/>
        </dgm:presLayoutVars>
      </dgm:prSet>
      <dgm:spPr/>
      <dgm:t>
        <a:bodyPr/>
        <a:lstStyle/>
        <a:p>
          <a:endParaRPr lang="en-US"/>
        </a:p>
      </dgm:t>
    </dgm:pt>
    <dgm:pt modelId="{86BC5591-B79B-46F3-A38D-84A0519D9C64}" type="pres">
      <dgm:prSet presAssocID="{77286963-AAF2-4F60-9ABC-D7DE91278E90}" presName="parentText" presStyleLbl="node1" presStyleIdx="0" presStyleCnt="5">
        <dgm:presLayoutVars>
          <dgm:chMax val="0"/>
          <dgm:bulletEnabled val="1"/>
        </dgm:presLayoutVars>
      </dgm:prSet>
      <dgm:spPr/>
      <dgm:t>
        <a:bodyPr/>
        <a:lstStyle/>
        <a:p>
          <a:endParaRPr lang="en-US"/>
        </a:p>
      </dgm:t>
    </dgm:pt>
    <dgm:pt modelId="{727919A1-414E-4FA8-92F0-D61F0116D59D}" type="pres">
      <dgm:prSet presAssocID="{A74FD2E0-0187-4584-8B56-CA49275ECCD8}" presName="spacer" presStyleCnt="0"/>
      <dgm:spPr/>
      <dgm:t>
        <a:bodyPr/>
        <a:lstStyle/>
        <a:p>
          <a:endParaRPr lang="en-US"/>
        </a:p>
      </dgm:t>
    </dgm:pt>
    <dgm:pt modelId="{9E687B31-5DE6-4658-94AC-ACDE64ED0EFC}" type="pres">
      <dgm:prSet presAssocID="{E83F598C-A9EA-4993-80BF-1CD215A45934}" presName="parentText" presStyleLbl="node1" presStyleIdx="1" presStyleCnt="5">
        <dgm:presLayoutVars>
          <dgm:chMax val="0"/>
          <dgm:bulletEnabled val="1"/>
        </dgm:presLayoutVars>
      </dgm:prSet>
      <dgm:spPr/>
      <dgm:t>
        <a:bodyPr/>
        <a:lstStyle/>
        <a:p>
          <a:endParaRPr lang="en-US"/>
        </a:p>
      </dgm:t>
    </dgm:pt>
    <dgm:pt modelId="{AA2708F1-1896-4718-B040-1D78E8DAA48A}" type="pres">
      <dgm:prSet presAssocID="{34094F4E-20E3-48EE-954A-BCE1D5EE54C6}" presName="spacer" presStyleCnt="0"/>
      <dgm:spPr/>
      <dgm:t>
        <a:bodyPr/>
        <a:lstStyle/>
        <a:p>
          <a:endParaRPr lang="en-US"/>
        </a:p>
      </dgm:t>
    </dgm:pt>
    <dgm:pt modelId="{FC611112-25A2-4BDD-BDB2-2A7F12637848}" type="pres">
      <dgm:prSet presAssocID="{FD5A431D-1474-496C-B8E2-2A03638ECBB0}" presName="parentText" presStyleLbl="node1" presStyleIdx="2" presStyleCnt="5">
        <dgm:presLayoutVars>
          <dgm:chMax val="0"/>
          <dgm:bulletEnabled val="1"/>
        </dgm:presLayoutVars>
      </dgm:prSet>
      <dgm:spPr/>
      <dgm:t>
        <a:bodyPr/>
        <a:lstStyle/>
        <a:p>
          <a:endParaRPr lang="en-US"/>
        </a:p>
      </dgm:t>
    </dgm:pt>
    <dgm:pt modelId="{6A9990EA-7694-4236-9715-C069B5895774}" type="pres">
      <dgm:prSet presAssocID="{EB1007DE-4737-436C-886F-34CB4938AEE8}" presName="spacer" presStyleCnt="0"/>
      <dgm:spPr/>
      <dgm:t>
        <a:bodyPr/>
        <a:lstStyle/>
        <a:p>
          <a:endParaRPr lang="en-US"/>
        </a:p>
      </dgm:t>
    </dgm:pt>
    <dgm:pt modelId="{BD4438EE-431A-42E7-B956-B487FCB68142}" type="pres">
      <dgm:prSet presAssocID="{11E0702D-7F40-4AF3-9DBE-EEB77FA9963A}" presName="parentText" presStyleLbl="node1" presStyleIdx="3" presStyleCnt="5">
        <dgm:presLayoutVars>
          <dgm:chMax val="0"/>
          <dgm:bulletEnabled val="1"/>
        </dgm:presLayoutVars>
      </dgm:prSet>
      <dgm:spPr/>
      <dgm:t>
        <a:bodyPr/>
        <a:lstStyle/>
        <a:p>
          <a:endParaRPr lang="en-US"/>
        </a:p>
      </dgm:t>
    </dgm:pt>
    <dgm:pt modelId="{5BF5E21F-998E-476A-9DE7-E7F8B126AB98}" type="pres">
      <dgm:prSet presAssocID="{F2BD9591-CC48-4733-BAD3-87EB3168425B}" presName="spacer" presStyleCnt="0"/>
      <dgm:spPr/>
      <dgm:t>
        <a:bodyPr/>
        <a:lstStyle/>
        <a:p>
          <a:endParaRPr lang="en-US"/>
        </a:p>
      </dgm:t>
    </dgm:pt>
    <dgm:pt modelId="{992CB892-A3A0-4BAF-B97B-F7037682E18D}" type="pres">
      <dgm:prSet presAssocID="{C59D5599-0289-47EA-AA9E-B1AA1A07E979}" presName="parentText" presStyleLbl="node1" presStyleIdx="4" presStyleCnt="5">
        <dgm:presLayoutVars>
          <dgm:chMax val="0"/>
          <dgm:bulletEnabled val="1"/>
        </dgm:presLayoutVars>
      </dgm:prSet>
      <dgm:spPr/>
      <dgm:t>
        <a:bodyPr/>
        <a:lstStyle/>
        <a:p>
          <a:endParaRPr lang="en-US"/>
        </a:p>
      </dgm:t>
    </dgm:pt>
  </dgm:ptLst>
  <dgm:cxnLst>
    <dgm:cxn modelId="{9DA5005F-7827-4CF4-BC0B-0EE2A08C92D9}" srcId="{D7A272E2-1E39-4376-84F5-FEFE9E1265B8}" destId="{C59D5599-0289-47EA-AA9E-B1AA1A07E979}" srcOrd="4" destOrd="0" parTransId="{021C81CA-7C97-4F01-9B52-887A6CF9821C}" sibTransId="{A1D57BE4-CF06-4A73-84C9-192797316603}"/>
    <dgm:cxn modelId="{32C9FDF6-3F52-473F-ABC9-93F973A30A1D}" type="presOf" srcId="{D7A272E2-1E39-4376-84F5-FEFE9E1265B8}" destId="{23A07AEF-BFB3-42B5-B116-065E32868DD9}" srcOrd="0" destOrd="0" presId="urn:microsoft.com/office/officeart/2005/8/layout/vList2"/>
    <dgm:cxn modelId="{68865DAE-49BD-4DCB-89BB-32C889A67DD8}" type="presOf" srcId="{FD5A431D-1474-496C-B8E2-2A03638ECBB0}" destId="{FC611112-25A2-4BDD-BDB2-2A7F12637848}" srcOrd="0" destOrd="0" presId="urn:microsoft.com/office/officeart/2005/8/layout/vList2"/>
    <dgm:cxn modelId="{2601D733-F520-4A0F-93B6-EDEE44E9FE29}" srcId="{D7A272E2-1E39-4376-84F5-FEFE9E1265B8}" destId="{11E0702D-7F40-4AF3-9DBE-EEB77FA9963A}" srcOrd="3" destOrd="0" parTransId="{C7294377-DAA8-4E99-8C74-E9133AEF5532}" sibTransId="{F2BD9591-CC48-4733-BAD3-87EB3168425B}"/>
    <dgm:cxn modelId="{582BEB53-3E1F-4D48-B349-81CF1889DFB3}" type="presOf" srcId="{E83F598C-A9EA-4993-80BF-1CD215A45934}" destId="{9E687B31-5DE6-4658-94AC-ACDE64ED0EFC}" srcOrd="0" destOrd="0" presId="urn:microsoft.com/office/officeart/2005/8/layout/vList2"/>
    <dgm:cxn modelId="{14DA3766-1B70-446D-9452-B2164B3FD846}" type="presOf" srcId="{77286963-AAF2-4F60-9ABC-D7DE91278E90}" destId="{86BC5591-B79B-46F3-A38D-84A0519D9C64}" srcOrd="0" destOrd="0" presId="urn:microsoft.com/office/officeart/2005/8/layout/vList2"/>
    <dgm:cxn modelId="{C39C34CC-AC0D-4174-A8A6-AC673DF53A54}" type="presOf" srcId="{C59D5599-0289-47EA-AA9E-B1AA1A07E979}" destId="{992CB892-A3A0-4BAF-B97B-F7037682E18D}" srcOrd="0" destOrd="0" presId="urn:microsoft.com/office/officeart/2005/8/layout/vList2"/>
    <dgm:cxn modelId="{28CAAA23-EC44-4B03-989F-550AE605E15C}" type="presOf" srcId="{11E0702D-7F40-4AF3-9DBE-EEB77FA9963A}" destId="{BD4438EE-431A-42E7-B956-B487FCB68142}" srcOrd="0" destOrd="0" presId="urn:microsoft.com/office/officeart/2005/8/layout/vList2"/>
    <dgm:cxn modelId="{193F376A-2BAD-45E4-A695-450D0F3D0F37}" srcId="{D7A272E2-1E39-4376-84F5-FEFE9E1265B8}" destId="{E83F598C-A9EA-4993-80BF-1CD215A45934}" srcOrd="1" destOrd="0" parTransId="{8A442B6D-8E16-4B19-82E4-C1E481298DEF}" sibTransId="{34094F4E-20E3-48EE-954A-BCE1D5EE54C6}"/>
    <dgm:cxn modelId="{FB0619AF-F7D0-4688-9502-05981AE6013B}" srcId="{D7A272E2-1E39-4376-84F5-FEFE9E1265B8}" destId="{77286963-AAF2-4F60-9ABC-D7DE91278E90}" srcOrd="0" destOrd="0" parTransId="{15593CDA-ABD1-4CAC-B06D-CA1DE72FA202}" sibTransId="{A74FD2E0-0187-4584-8B56-CA49275ECCD8}"/>
    <dgm:cxn modelId="{CC6CE228-C7B3-49A5-A5F1-8C1A39701BCF}" srcId="{D7A272E2-1E39-4376-84F5-FEFE9E1265B8}" destId="{FD5A431D-1474-496C-B8E2-2A03638ECBB0}" srcOrd="2" destOrd="0" parTransId="{315F3EFE-6200-4CFE-994D-3CAE9014DCC8}" sibTransId="{EB1007DE-4737-436C-886F-34CB4938AEE8}"/>
    <dgm:cxn modelId="{AAABC623-699E-43B8-98DE-22F96970240F}" type="presParOf" srcId="{23A07AEF-BFB3-42B5-B116-065E32868DD9}" destId="{86BC5591-B79B-46F3-A38D-84A0519D9C64}" srcOrd="0" destOrd="0" presId="urn:microsoft.com/office/officeart/2005/8/layout/vList2"/>
    <dgm:cxn modelId="{E5E6E137-BEB6-4D24-9E8C-2DC8F08FB372}" type="presParOf" srcId="{23A07AEF-BFB3-42B5-B116-065E32868DD9}" destId="{727919A1-414E-4FA8-92F0-D61F0116D59D}" srcOrd="1" destOrd="0" presId="urn:microsoft.com/office/officeart/2005/8/layout/vList2"/>
    <dgm:cxn modelId="{252B9D21-B2C7-4C3E-8044-39471DEC1866}" type="presParOf" srcId="{23A07AEF-BFB3-42B5-B116-065E32868DD9}" destId="{9E687B31-5DE6-4658-94AC-ACDE64ED0EFC}" srcOrd="2" destOrd="0" presId="urn:microsoft.com/office/officeart/2005/8/layout/vList2"/>
    <dgm:cxn modelId="{346A83C7-F3C3-4F6E-957B-BE2B0A194D0E}" type="presParOf" srcId="{23A07AEF-BFB3-42B5-B116-065E32868DD9}" destId="{AA2708F1-1896-4718-B040-1D78E8DAA48A}" srcOrd="3" destOrd="0" presId="urn:microsoft.com/office/officeart/2005/8/layout/vList2"/>
    <dgm:cxn modelId="{61C403E4-5A71-41B6-8536-3B6B8C844C03}" type="presParOf" srcId="{23A07AEF-BFB3-42B5-B116-065E32868DD9}" destId="{FC611112-25A2-4BDD-BDB2-2A7F12637848}" srcOrd="4" destOrd="0" presId="urn:microsoft.com/office/officeart/2005/8/layout/vList2"/>
    <dgm:cxn modelId="{4DFB5E53-6478-44D1-B176-8D5058E3D40A}" type="presParOf" srcId="{23A07AEF-BFB3-42B5-B116-065E32868DD9}" destId="{6A9990EA-7694-4236-9715-C069B5895774}" srcOrd="5" destOrd="0" presId="urn:microsoft.com/office/officeart/2005/8/layout/vList2"/>
    <dgm:cxn modelId="{9DC2F817-95F6-48CA-A936-0B2617C6E11A}" type="presParOf" srcId="{23A07AEF-BFB3-42B5-B116-065E32868DD9}" destId="{BD4438EE-431A-42E7-B956-B487FCB68142}" srcOrd="6" destOrd="0" presId="urn:microsoft.com/office/officeart/2005/8/layout/vList2"/>
    <dgm:cxn modelId="{81145BE0-C71D-48DA-956D-9F56F54F2683}" type="presParOf" srcId="{23A07AEF-BFB3-42B5-B116-065E32868DD9}" destId="{5BF5E21F-998E-476A-9DE7-E7F8B126AB98}" srcOrd="7" destOrd="0" presId="urn:microsoft.com/office/officeart/2005/8/layout/vList2"/>
    <dgm:cxn modelId="{A9FA1AED-9762-4C5C-A08A-82D2D5489770}" type="presParOf" srcId="{23A07AEF-BFB3-42B5-B116-065E32868DD9}" destId="{992CB892-A3A0-4BAF-B97B-F7037682E18D}"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3FB4E6-B4CD-4811-BFF6-1DA911A16AB7}"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A0603AB4-0866-48F9-AF95-466B7094F59F}">
      <dgm:prSet custT="1"/>
      <dgm:spPr/>
      <dgm:t>
        <a:bodyPr/>
        <a:lstStyle/>
        <a:p>
          <a:pPr rtl="0"/>
          <a:r>
            <a:rPr lang="en-US" sz="2400" dirty="0" smtClean="0"/>
            <a:t>A significant investment</a:t>
          </a:r>
          <a:endParaRPr lang="en-US" sz="2400" dirty="0"/>
        </a:p>
      </dgm:t>
    </dgm:pt>
    <dgm:pt modelId="{8F8D7FEE-6C58-4714-AD4B-64CCA8DCBAC3}" type="parTrans" cxnId="{E8D6714E-036E-4BFD-9AB1-A809C8FEAAB4}">
      <dgm:prSet/>
      <dgm:spPr/>
      <dgm:t>
        <a:bodyPr/>
        <a:lstStyle/>
        <a:p>
          <a:endParaRPr lang="en-US" sz="2400"/>
        </a:p>
      </dgm:t>
    </dgm:pt>
    <dgm:pt modelId="{25C78AC4-EDD8-471E-B7A8-67A2C7E6E935}" type="sibTrans" cxnId="{E8D6714E-036E-4BFD-9AB1-A809C8FEAAB4}">
      <dgm:prSet/>
      <dgm:spPr/>
      <dgm:t>
        <a:bodyPr/>
        <a:lstStyle/>
        <a:p>
          <a:endParaRPr lang="en-US" sz="2400"/>
        </a:p>
      </dgm:t>
    </dgm:pt>
    <dgm:pt modelId="{CB1A638B-2449-4E59-8B64-70EF3B758051}">
      <dgm:prSet custT="1"/>
      <dgm:spPr/>
      <dgm:t>
        <a:bodyPr/>
        <a:lstStyle/>
        <a:p>
          <a:pPr rtl="0"/>
          <a:r>
            <a:rPr lang="en-US" sz="2400" dirty="0" smtClean="0"/>
            <a:t>Automation Testing Resources</a:t>
          </a:r>
          <a:endParaRPr lang="en-US" sz="2400" dirty="0"/>
        </a:p>
      </dgm:t>
    </dgm:pt>
    <dgm:pt modelId="{791F552B-5223-42EB-829E-17636B5F4BFE}" type="parTrans" cxnId="{7B8EBB08-3DEB-4881-B0CA-DB504D674C0F}">
      <dgm:prSet/>
      <dgm:spPr/>
      <dgm:t>
        <a:bodyPr/>
        <a:lstStyle/>
        <a:p>
          <a:endParaRPr lang="en-US" sz="2400"/>
        </a:p>
      </dgm:t>
    </dgm:pt>
    <dgm:pt modelId="{E4E59BF6-7B72-40A1-AE3B-5753CACC0042}" type="sibTrans" cxnId="{7B8EBB08-3DEB-4881-B0CA-DB504D674C0F}">
      <dgm:prSet/>
      <dgm:spPr/>
      <dgm:t>
        <a:bodyPr/>
        <a:lstStyle/>
        <a:p>
          <a:endParaRPr lang="en-US" sz="2400"/>
        </a:p>
      </dgm:t>
    </dgm:pt>
    <dgm:pt modelId="{E7E4097E-E171-46D0-A0A4-246745693C37}">
      <dgm:prSet custT="1"/>
      <dgm:spPr/>
      <dgm:t>
        <a:bodyPr/>
        <a:lstStyle/>
        <a:p>
          <a:pPr rtl="0"/>
          <a:r>
            <a:rPr lang="en-US" sz="2400" dirty="0" smtClean="0"/>
            <a:t>Need Organization support</a:t>
          </a:r>
          <a:endParaRPr lang="en-US" sz="2400" dirty="0"/>
        </a:p>
      </dgm:t>
    </dgm:pt>
    <dgm:pt modelId="{A7DCD026-640B-422D-B9ED-9C35C5E3793F}" type="parTrans" cxnId="{E17EF6C9-C559-43E8-9430-99C87ADCAB30}">
      <dgm:prSet/>
      <dgm:spPr/>
      <dgm:t>
        <a:bodyPr/>
        <a:lstStyle/>
        <a:p>
          <a:endParaRPr lang="en-US" sz="2400"/>
        </a:p>
      </dgm:t>
    </dgm:pt>
    <dgm:pt modelId="{6B2FBF74-A659-4539-850B-300C6A5D8DEB}" type="sibTrans" cxnId="{E17EF6C9-C559-43E8-9430-99C87ADCAB30}">
      <dgm:prSet/>
      <dgm:spPr/>
      <dgm:t>
        <a:bodyPr/>
        <a:lstStyle/>
        <a:p>
          <a:endParaRPr lang="en-US" sz="2400"/>
        </a:p>
      </dgm:t>
    </dgm:pt>
    <dgm:pt modelId="{19845067-39DC-4380-80E5-816170309861}">
      <dgm:prSet custT="1"/>
      <dgm:spPr/>
      <dgm:t>
        <a:bodyPr/>
        <a:lstStyle/>
        <a:p>
          <a:pPr rtl="0"/>
          <a:r>
            <a:rPr lang="en-US" sz="2400" dirty="0" smtClean="0"/>
            <a:t>A software development process</a:t>
          </a:r>
          <a:endParaRPr lang="en-US" sz="2400" dirty="0"/>
        </a:p>
      </dgm:t>
    </dgm:pt>
    <dgm:pt modelId="{B3971949-C308-47AA-9375-44AD337235BB}" type="parTrans" cxnId="{D51F971F-BE12-4EC3-8ABF-633DC19C7FC7}">
      <dgm:prSet/>
      <dgm:spPr/>
      <dgm:t>
        <a:bodyPr/>
        <a:lstStyle/>
        <a:p>
          <a:endParaRPr lang="en-US" sz="2400"/>
        </a:p>
      </dgm:t>
    </dgm:pt>
    <dgm:pt modelId="{82B12E4B-214A-4672-9503-81174ABEF570}" type="sibTrans" cxnId="{D51F971F-BE12-4EC3-8ABF-633DC19C7FC7}">
      <dgm:prSet/>
      <dgm:spPr/>
      <dgm:t>
        <a:bodyPr/>
        <a:lstStyle/>
        <a:p>
          <a:endParaRPr lang="en-US" sz="2400"/>
        </a:p>
      </dgm:t>
    </dgm:pt>
    <dgm:pt modelId="{111636CC-C753-4F43-A82B-24C64E9C853D}">
      <dgm:prSet custT="1"/>
      <dgm:spPr/>
      <dgm:t>
        <a:bodyPr/>
        <a:lstStyle/>
        <a:p>
          <a:pPr rtl="0"/>
          <a:r>
            <a:rPr lang="en-US" sz="2400" dirty="0" smtClean="0"/>
            <a:t>Capability Maturity for Software Project</a:t>
          </a:r>
          <a:endParaRPr lang="en-US" sz="2400" dirty="0"/>
        </a:p>
      </dgm:t>
    </dgm:pt>
    <dgm:pt modelId="{D467E14A-9A93-46C2-9B7C-D4A0D4819D3D}" type="parTrans" cxnId="{3035CAD0-82AE-4A89-9A05-F92D08BB5CBA}">
      <dgm:prSet/>
      <dgm:spPr/>
      <dgm:t>
        <a:bodyPr/>
        <a:lstStyle/>
        <a:p>
          <a:endParaRPr lang="en-US" sz="2400"/>
        </a:p>
      </dgm:t>
    </dgm:pt>
    <dgm:pt modelId="{45A1A0CC-16F7-456C-AD0B-0FE9556A6635}" type="sibTrans" cxnId="{3035CAD0-82AE-4A89-9A05-F92D08BB5CBA}">
      <dgm:prSet/>
      <dgm:spPr/>
      <dgm:t>
        <a:bodyPr/>
        <a:lstStyle/>
        <a:p>
          <a:endParaRPr lang="en-US" sz="2400"/>
        </a:p>
      </dgm:t>
    </dgm:pt>
    <dgm:pt modelId="{1CB6035B-F3D1-4A08-B9E9-8FFD190B5703}">
      <dgm:prSet custT="1"/>
      <dgm:spPr/>
      <dgm:t>
        <a:bodyPr/>
        <a:lstStyle/>
        <a:p>
          <a:pPr rtl="0"/>
          <a:r>
            <a:rPr lang="en-US" sz="2400" dirty="0" smtClean="0"/>
            <a:t>Automation Testing is a long term process</a:t>
          </a:r>
          <a:endParaRPr lang="en-US" sz="2400" dirty="0"/>
        </a:p>
      </dgm:t>
    </dgm:pt>
    <dgm:pt modelId="{54E63208-CDAA-47BB-AA98-932BE7F7ADF7}" type="parTrans" cxnId="{89BE20E3-EB9B-4249-A475-195D0F1D3564}">
      <dgm:prSet/>
      <dgm:spPr/>
      <dgm:t>
        <a:bodyPr/>
        <a:lstStyle/>
        <a:p>
          <a:endParaRPr lang="en-US" sz="2400"/>
        </a:p>
      </dgm:t>
    </dgm:pt>
    <dgm:pt modelId="{1C234815-46AD-4E0A-B2C7-06B2FE07E4E0}" type="sibTrans" cxnId="{89BE20E3-EB9B-4249-A475-195D0F1D3564}">
      <dgm:prSet/>
      <dgm:spPr/>
      <dgm:t>
        <a:bodyPr/>
        <a:lstStyle/>
        <a:p>
          <a:endParaRPr lang="en-US" sz="2400"/>
        </a:p>
      </dgm:t>
    </dgm:pt>
    <dgm:pt modelId="{F130CB10-5109-4B26-8FE7-14A7E40AAEE3}" type="pres">
      <dgm:prSet presAssocID="{6D3FB4E6-B4CD-4811-BFF6-1DA911A16AB7}" presName="linear" presStyleCnt="0">
        <dgm:presLayoutVars>
          <dgm:animLvl val="lvl"/>
          <dgm:resizeHandles val="exact"/>
        </dgm:presLayoutVars>
      </dgm:prSet>
      <dgm:spPr/>
      <dgm:t>
        <a:bodyPr/>
        <a:lstStyle/>
        <a:p>
          <a:endParaRPr lang="en-US"/>
        </a:p>
      </dgm:t>
    </dgm:pt>
    <dgm:pt modelId="{ADDC08ED-DE45-4847-B384-25BD76C620E7}" type="pres">
      <dgm:prSet presAssocID="{A0603AB4-0866-48F9-AF95-466B7094F59F}" presName="parentText" presStyleLbl="node1" presStyleIdx="0" presStyleCnt="6">
        <dgm:presLayoutVars>
          <dgm:chMax val="0"/>
          <dgm:bulletEnabled val="1"/>
        </dgm:presLayoutVars>
      </dgm:prSet>
      <dgm:spPr/>
      <dgm:t>
        <a:bodyPr/>
        <a:lstStyle/>
        <a:p>
          <a:endParaRPr lang="en-US"/>
        </a:p>
      </dgm:t>
    </dgm:pt>
    <dgm:pt modelId="{CCF27477-60F0-4BDA-BBE7-C87D75005B2E}" type="pres">
      <dgm:prSet presAssocID="{25C78AC4-EDD8-471E-B7A8-67A2C7E6E935}" presName="spacer" presStyleCnt="0"/>
      <dgm:spPr/>
    </dgm:pt>
    <dgm:pt modelId="{8D085340-E3B1-4242-9F10-6E37F3C2175C}" type="pres">
      <dgm:prSet presAssocID="{CB1A638B-2449-4E59-8B64-70EF3B758051}" presName="parentText" presStyleLbl="node1" presStyleIdx="1" presStyleCnt="6">
        <dgm:presLayoutVars>
          <dgm:chMax val="0"/>
          <dgm:bulletEnabled val="1"/>
        </dgm:presLayoutVars>
      </dgm:prSet>
      <dgm:spPr/>
      <dgm:t>
        <a:bodyPr/>
        <a:lstStyle/>
        <a:p>
          <a:endParaRPr lang="en-US"/>
        </a:p>
      </dgm:t>
    </dgm:pt>
    <dgm:pt modelId="{41A558AD-9F86-45BF-BCCE-0A29047FB416}" type="pres">
      <dgm:prSet presAssocID="{E4E59BF6-7B72-40A1-AE3B-5753CACC0042}" presName="spacer" presStyleCnt="0"/>
      <dgm:spPr/>
    </dgm:pt>
    <dgm:pt modelId="{BFAF4E3D-9A2B-4973-8B57-7CCCA76026BC}" type="pres">
      <dgm:prSet presAssocID="{E7E4097E-E171-46D0-A0A4-246745693C37}" presName="parentText" presStyleLbl="node1" presStyleIdx="2" presStyleCnt="6">
        <dgm:presLayoutVars>
          <dgm:chMax val="0"/>
          <dgm:bulletEnabled val="1"/>
        </dgm:presLayoutVars>
      </dgm:prSet>
      <dgm:spPr/>
      <dgm:t>
        <a:bodyPr/>
        <a:lstStyle/>
        <a:p>
          <a:endParaRPr lang="en-US"/>
        </a:p>
      </dgm:t>
    </dgm:pt>
    <dgm:pt modelId="{E18585C1-18BF-4776-AF8D-8F24084A9323}" type="pres">
      <dgm:prSet presAssocID="{6B2FBF74-A659-4539-850B-300C6A5D8DEB}" presName="spacer" presStyleCnt="0"/>
      <dgm:spPr/>
    </dgm:pt>
    <dgm:pt modelId="{DDC523BF-9E39-4237-B871-81961BF7DD7A}" type="pres">
      <dgm:prSet presAssocID="{19845067-39DC-4380-80E5-816170309861}" presName="parentText" presStyleLbl="node1" presStyleIdx="3" presStyleCnt="6">
        <dgm:presLayoutVars>
          <dgm:chMax val="0"/>
          <dgm:bulletEnabled val="1"/>
        </dgm:presLayoutVars>
      </dgm:prSet>
      <dgm:spPr/>
      <dgm:t>
        <a:bodyPr/>
        <a:lstStyle/>
        <a:p>
          <a:endParaRPr lang="en-US"/>
        </a:p>
      </dgm:t>
    </dgm:pt>
    <dgm:pt modelId="{9F7B4331-C25C-49AF-90C5-C2A7434DA921}" type="pres">
      <dgm:prSet presAssocID="{82B12E4B-214A-4672-9503-81174ABEF570}" presName="spacer" presStyleCnt="0"/>
      <dgm:spPr/>
    </dgm:pt>
    <dgm:pt modelId="{89C26EA6-5CA4-47AC-BF4B-917D6FEC6BB0}" type="pres">
      <dgm:prSet presAssocID="{111636CC-C753-4F43-A82B-24C64E9C853D}" presName="parentText" presStyleLbl="node1" presStyleIdx="4" presStyleCnt="6">
        <dgm:presLayoutVars>
          <dgm:chMax val="0"/>
          <dgm:bulletEnabled val="1"/>
        </dgm:presLayoutVars>
      </dgm:prSet>
      <dgm:spPr/>
      <dgm:t>
        <a:bodyPr/>
        <a:lstStyle/>
        <a:p>
          <a:endParaRPr lang="en-US"/>
        </a:p>
      </dgm:t>
    </dgm:pt>
    <dgm:pt modelId="{E939302E-4BCC-42B6-8C90-4287A3463C1D}" type="pres">
      <dgm:prSet presAssocID="{45A1A0CC-16F7-456C-AD0B-0FE9556A6635}" presName="spacer" presStyleCnt="0"/>
      <dgm:spPr/>
    </dgm:pt>
    <dgm:pt modelId="{A0F8F113-157C-4B52-B014-1C06243F66C9}" type="pres">
      <dgm:prSet presAssocID="{1CB6035B-F3D1-4A08-B9E9-8FFD190B5703}" presName="parentText" presStyleLbl="node1" presStyleIdx="5" presStyleCnt="6">
        <dgm:presLayoutVars>
          <dgm:chMax val="0"/>
          <dgm:bulletEnabled val="1"/>
        </dgm:presLayoutVars>
      </dgm:prSet>
      <dgm:spPr/>
      <dgm:t>
        <a:bodyPr/>
        <a:lstStyle/>
        <a:p>
          <a:endParaRPr lang="en-US"/>
        </a:p>
      </dgm:t>
    </dgm:pt>
  </dgm:ptLst>
  <dgm:cxnLst>
    <dgm:cxn modelId="{EE1ED577-938C-42F7-A087-84BC833A14DA}" type="presOf" srcId="{E7E4097E-E171-46D0-A0A4-246745693C37}" destId="{BFAF4E3D-9A2B-4973-8B57-7CCCA76026BC}" srcOrd="0" destOrd="0" presId="urn:microsoft.com/office/officeart/2005/8/layout/vList2"/>
    <dgm:cxn modelId="{E8D6714E-036E-4BFD-9AB1-A809C8FEAAB4}" srcId="{6D3FB4E6-B4CD-4811-BFF6-1DA911A16AB7}" destId="{A0603AB4-0866-48F9-AF95-466B7094F59F}" srcOrd="0" destOrd="0" parTransId="{8F8D7FEE-6C58-4714-AD4B-64CCA8DCBAC3}" sibTransId="{25C78AC4-EDD8-471E-B7A8-67A2C7E6E935}"/>
    <dgm:cxn modelId="{89BE20E3-EB9B-4249-A475-195D0F1D3564}" srcId="{6D3FB4E6-B4CD-4811-BFF6-1DA911A16AB7}" destId="{1CB6035B-F3D1-4A08-B9E9-8FFD190B5703}" srcOrd="5" destOrd="0" parTransId="{54E63208-CDAA-47BB-AA98-932BE7F7ADF7}" sibTransId="{1C234815-46AD-4E0A-B2C7-06B2FE07E4E0}"/>
    <dgm:cxn modelId="{D51F971F-BE12-4EC3-8ABF-633DC19C7FC7}" srcId="{6D3FB4E6-B4CD-4811-BFF6-1DA911A16AB7}" destId="{19845067-39DC-4380-80E5-816170309861}" srcOrd="3" destOrd="0" parTransId="{B3971949-C308-47AA-9375-44AD337235BB}" sibTransId="{82B12E4B-214A-4672-9503-81174ABEF570}"/>
    <dgm:cxn modelId="{8AA79830-30AE-432F-9472-95573BB1976B}" type="presOf" srcId="{CB1A638B-2449-4E59-8B64-70EF3B758051}" destId="{8D085340-E3B1-4242-9F10-6E37F3C2175C}" srcOrd="0" destOrd="0" presId="urn:microsoft.com/office/officeart/2005/8/layout/vList2"/>
    <dgm:cxn modelId="{E17EF6C9-C559-43E8-9430-99C87ADCAB30}" srcId="{6D3FB4E6-B4CD-4811-BFF6-1DA911A16AB7}" destId="{E7E4097E-E171-46D0-A0A4-246745693C37}" srcOrd="2" destOrd="0" parTransId="{A7DCD026-640B-422D-B9ED-9C35C5E3793F}" sibTransId="{6B2FBF74-A659-4539-850B-300C6A5D8DEB}"/>
    <dgm:cxn modelId="{35F74522-DFB9-4085-ACF3-DC0B702AC823}" type="presOf" srcId="{19845067-39DC-4380-80E5-816170309861}" destId="{DDC523BF-9E39-4237-B871-81961BF7DD7A}" srcOrd="0" destOrd="0" presId="urn:microsoft.com/office/officeart/2005/8/layout/vList2"/>
    <dgm:cxn modelId="{5EE039B7-93D9-4660-952C-3D20E27F8CBB}" type="presOf" srcId="{1CB6035B-F3D1-4A08-B9E9-8FFD190B5703}" destId="{A0F8F113-157C-4B52-B014-1C06243F66C9}" srcOrd="0" destOrd="0" presId="urn:microsoft.com/office/officeart/2005/8/layout/vList2"/>
    <dgm:cxn modelId="{2A58CFDF-CC69-41FB-AF42-DE4FE304356A}" type="presOf" srcId="{111636CC-C753-4F43-A82B-24C64E9C853D}" destId="{89C26EA6-5CA4-47AC-BF4B-917D6FEC6BB0}" srcOrd="0" destOrd="0" presId="urn:microsoft.com/office/officeart/2005/8/layout/vList2"/>
    <dgm:cxn modelId="{3035CAD0-82AE-4A89-9A05-F92D08BB5CBA}" srcId="{6D3FB4E6-B4CD-4811-BFF6-1DA911A16AB7}" destId="{111636CC-C753-4F43-A82B-24C64E9C853D}" srcOrd="4" destOrd="0" parTransId="{D467E14A-9A93-46C2-9B7C-D4A0D4819D3D}" sibTransId="{45A1A0CC-16F7-456C-AD0B-0FE9556A6635}"/>
    <dgm:cxn modelId="{FEA9FB39-3B1A-442C-822E-564E8DA2D54C}" type="presOf" srcId="{6D3FB4E6-B4CD-4811-BFF6-1DA911A16AB7}" destId="{F130CB10-5109-4B26-8FE7-14A7E40AAEE3}" srcOrd="0" destOrd="0" presId="urn:microsoft.com/office/officeart/2005/8/layout/vList2"/>
    <dgm:cxn modelId="{E2C554BC-0513-46D8-A929-D0D0C71EFCA2}" type="presOf" srcId="{A0603AB4-0866-48F9-AF95-466B7094F59F}" destId="{ADDC08ED-DE45-4847-B384-25BD76C620E7}" srcOrd="0" destOrd="0" presId="urn:microsoft.com/office/officeart/2005/8/layout/vList2"/>
    <dgm:cxn modelId="{7B8EBB08-3DEB-4881-B0CA-DB504D674C0F}" srcId="{6D3FB4E6-B4CD-4811-BFF6-1DA911A16AB7}" destId="{CB1A638B-2449-4E59-8B64-70EF3B758051}" srcOrd="1" destOrd="0" parTransId="{791F552B-5223-42EB-829E-17636B5F4BFE}" sibTransId="{E4E59BF6-7B72-40A1-AE3B-5753CACC0042}"/>
    <dgm:cxn modelId="{52A52F97-2C73-45DC-B6C0-5102F7B05458}" type="presParOf" srcId="{F130CB10-5109-4B26-8FE7-14A7E40AAEE3}" destId="{ADDC08ED-DE45-4847-B384-25BD76C620E7}" srcOrd="0" destOrd="0" presId="urn:microsoft.com/office/officeart/2005/8/layout/vList2"/>
    <dgm:cxn modelId="{91A8644E-0794-4F3C-B93E-43702F4EEFE4}" type="presParOf" srcId="{F130CB10-5109-4B26-8FE7-14A7E40AAEE3}" destId="{CCF27477-60F0-4BDA-BBE7-C87D75005B2E}" srcOrd="1" destOrd="0" presId="urn:microsoft.com/office/officeart/2005/8/layout/vList2"/>
    <dgm:cxn modelId="{76E9D1F6-7AC7-4EBD-833B-C5C7C40B8C4B}" type="presParOf" srcId="{F130CB10-5109-4B26-8FE7-14A7E40AAEE3}" destId="{8D085340-E3B1-4242-9F10-6E37F3C2175C}" srcOrd="2" destOrd="0" presId="urn:microsoft.com/office/officeart/2005/8/layout/vList2"/>
    <dgm:cxn modelId="{8E5E75A5-6116-4A1B-9EC4-A75994FF33A3}" type="presParOf" srcId="{F130CB10-5109-4B26-8FE7-14A7E40AAEE3}" destId="{41A558AD-9F86-45BF-BCCE-0A29047FB416}" srcOrd="3" destOrd="0" presId="urn:microsoft.com/office/officeart/2005/8/layout/vList2"/>
    <dgm:cxn modelId="{6A374198-7F21-464C-B564-D2982C43F0FD}" type="presParOf" srcId="{F130CB10-5109-4B26-8FE7-14A7E40AAEE3}" destId="{BFAF4E3D-9A2B-4973-8B57-7CCCA76026BC}" srcOrd="4" destOrd="0" presId="urn:microsoft.com/office/officeart/2005/8/layout/vList2"/>
    <dgm:cxn modelId="{DA80C5F3-E7DE-4183-B793-512EC1E6449B}" type="presParOf" srcId="{F130CB10-5109-4B26-8FE7-14A7E40AAEE3}" destId="{E18585C1-18BF-4776-AF8D-8F24084A9323}" srcOrd="5" destOrd="0" presId="urn:microsoft.com/office/officeart/2005/8/layout/vList2"/>
    <dgm:cxn modelId="{031B671F-3014-4B80-8FFE-7CB98737BA14}" type="presParOf" srcId="{F130CB10-5109-4B26-8FE7-14A7E40AAEE3}" destId="{DDC523BF-9E39-4237-B871-81961BF7DD7A}" srcOrd="6" destOrd="0" presId="urn:microsoft.com/office/officeart/2005/8/layout/vList2"/>
    <dgm:cxn modelId="{1D299F9A-E17B-4227-B2D7-DE8DB5CD3ADA}" type="presParOf" srcId="{F130CB10-5109-4B26-8FE7-14A7E40AAEE3}" destId="{9F7B4331-C25C-49AF-90C5-C2A7434DA921}" srcOrd="7" destOrd="0" presId="urn:microsoft.com/office/officeart/2005/8/layout/vList2"/>
    <dgm:cxn modelId="{EE5F5370-67A3-4176-800F-177A048B91C6}" type="presParOf" srcId="{F130CB10-5109-4B26-8FE7-14A7E40AAEE3}" destId="{89C26EA6-5CA4-47AC-BF4B-917D6FEC6BB0}" srcOrd="8" destOrd="0" presId="urn:microsoft.com/office/officeart/2005/8/layout/vList2"/>
    <dgm:cxn modelId="{516FEEC2-177E-4B81-ABE5-9B8D84C61328}" type="presParOf" srcId="{F130CB10-5109-4B26-8FE7-14A7E40AAEE3}" destId="{E939302E-4BCC-42B6-8C90-4287A3463C1D}" srcOrd="9" destOrd="0" presId="urn:microsoft.com/office/officeart/2005/8/layout/vList2"/>
    <dgm:cxn modelId="{E0942632-0BE9-42BD-878F-DDF5B22B2412}" type="presParOf" srcId="{F130CB10-5109-4B26-8FE7-14A7E40AAEE3}" destId="{A0F8F113-157C-4B52-B014-1C06243F66C9}"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46A9AA-F1E1-4ED7-B238-506C93C21A77}">
      <dsp:nvSpPr>
        <dsp:cNvPr id="0" name=""/>
        <dsp:cNvSpPr/>
      </dsp:nvSpPr>
      <dsp:spPr>
        <a:xfrm>
          <a:off x="1342444" y="1910470"/>
          <a:ext cx="2511646" cy="2119331"/>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lvl="0" algn="l" defTabSz="622300" rtl="0">
            <a:lnSpc>
              <a:spcPct val="90000"/>
            </a:lnSpc>
            <a:spcBef>
              <a:spcPct val="0"/>
            </a:spcBef>
            <a:spcAft>
              <a:spcPct val="35000"/>
            </a:spcAft>
          </a:pPr>
          <a:r>
            <a:rPr lang="en-US" sz="1400" kern="1200" dirty="0" smtClean="0"/>
            <a:t>The public (usually) interfaces to classes, modules, or libraries are tested with a variety of input arguments to validate that the results that are returned are correct.</a:t>
          </a:r>
          <a:endParaRPr lang="en-US" sz="1400" kern="1200" dirty="0"/>
        </a:p>
      </dsp:txBody>
      <dsp:txXfrm>
        <a:off x="1744308" y="1910470"/>
        <a:ext cx="2109783" cy="2119331"/>
      </dsp:txXfrm>
    </dsp:sp>
    <dsp:sp modelId="{32F3A4B5-411C-4BB8-B966-0788D49ACEAE}">
      <dsp:nvSpPr>
        <dsp:cNvPr id="0" name=""/>
        <dsp:cNvSpPr/>
      </dsp:nvSpPr>
      <dsp:spPr>
        <a:xfrm>
          <a:off x="2900" y="143610"/>
          <a:ext cx="2026061" cy="2026061"/>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rtl="0">
            <a:lnSpc>
              <a:spcPct val="90000"/>
            </a:lnSpc>
            <a:spcBef>
              <a:spcPct val="0"/>
            </a:spcBef>
            <a:spcAft>
              <a:spcPct val="35000"/>
            </a:spcAft>
          </a:pPr>
          <a:r>
            <a:rPr lang="en-US" sz="2100" kern="1200" dirty="0" smtClean="0"/>
            <a:t>Code-driven testing </a:t>
          </a:r>
          <a:endParaRPr lang="en-US" sz="2100" kern="1200" dirty="0"/>
        </a:p>
      </dsp:txBody>
      <dsp:txXfrm>
        <a:off x="2900" y="143610"/>
        <a:ext cx="2026061" cy="2026061"/>
      </dsp:txXfrm>
    </dsp:sp>
    <dsp:sp modelId="{B73EC24F-5747-4D75-AE99-1FB07D60457D}">
      <dsp:nvSpPr>
        <dsp:cNvPr id="0" name=""/>
        <dsp:cNvSpPr/>
      </dsp:nvSpPr>
      <dsp:spPr>
        <a:xfrm>
          <a:off x="5733975" y="1910470"/>
          <a:ext cx="2511646" cy="2113099"/>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9568" rIns="99568" bIns="99568" numCol="1" spcCol="1270" anchor="ctr" anchorCtr="0">
          <a:noAutofit/>
        </a:bodyPr>
        <a:lstStyle/>
        <a:p>
          <a:pPr lvl="0" algn="l" defTabSz="622300" rtl="0">
            <a:lnSpc>
              <a:spcPct val="90000"/>
            </a:lnSpc>
            <a:spcBef>
              <a:spcPct val="0"/>
            </a:spcBef>
            <a:spcAft>
              <a:spcPct val="35000"/>
            </a:spcAft>
          </a:pPr>
          <a:r>
            <a:rPr lang="en-US" sz="1400" kern="1200" dirty="0" smtClean="0"/>
            <a:t>A testing framework generates user interface events such as keystrokes and mouse clicks, and observes the changes that result in the user interface, to validate that the observable behavior of the program is correct.</a:t>
          </a:r>
          <a:endParaRPr lang="en-US" sz="1400" kern="1200" dirty="0"/>
        </a:p>
      </dsp:txBody>
      <dsp:txXfrm>
        <a:off x="6135838" y="1910470"/>
        <a:ext cx="2109783" cy="2113099"/>
      </dsp:txXfrm>
    </dsp:sp>
    <dsp:sp modelId="{974EFBDE-9336-40BD-88D3-24966CA92BA0}">
      <dsp:nvSpPr>
        <dsp:cNvPr id="0" name=""/>
        <dsp:cNvSpPr/>
      </dsp:nvSpPr>
      <dsp:spPr>
        <a:xfrm>
          <a:off x="4394109" y="143610"/>
          <a:ext cx="2026061" cy="2026061"/>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rtl="0">
            <a:lnSpc>
              <a:spcPct val="90000"/>
            </a:lnSpc>
            <a:spcBef>
              <a:spcPct val="0"/>
            </a:spcBef>
            <a:spcAft>
              <a:spcPct val="35000"/>
            </a:spcAft>
          </a:pPr>
          <a:r>
            <a:rPr lang="en-US" sz="2100" kern="1200" dirty="0" smtClean="0"/>
            <a:t>Graphical user interface (GUI) testing </a:t>
          </a:r>
          <a:endParaRPr lang="en-US" sz="2100" kern="1200" dirty="0"/>
        </a:p>
      </dsp:txBody>
      <dsp:txXfrm>
        <a:off x="4394109" y="143610"/>
        <a:ext cx="2026061" cy="2026061"/>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F1E248-E8EB-4E37-9584-8DA5754138A8}">
      <dsp:nvSpPr>
        <dsp:cNvPr id="0" name=""/>
        <dsp:cNvSpPr/>
      </dsp:nvSpPr>
      <dsp:spPr>
        <a:xfrm>
          <a:off x="0" y="16292"/>
          <a:ext cx="8272463" cy="6926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baseline="0" dirty="0" smtClean="0"/>
            <a:t>Repeatable Operations</a:t>
          </a:r>
          <a:endParaRPr lang="en-US" sz="2400" kern="1200" dirty="0"/>
        </a:p>
      </dsp:txBody>
      <dsp:txXfrm>
        <a:off x="0" y="16292"/>
        <a:ext cx="8272463" cy="692640"/>
      </dsp:txXfrm>
    </dsp:sp>
    <dsp:sp modelId="{DCC070EF-13C4-40F2-A113-0AD42DC925F6}">
      <dsp:nvSpPr>
        <dsp:cNvPr id="0" name=""/>
        <dsp:cNvSpPr/>
      </dsp:nvSpPr>
      <dsp:spPr>
        <a:xfrm>
          <a:off x="0" y="812332"/>
          <a:ext cx="8272463" cy="6926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baseline="0" dirty="0" smtClean="0"/>
            <a:t>Huge Volume Data Input/output</a:t>
          </a:r>
          <a:endParaRPr lang="en-US" sz="2400" b="0" i="0" kern="1200" baseline="0" dirty="0"/>
        </a:p>
      </dsp:txBody>
      <dsp:txXfrm>
        <a:off x="0" y="812332"/>
        <a:ext cx="8272463" cy="692640"/>
      </dsp:txXfrm>
    </dsp:sp>
    <dsp:sp modelId="{9BC0D1DE-F9E0-4C60-AB4F-1991CA7BB904}">
      <dsp:nvSpPr>
        <dsp:cNvPr id="0" name=""/>
        <dsp:cNvSpPr/>
      </dsp:nvSpPr>
      <dsp:spPr>
        <a:xfrm>
          <a:off x="0" y="1614692"/>
          <a:ext cx="8272463" cy="6926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baseline="0" dirty="0" smtClean="0"/>
            <a:t>Data Compare</a:t>
          </a:r>
          <a:endParaRPr lang="en-US" sz="2400" b="0" i="0" kern="1200" baseline="0" dirty="0"/>
        </a:p>
      </dsp:txBody>
      <dsp:txXfrm>
        <a:off x="0" y="1614692"/>
        <a:ext cx="8272463" cy="692640"/>
      </dsp:txXfrm>
    </dsp:sp>
    <dsp:sp modelId="{5EE42B30-2E28-4A03-9472-E6414D9CC336}">
      <dsp:nvSpPr>
        <dsp:cNvPr id="0" name=""/>
        <dsp:cNvSpPr/>
      </dsp:nvSpPr>
      <dsp:spPr>
        <a:xfrm>
          <a:off x="0" y="2413892"/>
          <a:ext cx="8272463" cy="6926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baseline="0" dirty="0" smtClean="0"/>
            <a:t>Data Calculation</a:t>
          </a:r>
          <a:endParaRPr lang="en-US" sz="2400" b="0" i="0" kern="1200" baseline="0" dirty="0"/>
        </a:p>
      </dsp:txBody>
      <dsp:txXfrm>
        <a:off x="0" y="2413892"/>
        <a:ext cx="8272463" cy="692640"/>
      </dsp:txXfrm>
    </dsp:sp>
    <dsp:sp modelId="{78239CB7-7967-4740-94EF-08FD3E9081AB}">
      <dsp:nvSpPr>
        <dsp:cNvPr id="0" name=""/>
        <dsp:cNvSpPr/>
      </dsp:nvSpPr>
      <dsp:spPr>
        <a:xfrm>
          <a:off x="0" y="3213092"/>
          <a:ext cx="8272463" cy="6926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baseline="0" dirty="0" smtClean="0"/>
            <a:t>Mass Concurrent Users Operation</a:t>
          </a:r>
          <a:endParaRPr lang="en-US" sz="2400" b="0" i="0" kern="1200" baseline="0" dirty="0"/>
        </a:p>
      </dsp:txBody>
      <dsp:txXfrm>
        <a:off x="0" y="3213092"/>
        <a:ext cx="8272463" cy="692640"/>
      </dsp:txXfrm>
    </dsp:sp>
    <dsp:sp modelId="{0699B57B-BF2F-4E5D-B843-7B2D2A25FE7D}">
      <dsp:nvSpPr>
        <dsp:cNvPr id="0" name=""/>
        <dsp:cNvSpPr/>
      </dsp:nvSpPr>
      <dsp:spPr>
        <a:xfrm>
          <a:off x="0" y="4012292"/>
          <a:ext cx="8272463" cy="6926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a:t>
          </a:r>
          <a:endParaRPr lang="en-US" sz="2400" kern="1200" dirty="0"/>
        </a:p>
      </dsp:txBody>
      <dsp:txXfrm>
        <a:off x="0" y="4012292"/>
        <a:ext cx="8272463" cy="692640"/>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1C37FF2-4A94-46CA-B483-3E61F77221E6}">
      <dsp:nvSpPr>
        <dsp:cNvPr id="0" name=""/>
        <dsp:cNvSpPr/>
      </dsp:nvSpPr>
      <dsp:spPr>
        <a:xfrm>
          <a:off x="740684" y="2039"/>
          <a:ext cx="1920369" cy="1920369"/>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Common methods of regression testing include re-running previously run tests </a:t>
          </a:r>
          <a:endParaRPr lang="en-US" sz="1300" kern="1200" dirty="0"/>
        </a:p>
      </dsp:txBody>
      <dsp:txXfrm>
        <a:off x="740684" y="2039"/>
        <a:ext cx="1920369" cy="1920369"/>
      </dsp:txXfrm>
    </dsp:sp>
    <dsp:sp modelId="{99345ACC-E45C-40DD-A1EE-20184C9CD1CA}">
      <dsp:nvSpPr>
        <dsp:cNvPr id="0" name=""/>
        <dsp:cNvSpPr/>
      </dsp:nvSpPr>
      <dsp:spPr>
        <a:xfrm>
          <a:off x="1143962" y="2078342"/>
          <a:ext cx="1113814" cy="1113814"/>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143962" y="2078342"/>
        <a:ext cx="1113814" cy="1113814"/>
      </dsp:txXfrm>
    </dsp:sp>
    <dsp:sp modelId="{449778A6-744C-47A6-832C-DC8E09F11E95}">
      <dsp:nvSpPr>
        <dsp:cNvPr id="0" name=""/>
        <dsp:cNvSpPr/>
      </dsp:nvSpPr>
      <dsp:spPr>
        <a:xfrm>
          <a:off x="740684" y="3348091"/>
          <a:ext cx="1920369" cy="1920369"/>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Checking whether previously-fixed faults have reemerged. </a:t>
          </a:r>
          <a:endParaRPr lang="en-US" sz="1300" kern="1200" dirty="0"/>
        </a:p>
      </dsp:txBody>
      <dsp:txXfrm>
        <a:off x="740684" y="3348091"/>
        <a:ext cx="1920369" cy="1920369"/>
      </dsp:txXfrm>
    </dsp:sp>
    <dsp:sp modelId="{20E8167A-3B1C-404F-9734-29709E20F926}">
      <dsp:nvSpPr>
        <dsp:cNvPr id="0" name=""/>
        <dsp:cNvSpPr/>
      </dsp:nvSpPr>
      <dsp:spPr>
        <a:xfrm>
          <a:off x="2949109" y="2278061"/>
          <a:ext cx="610677" cy="714377"/>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949109" y="2278061"/>
        <a:ext cx="610677" cy="714377"/>
      </dsp:txXfrm>
    </dsp:sp>
    <dsp:sp modelId="{2243F1E3-A344-41DC-85C6-190C97DD3E38}">
      <dsp:nvSpPr>
        <dsp:cNvPr id="0" name=""/>
        <dsp:cNvSpPr/>
      </dsp:nvSpPr>
      <dsp:spPr>
        <a:xfrm>
          <a:off x="3813276" y="714880"/>
          <a:ext cx="3840739" cy="3840739"/>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lvl="0" algn="ctr" defTabSz="1955800" rtl="0">
            <a:lnSpc>
              <a:spcPct val="90000"/>
            </a:lnSpc>
            <a:spcBef>
              <a:spcPct val="0"/>
            </a:spcBef>
            <a:spcAft>
              <a:spcPct val="35000"/>
            </a:spcAft>
          </a:pPr>
          <a:r>
            <a:rPr lang="en-US" sz="4400" kern="1200" dirty="0" smtClean="0"/>
            <a:t>Regression Testing</a:t>
          </a:r>
          <a:endParaRPr lang="en-US" sz="4400" kern="1200" dirty="0"/>
        </a:p>
      </dsp:txBody>
      <dsp:txXfrm>
        <a:off x="3813276" y="714880"/>
        <a:ext cx="3840739" cy="3840739"/>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724278-1C16-4DAC-9477-9FCC0D2544C2}">
      <dsp:nvSpPr>
        <dsp:cNvPr id="0" name=""/>
        <dsp:cNvSpPr/>
      </dsp:nvSpPr>
      <dsp:spPr>
        <a:xfrm rot="5400000">
          <a:off x="5247776" y="-2230377"/>
          <a:ext cx="610342" cy="5226304"/>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Tools run tests significantly faster than human users, especial in Regression Test. </a:t>
          </a:r>
          <a:endParaRPr lang="en-US" sz="1600" kern="1200" dirty="0"/>
        </a:p>
      </dsp:txBody>
      <dsp:txXfrm rot="5400000">
        <a:off x="5247776" y="-2230377"/>
        <a:ext cx="610342" cy="5226304"/>
      </dsp:txXfrm>
    </dsp:sp>
    <dsp:sp modelId="{DA3D8AD3-8D83-4285-8B4C-9F0164A16ADF}">
      <dsp:nvSpPr>
        <dsp:cNvPr id="0" name=""/>
        <dsp:cNvSpPr/>
      </dsp:nvSpPr>
      <dsp:spPr>
        <a:xfrm>
          <a:off x="0" y="1310"/>
          <a:ext cx="2939796" cy="76292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en-US" sz="2400" kern="1200" dirty="0" smtClean="0"/>
            <a:t>Fast</a:t>
          </a:r>
          <a:endParaRPr lang="en-US" sz="2400" kern="1200" dirty="0"/>
        </a:p>
      </dsp:txBody>
      <dsp:txXfrm>
        <a:off x="0" y="1310"/>
        <a:ext cx="2939796" cy="762928"/>
      </dsp:txXfrm>
    </dsp:sp>
    <dsp:sp modelId="{B75D2D2F-CDDC-4725-85A2-3D5F3E98246A}">
      <dsp:nvSpPr>
        <dsp:cNvPr id="0" name=""/>
        <dsp:cNvSpPr/>
      </dsp:nvSpPr>
      <dsp:spPr>
        <a:xfrm rot="5400000">
          <a:off x="5247776" y="-1429302"/>
          <a:ext cx="610342" cy="5226304"/>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Tests perform precisely the same operations each time they are run, thereby eliminating human error. </a:t>
          </a:r>
          <a:endParaRPr lang="en-US" sz="1600" kern="1200" dirty="0"/>
        </a:p>
      </dsp:txBody>
      <dsp:txXfrm rot="5400000">
        <a:off x="5247776" y="-1429302"/>
        <a:ext cx="610342" cy="5226304"/>
      </dsp:txXfrm>
    </dsp:sp>
    <dsp:sp modelId="{9723EFCA-9BD5-4916-8297-C0F42273E015}">
      <dsp:nvSpPr>
        <dsp:cNvPr id="0" name=""/>
        <dsp:cNvSpPr/>
      </dsp:nvSpPr>
      <dsp:spPr>
        <a:xfrm>
          <a:off x="0" y="802385"/>
          <a:ext cx="2939796" cy="76292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en-US" sz="2400" kern="1200" dirty="0" smtClean="0"/>
            <a:t>Reliable</a:t>
          </a:r>
          <a:r>
            <a:rPr lang="en-US" sz="3600" kern="1200" dirty="0" smtClean="0"/>
            <a:t> </a:t>
          </a:r>
          <a:endParaRPr lang="en-US" sz="3600" kern="1200" dirty="0"/>
        </a:p>
      </dsp:txBody>
      <dsp:txXfrm>
        <a:off x="0" y="802385"/>
        <a:ext cx="2939796" cy="762928"/>
      </dsp:txXfrm>
    </dsp:sp>
    <dsp:sp modelId="{C52C9B46-0736-4179-AE32-89659E690B3A}">
      <dsp:nvSpPr>
        <dsp:cNvPr id="0" name=""/>
        <dsp:cNvSpPr/>
      </dsp:nvSpPr>
      <dsp:spPr>
        <a:xfrm rot="5400000">
          <a:off x="5247776" y="-628227"/>
          <a:ext cx="610342" cy="5226304"/>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You can test how the Web site or application reacts after repeated execution of the same operations. </a:t>
          </a:r>
          <a:endParaRPr lang="en-US" sz="1600" kern="1200" dirty="0"/>
        </a:p>
      </dsp:txBody>
      <dsp:txXfrm rot="5400000">
        <a:off x="5247776" y="-628227"/>
        <a:ext cx="610342" cy="5226304"/>
      </dsp:txXfrm>
    </dsp:sp>
    <dsp:sp modelId="{48C19555-9D72-4DE1-871F-07DABA37BAD2}">
      <dsp:nvSpPr>
        <dsp:cNvPr id="0" name=""/>
        <dsp:cNvSpPr/>
      </dsp:nvSpPr>
      <dsp:spPr>
        <a:xfrm>
          <a:off x="0" y="1603459"/>
          <a:ext cx="2939796" cy="76292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en-US" sz="2400" kern="1200" dirty="0" smtClean="0"/>
            <a:t>Repeatable</a:t>
          </a:r>
          <a:r>
            <a:rPr lang="en-US" sz="3600" kern="1200" dirty="0" smtClean="0"/>
            <a:t> </a:t>
          </a:r>
          <a:endParaRPr lang="en-US" sz="3600" kern="1200" dirty="0"/>
        </a:p>
      </dsp:txBody>
      <dsp:txXfrm>
        <a:off x="0" y="1603459"/>
        <a:ext cx="2939796" cy="762928"/>
      </dsp:txXfrm>
    </dsp:sp>
    <dsp:sp modelId="{08A25EF0-C870-4D91-9D04-6A1BDE849F49}">
      <dsp:nvSpPr>
        <dsp:cNvPr id="0" name=""/>
        <dsp:cNvSpPr/>
      </dsp:nvSpPr>
      <dsp:spPr>
        <a:xfrm rot="5400000">
          <a:off x="5247776" y="172846"/>
          <a:ext cx="610342" cy="5226304"/>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You can program sophisticated tests that bring out hidden information. </a:t>
          </a:r>
          <a:endParaRPr lang="en-US" sz="1600" kern="1200" dirty="0"/>
        </a:p>
      </dsp:txBody>
      <dsp:txXfrm rot="5400000">
        <a:off x="5247776" y="172846"/>
        <a:ext cx="610342" cy="5226304"/>
      </dsp:txXfrm>
    </dsp:sp>
    <dsp:sp modelId="{200C9C8D-67A6-48E3-93B3-17E4C0B97102}">
      <dsp:nvSpPr>
        <dsp:cNvPr id="0" name=""/>
        <dsp:cNvSpPr/>
      </dsp:nvSpPr>
      <dsp:spPr>
        <a:xfrm>
          <a:off x="0" y="2404534"/>
          <a:ext cx="2939796" cy="76292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en-US" sz="2400" kern="1200" dirty="0" smtClean="0"/>
            <a:t>Programmable</a:t>
          </a:r>
          <a:r>
            <a:rPr lang="en-US" sz="3000" kern="1200" dirty="0" smtClean="0"/>
            <a:t> </a:t>
          </a:r>
          <a:endParaRPr lang="en-US" sz="3000" kern="1200" dirty="0"/>
        </a:p>
      </dsp:txBody>
      <dsp:txXfrm>
        <a:off x="0" y="2404534"/>
        <a:ext cx="2939796" cy="762928"/>
      </dsp:txXfrm>
    </dsp:sp>
    <dsp:sp modelId="{A53BC78C-3466-4A65-941B-DFFA896C3416}">
      <dsp:nvSpPr>
        <dsp:cNvPr id="0" name=""/>
        <dsp:cNvSpPr/>
      </dsp:nvSpPr>
      <dsp:spPr>
        <a:xfrm rot="5400000">
          <a:off x="5247776" y="973921"/>
          <a:ext cx="610342" cy="5226304"/>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You can build a suite of tests that covers every feature in your Web site or application. </a:t>
          </a:r>
          <a:endParaRPr lang="en-US" sz="1600" kern="1200" dirty="0"/>
        </a:p>
      </dsp:txBody>
      <dsp:txXfrm rot="5400000">
        <a:off x="5247776" y="973921"/>
        <a:ext cx="610342" cy="5226304"/>
      </dsp:txXfrm>
    </dsp:sp>
    <dsp:sp modelId="{AB935338-33AD-4C4C-8841-8393BDF62220}">
      <dsp:nvSpPr>
        <dsp:cNvPr id="0" name=""/>
        <dsp:cNvSpPr/>
      </dsp:nvSpPr>
      <dsp:spPr>
        <a:xfrm>
          <a:off x="0" y="3205609"/>
          <a:ext cx="2939796" cy="76292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en-US" sz="2400" kern="1200" dirty="0" smtClean="0"/>
            <a:t>Comprehensive</a:t>
          </a:r>
          <a:endParaRPr lang="en-US" sz="2400" kern="1200" dirty="0"/>
        </a:p>
      </dsp:txBody>
      <dsp:txXfrm>
        <a:off x="0" y="3205609"/>
        <a:ext cx="2939796" cy="762928"/>
      </dsp:txXfrm>
    </dsp:sp>
    <dsp:sp modelId="{909EB199-C048-4EA6-A986-1EEC0B008F6B}">
      <dsp:nvSpPr>
        <dsp:cNvPr id="0" name=""/>
        <dsp:cNvSpPr/>
      </dsp:nvSpPr>
      <dsp:spPr>
        <a:xfrm rot="5400000">
          <a:off x="5247776" y="1774996"/>
          <a:ext cx="610342" cy="5226304"/>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You can reuse tests on different versions of a Web site or application, even if the user interface changes. </a:t>
          </a:r>
          <a:endParaRPr lang="en-US" sz="1600" kern="1200" dirty="0"/>
        </a:p>
      </dsp:txBody>
      <dsp:txXfrm rot="5400000">
        <a:off x="5247776" y="1774996"/>
        <a:ext cx="610342" cy="5226304"/>
      </dsp:txXfrm>
    </dsp:sp>
    <dsp:sp modelId="{A34E048D-ACC5-444C-9C81-52140B3EF347}">
      <dsp:nvSpPr>
        <dsp:cNvPr id="0" name=""/>
        <dsp:cNvSpPr/>
      </dsp:nvSpPr>
      <dsp:spPr>
        <a:xfrm>
          <a:off x="0" y="4006684"/>
          <a:ext cx="2939796" cy="76292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l" defTabSz="1066800" rtl="0">
            <a:lnSpc>
              <a:spcPct val="90000"/>
            </a:lnSpc>
            <a:spcBef>
              <a:spcPct val="0"/>
            </a:spcBef>
            <a:spcAft>
              <a:spcPct val="35000"/>
            </a:spcAft>
          </a:pPr>
          <a:r>
            <a:rPr lang="en-US" sz="2400" kern="1200" dirty="0" smtClean="0"/>
            <a:t>Reusable </a:t>
          </a:r>
          <a:endParaRPr lang="en-US" sz="2400" kern="1200" dirty="0"/>
        </a:p>
      </dsp:txBody>
      <dsp:txXfrm>
        <a:off x="0" y="4006684"/>
        <a:ext cx="2939796" cy="76292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9BBC121-0E9C-44BB-8219-48B77C0BB3B0}">
      <dsp:nvSpPr>
        <dsp:cNvPr id="0" name=""/>
        <dsp:cNvSpPr/>
      </dsp:nvSpPr>
      <dsp:spPr>
        <a:xfrm>
          <a:off x="0" y="21545"/>
          <a:ext cx="8394700" cy="7862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No human insight</a:t>
          </a:r>
          <a:endParaRPr lang="en-US" sz="2400" kern="1200" dirty="0"/>
        </a:p>
      </dsp:txBody>
      <dsp:txXfrm>
        <a:off x="0" y="21545"/>
        <a:ext cx="8394700" cy="786240"/>
      </dsp:txXfrm>
    </dsp:sp>
    <dsp:sp modelId="{3D64310A-784C-41C4-B134-0030CAED621F}">
      <dsp:nvSpPr>
        <dsp:cNvPr id="0" name=""/>
        <dsp:cNvSpPr/>
      </dsp:nvSpPr>
      <dsp:spPr>
        <a:xfrm>
          <a:off x="0" y="928745"/>
          <a:ext cx="8394700" cy="7862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Need implementation effort</a:t>
          </a:r>
          <a:endParaRPr lang="en-US" sz="2400" kern="1200" dirty="0"/>
        </a:p>
      </dsp:txBody>
      <dsp:txXfrm>
        <a:off x="0" y="928745"/>
        <a:ext cx="8394700" cy="786240"/>
      </dsp:txXfrm>
    </dsp:sp>
    <dsp:sp modelId="{F3985D16-6AD1-4B89-A9F3-49754F39D5CD}">
      <dsp:nvSpPr>
        <dsp:cNvPr id="0" name=""/>
        <dsp:cNvSpPr/>
      </dsp:nvSpPr>
      <dsp:spPr>
        <a:xfrm>
          <a:off x="0" y="1835945"/>
          <a:ext cx="8394700" cy="78624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Need maintenance effort for data/application change</a:t>
          </a:r>
          <a:endParaRPr lang="en-US" sz="2400" kern="1200" dirty="0"/>
        </a:p>
      </dsp:txBody>
      <dsp:txXfrm>
        <a:off x="0" y="1835945"/>
        <a:ext cx="8394700" cy="78624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07B624-BD28-4B24-8798-C91F43092C14}">
      <dsp:nvSpPr>
        <dsp:cNvPr id="0" name=""/>
        <dsp:cNvSpPr/>
      </dsp:nvSpPr>
      <dsp:spPr>
        <a:xfrm>
          <a:off x="0" y="1538"/>
          <a:ext cx="8394700" cy="598893"/>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Regression testing times &gt; 4</a:t>
          </a:r>
          <a:endParaRPr lang="en-US" sz="2400" kern="1200" dirty="0"/>
        </a:p>
      </dsp:txBody>
      <dsp:txXfrm>
        <a:off x="0" y="1538"/>
        <a:ext cx="8394700" cy="598893"/>
      </dsp:txXfrm>
    </dsp:sp>
    <dsp:sp modelId="{90B9E3BA-DA25-4C1A-9433-DC358892DDE5}">
      <dsp:nvSpPr>
        <dsp:cNvPr id="0" name=""/>
        <dsp:cNvSpPr/>
      </dsp:nvSpPr>
      <dsp:spPr>
        <a:xfrm>
          <a:off x="0" y="614607"/>
          <a:ext cx="8394700" cy="598893"/>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Performance Testing, Load Testing, Press Testing</a:t>
          </a:r>
          <a:endParaRPr lang="en-US" sz="2400" kern="1200" dirty="0"/>
        </a:p>
      </dsp:txBody>
      <dsp:txXfrm>
        <a:off x="0" y="614607"/>
        <a:ext cx="8394700" cy="598893"/>
      </dsp:txXfrm>
    </dsp:sp>
    <dsp:sp modelId="{1EF7DDE9-A82E-451F-8BDC-46EFA16319A8}">
      <dsp:nvSpPr>
        <dsp:cNvPr id="0" name=""/>
        <dsp:cNvSpPr/>
      </dsp:nvSpPr>
      <dsp:spPr>
        <a:xfrm>
          <a:off x="0" y="1227676"/>
          <a:ext cx="8394700" cy="598893"/>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Time-consuming data validation/calculation</a:t>
          </a:r>
          <a:endParaRPr lang="en-US" sz="2400" kern="1200" dirty="0"/>
        </a:p>
      </dsp:txBody>
      <dsp:txXfrm>
        <a:off x="0" y="1227676"/>
        <a:ext cx="8394700" cy="598893"/>
      </dsp:txXfrm>
    </dsp:sp>
    <dsp:sp modelId="{E9704C08-2980-4D7C-8DEB-AF3A07A3B682}">
      <dsp:nvSpPr>
        <dsp:cNvPr id="0" name=""/>
        <dsp:cNvSpPr/>
      </dsp:nvSpPr>
      <dsp:spPr>
        <a:xfrm>
          <a:off x="0" y="1840745"/>
          <a:ext cx="8394700" cy="598893"/>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Repeatable operation</a:t>
          </a:r>
          <a:endParaRPr lang="en-US" sz="2400" kern="1200" dirty="0"/>
        </a:p>
      </dsp:txBody>
      <dsp:txXfrm>
        <a:off x="0" y="1840745"/>
        <a:ext cx="8394700" cy="598893"/>
      </dsp:txXfrm>
    </dsp:sp>
    <dsp:sp modelId="{C9EA3551-36AF-4685-8AC7-9AE6A3F15678}">
      <dsp:nvSpPr>
        <dsp:cNvPr id="0" name=""/>
        <dsp:cNvSpPr/>
      </dsp:nvSpPr>
      <dsp:spPr>
        <a:xfrm>
          <a:off x="0" y="2453813"/>
          <a:ext cx="8394700" cy="598893"/>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Release frequently</a:t>
          </a:r>
          <a:endParaRPr lang="en-US" sz="2400" kern="1200" dirty="0"/>
        </a:p>
      </dsp:txBody>
      <dsp:txXfrm>
        <a:off x="0" y="2453813"/>
        <a:ext cx="8394700" cy="598893"/>
      </dsp:txXfrm>
    </dsp:sp>
    <dsp:sp modelId="{F7E161D7-45C1-43EF-BDB9-5DE29927FC17}">
      <dsp:nvSpPr>
        <dsp:cNvPr id="0" name=""/>
        <dsp:cNvSpPr/>
      </dsp:nvSpPr>
      <dsp:spPr>
        <a:xfrm>
          <a:off x="0" y="3066882"/>
          <a:ext cx="8394700" cy="598893"/>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dirty="0" smtClean="0"/>
            <a:t>…</a:t>
          </a:r>
          <a:endParaRPr lang="en-US" sz="2400" kern="1200" dirty="0"/>
        </a:p>
      </dsp:txBody>
      <dsp:txXfrm>
        <a:off x="0" y="3066882"/>
        <a:ext cx="8394700" cy="598893"/>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92" name="Rectangle 8"/>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2517" tIns="46259" rIns="92517" bIns="46259" numCol="1" anchor="t" anchorCtr="0" compatLnSpc="1">
            <a:prstTxWarp prst="textNoShape">
              <a:avLst/>
            </a:prstTxWarp>
          </a:bodyPr>
          <a:lstStyle>
            <a:lvl1pPr algn="r" defTabSz="925513" eaLnBrk="1" hangingPunct="1">
              <a:buSzPct val="120000"/>
              <a:defRPr sz="1200">
                <a:latin typeface="Futura Bk" pitchFamily="34" charset="0"/>
              </a:defRPr>
            </a:lvl1pPr>
          </a:lstStyle>
          <a:p>
            <a:pPr>
              <a:defRPr/>
            </a:pPr>
            <a:fld id="{01130C21-F049-4942-9F5E-4CBF8D751914}" type="datetime1">
              <a:rPr lang="zh-CN" altLang="en-US"/>
              <a:pPr>
                <a:defRPr/>
              </a:pPr>
              <a:t>2012/5/25</a:t>
            </a:fld>
            <a:endParaRPr lang="en-US" altLang="zh-CN"/>
          </a:p>
        </p:txBody>
      </p:sp>
      <p:sp>
        <p:nvSpPr>
          <p:cNvPr id="41993" name="Rectangle 9"/>
          <p:cNvSpPr>
            <a:spLocks noGrp="1" noChangeArrowheads="1"/>
          </p:cNvSpPr>
          <p:nvPr>
            <p:ph type="sldNum" sz="quarter" idx="3"/>
          </p:nvPr>
        </p:nvSpPr>
        <p:spPr bwMode="auto">
          <a:xfrm>
            <a:off x="3886200" y="8685213"/>
            <a:ext cx="2971800" cy="458787"/>
          </a:xfrm>
          <a:prstGeom prst="rect">
            <a:avLst/>
          </a:prstGeom>
          <a:noFill/>
          <a:ln w="9525">
            <a:noFill/>
            <a:miter lim="800000"/>
            <a:headEnd/>
            <a:tailEnd/>
          </a:ln>
          <a:effectLst/>
        </p:spPr>
        <p:txBody>
          <a:bodyPr vert="horz" wrap="square" lIns="92517" tIns="46259" rIns="92517" bIns="46259" numCol="1" anchor="b" anchorCtr="0" compatLnSpc="1">
            <a:prstTxWarp prst="textNoShape">
              <a:avLst/>
            </a:prstTxWarp>
          </a:bodyPr>
          <a:lstStyle>
            <a:lvl1pPr algn="r" defTabSz="925513" eaLnBrk="1" hangingPunct="1">
              <a:buSzPct val="120000"/>
              <a:defRPr sz="1200">
                <a:latin typeface="Futura Bk" pitchFamily="34" charset="0"/>
              </a:defRPr>
            </a:lvl1pPr>
          </a:lstStyle>
          <a:p>
            <a:pPr>
              <a:defRPr/>
            </a:pPr>
            <a:fld id="{CD4F73AC-1A49-4240-A3F2-F04ECF16E83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2517" tIns="46259" rIns="92517" bIns="46259" numCol="1" anchor="t" anchorCtr="0" compatLnSpc="1">
            <a:prstTxWarp prst="textNoShape">
              <a:avLst/>
            </a:prstTxWarp>
          </a:bodyPr>
          <a:lstStyle>
            <a:lvl1pPr defTabSz="925513" eaLnBrk="1" hangingPunct="1">
              <a:buSzPct val="120000"/>
              <a:defRPr sz="1200">
                <a:latin typeface="Futura Bk" pitchFamily="34" charset="0"/>
              </a:defRPr>
            </a:lvl1pPr>
          </a:lstStyle>
          <a:p>
            <a:pPr>
              <a:defRPr/>
            </a:pPr>
            <a:r>
              <a:rPr lang="zh-CN" altLang="en-US"/>
              <a:t>Name of your presentation here</a:t>
            </a:r>
            <a:endParaRPr lang="en-US" altLang="zh-CN"/>
          </a:p>
        </p:txBody>
      </p:sp>
      <p:sp>
        <p:nvSpPr>
          <p:cNvPr id="21507"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2517" tIns="46259" rIns="92517" bIns="46259" numCol="1" anchor="t" anchorCtr="0" compatLnSpc="1">
            <a:prstTxWarp prst="textNoShape">
              <a:avLst/>
            </a:prstTxWarp>
          </a:bodyPr>
          <a:lstStyle>
            <a:lvl1pPr algn="r" defTabSz="925513" eaLnBrk="1" hangingPunct="1">
              <a:buSzPct val="120000"/>
              <a:defRPr sz="1200">
                <a:latin typeface="Futura Bk" pitchFamily="34" charset="0"/>
              </a:defRPr>
            </a:lvl1pPr>
          </a:lstStyle>
          <a:p>
            <a:pPr>
              <a:defRPr/>
            </a:pPr>
            <a:fld id="{E86F4D80-6356-4F16-9B0D-0A6CC33D5AFB}" type="datetime1">
              <a:rPr lang="zh-CN" altLang="en-US"/>
              <a:pPr>
                <a:defRPr/>
              </a:pPr>
              <a:t>2012/5/25</a:t>
            </a:fld>
            <a:endParaRPr lang="en-US" altLang="zh-CN"/>
          </a:p>
        </p:txBody>
      </p:sp>
      <p:sp>
        <p:nvSpPr>
          <p:cNvPr id="35844" name="Rectangle 4"/>
          <p:cNvSpPr>
            <a:spLocks noGrp="1" noRot="1" noChangeAspect="1" noChangeArrowheads="1" noTextEdit="1"/>
          </p:cNvSpPr>
          <p:nvPr>
            <p:ph type="sldImg" idx="2"/>
          </p:nvPr>
        </p:nvSpPr>
        <p:spPr bwMode="auto">
          <a:xfrm>
            <a:off x="4402138" y="508000"/>
            <a:ext cx="2268537" cy="17018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233363" y="2435225"/>
            <a:ext cx="6405562" cy="625475"/>
          </a:xfrm>
          <a:prstGeom prst="rect">
            <a:avLst/>
          </a:prstGeom>
          <a:noFill/>
          <a:ln w="9525">
            <a:noFill/>
            <a:miter lim="800000"/>
            <a:headEnd/>
            <a:tailEnd/>
          </a:ln>
          <a:effectLst/>
        </p:spPr>
        <p:txBody>
          <a:bodyPr vert="horz" wrap="square" lIns="92517" tIns="46259" rIns="92517" bIns="46259" numCol="1" anchor="t" anchorCtr="0" compatLnSpc="1">
            <a:prstTxWarp prst="textNoShape">
              <a:avLst/>
            </a:prstTxWarp>
            <a:sp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p:txBody>
      </p:sp>
      <p:sp>
        <p:nvSpPr>
          <p:cNvPr id="21510" name="Rectangle 6"/>
          <p:cNvSpPr>
            <a:spLocks noGrp="1" noChangeArrowheads="1"/>
          </p:cNvSpPr>
          <p:nvPr>
            <p:ph type="ftr" sz="quarter" idx="4"/>
          </p:nvPr>
        </p:nvSpPr>
        <p:spPr bwMode="auto">
          <a:xfrm>
            <a:off x="0" y="8685213"/>
            <a:ext cx="2971800" cy="458787"/>
          </a:xfrm>
          <a:prstGeom prst="rect">
            <a:avLst/>
          </a:prstGeom>
          <a:noFill/>
          <a:ln w="9525">
            <a:noFill/>
            <a:miter lim="800000"/>
            <a:headEnd/>
            <a:tailEnd/>
          </a:ln>
          <a:effectLst/>
        </p:spPr>
        <p:txBody>
          <a:bodyPr vert="horz" wrap="square" lIns="92517" tIns="46259" rIns="92517" bIns="46259" numCol="1" anchor="b" anchorCtr="0" compatLnSpc="1">
            <a:prstTxWarp prst="textNoShape">
              <a:avLst/>
            </a:prstTxWarp>
          </a:bodyPr>
          <a:lstStyle>
            <a:lvl1pPr defTabSz="925513" eaLnBrk="1" hangingPunct="1">
              <a:buSzPct val="120000"/>
              <a:defRPr sz="1200">
                <a:latin typeface="Futura Bk" pitchFamily="34" charset="0"/>
              </a:defRPr>
            </a:lvl1pPr>
          </a:lstStyle>
          <a:p>
            <a:pPr>
              <a:defRPr/>
            </a:pPr>
            <a:r>
              <a:rPr lang="zh-CN" altLang="en-US"/>
              <a:t>HP_presentation_template</a:t>
            </a:r>
            <a:endParaRPr lang="en-US" altLang="zh-CN"/>
          </a:p>
        </p:txBody>
      </p:sp>
      <p:sp>
        <p:nvSpPr>
          <p:cNvPr id="21511" name="Rectangle 7"/>
          <p:cNvSpPr>
            <a:spLocks noGrp="1" noChangeArrowheads="1"/>
          </p:cNvSpPr>
          <p:nvPr>
            <p:ph type="sldNum" sz="quarter" idx="5"/>
          </p:nvPr>
        </p:nvSpPr>
        <p:spPr bwMode="auto">
          <a:xfrm>
            <a:off x="3886200" y="8685213"/>
            <a:ext cx="2971800" cy="458787"/>
          </a:xfrm>
          <a:prstGeom prst="rect">
            <a:avLst/>
          </a:prstGeom>
          <a:noFill/>
          <a:ln w="9525">
            <a:noFill/>
            <a:miter lim="800000"/>
            <a:headEnd/>
            <a:tailEnd/>
          </a:ln>
          <a:effectLst/>
        </p:spPr>
        <p:txBody>
          <a:bodyPr vert="horz" wrap="square" lIns="92517" tIns="46259" rIns="92517" bIns="46259" numCol="1" anchor="b" anchorCtr="0" compatLnSpc="1">
            <a:prstTxWarp prst="textNoShape">
              <a:avLst/>
            </a:prstTxWarp>
          </a:bodyPr>
          <a:lstStyle>
            <a:lvl1pPr algn="r" defTabSz="925513" eaLnBrk="1" hangingPunct="1">
              <a:buSzPct val="120000"/>
              <a:defRPr sz="1200">
                <a:latin typeface="Futura Bk" pitchFamily="34" charset="0"/>
              </a:defRPr>
            </a:lvl1pPr>
          </a:lstStyle>
          <a:p>
            <a:pPr>
              <a:defRPr/>
            </a:pPr>
            <a:fld id="{A7E57557-B7B7-41B1-981A-68B96C0F4AD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hdr="0"/>
  <p:notesStyle>
    <a:lvl1pPr marL="103188" indent="-103188" algn="l" rtl="0" eaLnBrk="0" fontAlgn="base" hangingPunct="0">
      <a:lnSpc>
        <a:spcPct val="90000"/>
      </a:lnSpc>
      <a:spcBef>
        <a:spcPct val="0"/>
      </a:spcBef>
      <a:spcAft>
        <a:spcPct val="10000"/>
      </a:spcAft>
      <a:buSzPct val="80000"/>
      <a:buChar char="•"/>
      <a:defRPr sz="1200" kern="1200">
        <a:solidFill>
          <a:schemeClr val="tx1"/>
        </a:solidFill>
        <a:latin typeface="Futura Bk" pitchFamily="34" charset="0"/>
        <a:ea typeface="宋体" pitchFamily="2" charset="-122"/>
        <a:cs typeface="+mn-cs"/>
      </a:defRPr>
    </a:lvl1pPr>
    <a:lvl2pPr marL="344488" indent="-153988" algn="l" rtl="0" eaLnBrk="0" fontAlgn="base" hangingPunct="0">
      <a:lnSpc>
        <a:spcPct val="90000"/>
      </a:lnSpc>
      <a:spcBef>
        <a:spcPct val="0"/>
      </a:spcBef>
      <a:spcAft>
        <a:spcPct val="10000"/>
      </a:spcAft>
      <a:buSzPct val="80000"/>
      <a:buFont typeface="Futura Bk" pitchFamily="34" charset="0"/>
      <a:buChar char="–"/>
      <a:defRPr sz="1200" kern="1200">
        <a:solidFill>
          <a:schemeClr val="tx1"/>
        </a:solidFill>
        <a:latin typeface="Futura Bk" pitchFamily="34" charset="0"/>
        <a:ea typeface="宋体" pitchFamily="2" charset="-122"/>
        <a:cs typeface="+mn-cs"/>
      </a:defRPr>
    </a:lvl2pPr>
    <a:lvl3pPr marL="569913" indent="-155575" algn="l" rtl="0" eaLnBrk="0" fontAlgn="base" hangingPunct="0">
      <a:lnSpc>
        <a:spcPct val="90000"/>
      </a:lnSpc>
      <a:spcBef>
        <a:spcPct val="0"/>
      </a:spcBef>
      <a:spcAft>
        <a:spcPct val="10000"/>
      </a:spcAft>
      <a:buSzPct val="80000"/>
      <a:buChar char="•"/>
      <a:defRPr sz="1200" kern="1200">
        <a:solidFill>
          <a:schemeClr val="tx1"/>
        </a:solidFill>
        <a:latin typeface="Futura Bk" pitchFamily="34" charset="0"/>
        <a:ea typeface="宋体" pitchFamily="2" charset="-122"/>
        <a:cs typeface="+mn-cs"/>
      </a:defRPr>
    </a:lvl3pPr>
    <a:lvl4pPr marL="1600200" indent="-228600" algn="l" rtl="0" eaLnBrk="0" fontAlgn="base" hangingPunct="0">
      <a:lnSpc>
        <a:spcPct val="90000"/>
      </a:lnSpc>
      <a:spcBef>
        <a:spcPct val="0"/>
      </a:spcBef>
      <a:spcAft>
        <a:spcPct val="10000"/>
      </a:spcAft>
      <a:buSzPct val="80000"/>
      <a:buFont typeface="Futura Bk" pitchFamily="34" charset="0"/>
      <a:buChar char="–"/>
      <a:defRPr sz="1200" kern="1200">
        <a:solidFill>
          <a:schemeClr val="tx1"/>
        </a:solidFill>
        <a:latin typeface="Futura Bk" pitchFamily="34" charset="0"/>
        <a:ea typeface="宋体" pitchFamily="2" charset="-122"/>
        <a:cs typeface="+mn-cs"/>
      </a:defRPr>
    </a:lvl4pPr>
    <a:lvl5pPr marL="2057400" indent="-228600" algn="l" rtl="0" eaLnBrk="0" fontAlgn="base" hangingPunct="0">
      <a:lnSpc>
        <a:spcPct val="90000"/>
      </a:lnSpc>
      <a:spcBef>
        <a:spcPct val="0"/>
      </a:spcBef>
      <a:spcAft>
        <a:spcPct val="10000"/>
      </a:spcAft>
      <a:buSzPct val="80000"/>
      <a:buChar char="•"/>
      <a:defRPr sz="1200" kern="1200">
        <a:solidFill>
          <a:schemeClr val="tx1"/>
        </a:solidFill>
        <a:latin typeface="Futura Bk"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p:spPr>
        <p:txBody>
          <a:bodyPr/>
          <a:lstStyle/>
          <a:p>
            <a:fld id="{049CBD53-57C8-43D7-BE30-9137CC00C5C3}" type="datetime1">
              <a:rPr lang="zh-CN" altLang="en-US" smtClean="0"/>
              <a:pPr/>
              <a:t>2012/5/25</a:t>
            </a:fld>
            <a:endParaRPr lang="en-US" altLang="zh-CN" smtClean="0"/>
          </a:p>
        </p:txBody>
      </p:sp>
      <p:sp>
        <p:nvSpPr>
          <p:cNvPr id="36867" name="Rectangle 6"/>
          <p:cNvSpPr>
            <a:spLocks noGrp="1" noChangeArrowheads="1"/>
          </p:cNvSpPr>
          <p:nvPr>
            <p:ph type="ftr" sz="quarter" idx="4"/>
          </p:nvPr>
        </p:nvSpPr>
        <p:spPr>
          <a:noFill/>
        </p:spPr>
        <p:txBody>
          <a:bodyPr/>
          <a:lstStyle/>
          <a:p>
            <a:r>
              <a:rPr lang="zh-CN" altLang="en-US" smtClean="0"/>
              <a:t>HP_presentation_template</a:t>
            </a:r>
            <a:endParaRPr lang="en-US" altLang="zh-CN" smtClean="0"/>
          </a:p>
        </p:txBody>
      </p:sp>
      <p:sp>
        <p:nvSpPr>
          <p:cNvPr id="36868" name="Rectangle 7"/>
          <p:cNvSpPr>
            <a:spLocks noGrp="1" noChangeArrowheads="1"/>
          </p:cNvSpPr>
          <p:nvPr>
            <p:ph type="sldNum" sz="quarter" idx="5"/>
          </p:nvPr>
        </p:nvSpPr>
        <p:spPr>
          <a:noFill/>
        </p:spPr>
        <p:txBody>
          <a:bodyPr/>
          <a:lstStyle/>
          <a:p>
            <a:fld id="{862C4378-A0BF-46FD-A5BC-54026F6C28C6}" type="slidenum">
              <a:rPr lang="zh-CN" altLang="en-US" smtClean="0"/>
              <a:pPr/>
              <a:t>1</a:t>
            </a:fld>
            <a:endParaRPr lang="en-US" altLang="zh-CN" smtClean="0"/>
          </a:p>
        </p:txBody>
      </p:sp>
      <p:sp>
        <p:nvSpPr>
          <p:cNvPr id="36869" name="Rectangle 2"/>
          <p:cNvSpPr>
            <a:spLocks noGrp="1" noRot="1" noChangeAspect="1" noChangeArrowheads="1" noTextEdit="1"/>
          </p:cNvSpPr>
          <p:nvPr>
            <p:ph type="sldImg"/>
          </p:nvPr>
        </p:nvSpPr>
        <p:spPr>
          <a:ln/>
        </p:spPr>
      </p:sp>
      <p:sp>
        <p:nvSpPr>
          <p:cNvPr id="36870" name="Rectangle 3"/>
          <p:cNvSpPr>
            <a:spLocks noGrp="1" noChangeArrowheads="1"/>
          </p:cNvSpPr>
          <p:nvPr>
            <p:ph type="body" idx="1"/>
          </p:nvPr>
        </p:nvSpPr>
        <p:spPr>
          <a:xfrm>
            <a:off x="228600" y="2438400"/>
            <a:ext cx="6400800" cy="257175"/>
          </a:xfrm>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E86F4D80-6356-4F16-9B0D-0A6CC33D5AFB}" type="datetime1">
              <a:rPr lang="zh-CN" altLang="en-US" smtClean="0"/>
              <a:pPr>
                <a:defRPr/>
              </a:pPr>
              <a:t>2012/5/25</a:t>
            </a:fld>
            <a:endParaRPr lang="en-US" altLang="zh-CN"/>
          </a:p>
        </p:txBody>
      </p:sp>
      <p:sp>
        <p:nvSpPr>
          <p:cNvPr id="5" name="Footer Placeholder 4"/>
          <p:cNvSpPr>
            <a:spLocks noGrp="1"/>
          </p:cNvSpPr>
          <p:nvPr>
            <p:ph type="ftr" sz="quarter" idx="11"/>
          </p:nvPr>
        </p:nvSpPr>
        <p:spPr/>
        <p:txBody>
          <a:bodyPr/>
          <a:lstStyle/>
          <a:p>
            <a:pPr>
              <a:defRPr/>
            </a:pPr>
            <a:r>
              <a:rPr lang="zh-CN" altLang="en-US" smtClean="0"/>
              <a:t>HP_presentation_template</a:t>
            </a:r>
            <a:endParaRPr lang="en-US" altLang="zh-CN"/>
          </a:p>
        </p:txBody>
      </p:sp>
      <p:sp>
        <p:nvSpPr>
          <p:cNvPr id="6" name="Slide Number Placeholder 5"/>
          <p:cNvSpPr>
            <a:spLocks noGrp="1"/>
          </p:cNvSpPr>
          <p:nvPr>
            <p:ph type="sldNum" sz="quarter" idx="12"/>
          </p:nvPr>
        </p:nvSpPr>
        <p:spPr/>
        <p:txBody>
          <a:bodyPr/>
          <a:lstStyle/>
          <a:p>
            <a:pPr>
              <a:defRPr/>
            </a:pPr>
            <a:fld id="{A7E57557-B7B7-41B1-981A-68B96C0F4AD7}" type="slidenum">
              <a:rPr lang="zh-CN" altLang="en-US" smtClean="0"/>
              <a:pPr>
                <a:defRPr/>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E86F4D80-6356-4F16-9B0D-0A6CC33D5AFB}" type="datetime1">
              <a:rPr lang="zh-CN" altLang="en-US" smtClean="0"/>
              <a:pPr>
                <a:defRPr/>
              </a:pPr>
              <a:t>2012/5/25</a:t>
            </a:fld>
            <a:endParaRPr lang="en-US" altLang="zh-CN"/>
          </a:p>
        </p:txBody>
      </p:sp>
      <p:sp>
        <p:nvSpPr>
          <p:cNvPr id="5" name="Footer Placeholder 4"/>
          <p:cNvSpPr>
            <a:spLocks noGrp="1"/>
          </p:cNvSpPr>
          <p:nvPr>
            <p:ph type="ftr" sz="quarter" idx="11"/>
          </p:nvPr>
        </p:nvSpPr>
        <p:spPr/>
        <p:txBody>
          <a:bodyPr/>
          <a:lstStyle/>
          <a:p>
            <a:pPr>
              <a:defRPr/>
            </a:pPr>
            <a:r>
              <a:rPr lang="zh-CN" altLang="en-US" smtClean="0"/>
              <a:t>HP_presentation_template</a:t>
            </a:r>
            <a:endParaRPr lang="en-US" altLang="zh-CN"/>
          </a:p>
        </p:txBody>
      </p:sp>
      <p:sp>
        <p:nvSpPr>
          <p:cNvPr id="6" name="Slide Number Placeholder 5"/>
          <p:cNvSpPr>
            <a:spLocks noGrp="1"/>
          </p:cNvSpPr>
          <p:nvPr>
            <p:ph type="sldNum" sz="quarter" idx="12"/>
          </p:nvPr>
        </p:nvSpPr>
        <p:spPr/>
        <p:txBody>
          <a:bodyPr/>
          <a:lstStyle/>
          <a:p>
            <a:pPr>
              <a:defRPr/>
            </a:pPr>
            <a:fld id="{A7E57557-B7B7-41B1-981A-68B96C0F4AD7}" type="slidenum">
              <a:rPr lang="zh-CN" altLang="en-US" smtClean="0"/>
              <a:pPr>
                <a:defRPr/>
              </a:pPr>
              <a:t>10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103188" marR="0" indent="-103188" algn="l" defTabSz="914400" rtl="0" eaLnBrk="0" fontAlgn="base" latinLnBrk="0" hangingPunct="0">
              <a:lnSpc>
                <a:spcPct val="90000"/>
              </a:lnSpc>
              <a:spcBef>
                <a:spcPct val="0"/>
              </a:spcBef>
              <a:spcAft>
                <a:spcPct val="10000"/>
              </a:spcAft>
              <a:buClrTx/>
              <a:buSzPct val="80000"/>
              <a:buFontTx/>
              <a:buChar char="•"/>
              <a:tabLst/>
              <a:defRPr/>
            </a:pPr>
            <a:endParaRPr lang="en-US" dirty="0"/>
          </a:p>
        </p:txBody>
      </p:sp>
      <p:sp>
        <p:nvSpPr>
          <p:cNvPr id="4" name="Date Placeholder 3"/>
          <p:cNvSpPr>
            <a:spLocks noGrp="1"/>
          </p:cNvSpPr>
          <p:nvPr>
            <p:ph type="dt" idx="10"/>
          </p:nvPr>
        </p:nvSpPr>
        <p:spPr/>
        <p:txBody>
          <a:bodyPr/>
          <a:lstStyle/>
          <a:p>
            <a:pPr>
              <a:defRPr/>
            </a:pPr>
            <a:fld id="{E86F4D80-6356-4F16-9B0D-0A6CC33D5AFB}" type="datetime1">
              <a:rPr lang="zh-CN" altLang="en-US" smtClean="0"/>
              <a:pPr>
                <a:defRPr/>
              </a:pPr>
              <a:t>2012/5/25</a:t>
            </a:fld>
            <a:endParaRPr lang="en-US" altLang="zh-CN"/>
          </a:p>
        </p:txBody>
      </p:sp>
      <p:sp>
        <p:nvSpPr>
          <p:cNvPr id="5" name="Footer Placeholder 4"/>
          <p:cNvSpPr>
            <a:spLocks noGrp="1"/>
          </p:cNvSpPr>
          <p:nvPr>
            <p:ph type="ftr" sz="quarter" idx="11"/>
          </p:nvPr>
        </p:nvSpPr>
        <p:spPr/>
        <p:txBody>
          <a:bodyPr/>
          <a:lstStyle/>
          <a:p>
            <a:pPr>
              <a:defRPr/>
            </a:pPr>
            <a:r>
              <a:rPr lang="zh-CN" altLang="en-US" smtClean="0"/>
              <a:t>HP_presentation_template</a:t>
            </a:r>
            <a:endParaRPr lang="en-US" altLang="zh-CN"/>
          </a:p>
        </p:txBody>
      </p:sp>
      <p:sp>
        <p:nvSpPr>
          <p:cNvPr id="6" name="Slide Number Placeholder 5"/>
          <p:cNvSpPr>
            <a:spLocks noGrp="1"/>
          </p:cNvSpPr>
          <p:nvPr>
            <p:ph type="sldNum" sz="quarter" idx="12"/>
          </p:nvPr>
        </p:nvSpPr>
        <p:spPr/>
        <p:txBody>
          <a:bodyPr/>
          <a:lstStyle/>
          <a:p>
            <a:pPr>
              <a:defRPr/>
            </a:pPr>
            <a:fld id="{A7E57557-B7B7-41B1-981A-68B96C0F4AD7}" type="slidenum">
              <a:rPr lang="zh-CN" altLang="en-US"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a:noFill/>
        </p:spPr>
        <p:txBody>
          <a:bodyPr/>
          <a:lstStyle/>
          <a:p>
            <a:fld id="{8825D6B5-20E7-448E-B014-743CAA1E0557}" type="datetime1">
              <a:rPr lang="zh-CN" altLang="en-US" smtClean="0"/>
              <a:pPr/>
              <a:t>2012/5/25</a:t>
            </a:fld>
            <a:endParaRPr lang="en-US" altLang="zh-CN" smtClean="0"/>
          </a:p>
        </p:txBody>
      </p:sp>
      <p:sp>
        <p:nvSpPr>
          <p:cNvPr id="38915" name="Rectangle 6"/>
          <p:cNvSpPr>
            <a:spLocks noGrp="1" noChangeArrowheads="1"/>
          </p:cNvSpPr>
          <p:nvPr>
            <p:ph type="ftr" sz="quarter" idx="4"/>
          </p:nvPr>
        </p:nvSpPr>
        <p:spPr>
          <a:noFill/>
        </p:spPr>
        <p:txBody>
          <a:bodyPr/>
          <a:lstStyle/>
          <a:p>
            <a:r>
              <a:rPr lang="zh-CN" altLang="en-US" smtClean="0"/>
              <a:t>HP_presentation_template</a:t>
            </a:r>
            <a:endParaRPr lang="en-US" altLang="zh-CN" smtClean="0"/>
          </a:p>
        </p:txBody>
      </p:sp>
      <p:sp>
        <p:nvSpPr>
          <p:cNvPr id="38916" name="Rectangle 7"/>
          <p:cNvSpPr>
            <a:spLocks noGrp="1" noChangeArrowheads="1"/>
          </p:cNvSpPr>
          <p:nvPr>
            <p:ph type="sldNum" sz="quarter" idx="5"/>
          </p:nvPr>
        </p:nvSpPr>
        <p:spPr>
          <a:noFill/>
        </p:spPr>
        <p:txBody>
          <a:bodyPr/>
          <a:lstStyle/>
          <a:p>
            <a:fld id="{A86D92CC-EE7E-49E0-9182-B984F412066F}" type="slidenum">
              <a:rPr lang="zh-CN" altLang="en-US" smtClean="0"/>
              <a:pPr/>
              <a:t>111</a:t>
            </a:fld>
            <a:endParaRPr lang="en-US" altLang="zh-CN" smtClean="0"/>
          </a:p>
        </p:txBody>
      </p:sp>
      <p:sp>
        <p:nvSpPr>
          <p:cNvPr id="38917" name="Rectangle 2"/>
          <p:cNvSpPr>
            <a:spLocks noGrp="1" noRot="1" noChangeAspect="1" noChangeArrowheads="1" noTextEdit="1"/>
          </p:cNvSpPr>
          <p:nvPr>
            <p:ph type="sldImg"/>
          </p:nvPr>
        </p:nvSpPr>
        <p:spPr>
          <a:ln/>
        </p:spPr>
      </p:sp>
      <p:sp>
        <p:nvSpPr>
          <p:cNvPr id="38918" name="Rectangle 3"/>
          <p:cNvSpPr>
            <a:spLocks noGrp="1" noChangeArrowheads="1"/>
          </p:cNvSpPr>
          <p:nvPr>
            <p:ph type="body" idx="1"/>
          </p:nvPr>
        </p:nvSpPr>
        <p:spPr>
          <a:xfrm>
            <a:off x="233363" y="2435225"/>
            <a:ext cx="6405562" cy="257175"/>
          </a:xfrm>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bwMode="ltGray">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935663" y="6429375"/>
            <a:ext cx="3208337" cy="428625"/>
          </a:xfrm>
          <a:prstGeom prst="rect">
            <a:avLst/>
          </a:prstGeom>
          <a:noFill/>
          <a:ln w="25400">
            <a:noFill/>
            <a:miter lim="800000"/>
            <a:headEnd/>
            <a:tailEnd type="none" w="lg" len="sm"/>
          </a:ln>
          <a:effectLst/>
        </p:spPr>
        <p:txBody>
          <a:bodyPr tIns="91440" bIns="91440">
            <a:spAutoFit/>
          </a:bodyPr>
          <a:lstStyle/>
          <a:p>
            <a:pPr eaLnBrk="1" hangingPunct="1">
              <a:spcBef>
                <a:spcPct val="50000"/>
              </a:spcBef>
              <a:defRPr/>
            </a:pPr>
            <a:r>
              <a:rPr lang="en-US" altLang="zh-CN" sz="800" dirty="0">
                <a:latin typeface="Futura Bk" pitchFamily="34" charset="0"/>
                <a:ea typeface="宋体" pitchFamily="2" charset="-122"/>
              </a:rPr>
              <a:t>© </a:t>
            </a:r>
            <a:r>
              <a:rPr lang="en-US" altLang="zh-CN" sz="800" dirty="0" smtClean="0">
                <a:latin typeface="Futura Bk" pitchFamily="34" charset="0"/>
                <a:ea typeface="宋体" pitchFamily="2" charset="-122"/>
              </a:rPr>
              <a:t>2011 </a:t>
            </a:r>
            <a:r>
              <a:rPr lang="en-US" altLang="zh-CN" sz="800" dirty="0">
                <a:latin typeface="Futura Bk" pitchFamily="34" charset="0"/>
                <a:ea typeface="宋体" pitchFamily="2" charset="-122"/>
              </a:rPr>
              <a:t>Hewlett-Packard Development Company, L.P.</a:t>
            </a:r>
            <a:br>
              <a:rPr lang="en-US" altLang="zh-CN" sz="800" dirty="0">
                <a:latin typeface="Futura Bk" pitchFamily="34" charset="0"/>
                <a:ea typeface="宋体" pitchFamily="2" charset="-122"/>
              </a:rPr>
            </a:br>
            <a:r>
              <a:rPr lang="en-US" altLang="zh-CN" sz="800" dirty="0">
                <a:latin typeface="Futura Bk" pitchFamily="34" charset="0"/>
                <a:ea typeface="宋体" pitchFamily="2" charset="-122"/>
              </a:rPr>
              <a:t>The information contained herein is subject to change without notice</a:t>
            </a:r>
          </a:p>
        </p:txBody>
      </p:sp>
      <p:sp>
        <p:nvSpPr>
          <p:cNvPr id="1860610" name="Rectangle 2"/>
          <p:cNvSpPr>
            <a:spLocks noGrp="1" noChangeArrowheads="1"/>
          </p:cNvSpPr>
          <p:nvPr>
            <p:ph type="ctrTitle" sz="quarter"/>
          </p:nvPr>
        </p:nvSpPr>
        <p:spPr bwMode="black">
          <a:xfrm>
            <a:off x="2767013" y="236538"/>
            <a:ext cx="5492750" cy="2795587"/>
          </a:xfrm>
          <a:noFill/>
        </p:spPr>
        <p:txBody>
          <a:bodyPr lIns="182880" tIns="91440" rIns="182880" bIns="91440" anchor="t"/>
          <a:lstStyle>
            <a:lvl1pPr>
              <a:defRPr/>
            </a:lvl1pPr>
          </a:lstStyle>
          <a:p>
            <a:r>
              <a:rPr lang="en-US" altLang="zh-CN"/>
              <a:t>Click to edit Master title style</a:t>
            </a:r>
          </a:p>
        </p:txBody>
      </p:sp>
      <p:sp>
        <p:nvSpPr>
          <p:cNvPr id="1860611" name="Rectangle 3"/>
          <p:cNvSpPr>
            <a:spLocks noGrp="1" noChangeArrowheads="1"/>
          </p:cNvSpPr>
          <p:nvPr>
            <p:ph type="subTitle" sz="quarter" idx="1"/>
          </p:nvPr>
        </p:nvSpPr>
        <p:spPr>
          <a:xfrm>
            <a:off x="2767013" y="3032125"/>
            <a:ext cx="5492750" cy="1549400"/>
          </a:xfrm>
          <a:ln algn="ctr"/>
        </p:spPr>
        <p:txBody>
          <a:bodyPr lIns="182880" tIns="91440" rIns="182880" bIns="274320"/>
          <a:lstStyle>
            <a:lvl1pPr marL="0" indent="0" algn="ctr">
              <a:buFontTx/>
              <a:buNone/>
              <a:defRPr/>
            </a:lvl1pPr>
          </a:lstStyle>
          <a:p>
            <a:r>
              <a:rPr lang="en-US" altLang="zh-CN"/>
              <a:t>Click to edit Master text styles</a:t>
            </a:r>
          </a:p>
        </p:txBody>
      </p:sp>
    </p:spTree>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ltLang="zh-CN"/>
              <a:t>page </a:t>
            </a:r>
            <a:fld id="{53A76783-9FC7-4EAD-BAE9-771C610A9C94}" type="slidenum">
              <a:rPr lang="en-US" altLang="zh-CN"/>
              <a:pPr>
                <a:defRPr/>
              </a:pPr>
              <a:t>‹#›</a:t>
            </a:fld>
            <a:endParaRPr lang="en-US" altLang="zh-CN"/>
          </a:p>
        </p:txBody>
      </p:sp>
      <p:sp>
        <p:nvSpPr>
          <p:cNvPr id="6" name="Rectangle 7"/>
          <p:cNvSpPr>
            <a:spLocks noGrp="1" noChangeArrowheads="1"/>
          </p:cNvSpPr>
          <p:nvPr>
            <p:ph type="dt" sz="quarter" idx="11"/>
          </p:nvPr>
        </p:nvSpPr>
        <p:spPr>
          <a:ln/>
        </p:spPr>
        <p:txBody>
          <a:bodyPr/>
          <a:lstStyle>
            <a:lvl1pPr>
              <a:defRPr/>
            </a:lvl1pPr>
          </a:lstStyle>
          <a:p>
            <a:pPr>
              <a:defRPr/>
            </a:pPr>
            <a:fld id="{EB8AAD33-80CD-4B89-8EBD-D1966B5D8FBA}" type="datetime1">
              <a:rPr lang="zh-CN" altLang="en-US" smtClean="0"/>
              <a:pPr>
                <a:defRPr/>
              </a:pPr>
              <a:t>2012/5/25</a:t>
            </a:fld>
            <a:endParaRPr lang="en-US" altLang="zh-CN"/>
          </a:p>
        </p:txBody>
      </p:sp>
      <p:sp>
        <p:nvSpPr>
          <p:cNvPr id="7" name="Rectangle 8"/>
          <p:cNvSpPr>
            <a:spLocks noGrp="1" noChangeArrowheads="1"/>
          </p:cNvSpPr>
          <p:nvPr>
            <p:ph type="ftr" sz="quarter" idx="12"/>
          </p:nvPr>
        </p:nvSpPr>
        <p:spPr>
          <a:xfrm>
            <a:off x="1555750" y="6657975"/>
            <a:ext cx="6022975" cy="122238"/>
          </a:xfrm>
          <a:prstGeom prst="rect">
            <a:avLst/>
          </a:prstGeom>
          <a:ln/>
        </p:spPr>
        <p:txBody>
          <a:bodyPr/>
          <a:lstStyle>
            <a:lvl1pPr>
              <a:defRPr/>
            </a:lvl1pPr>
          </a:lstStyle>
          <a:p>
            <a:pPr>
              <a:defRPr/>
            </a:pPr>
            <a:r>
              <a:rPr lang="zh-CN" altLang="en-US" smtClean="0"/>
              <a:t>******      </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ltLang="zh-CN"/>
              <a:t>page </a:t>
            </a:r>
            <a:fld id="{5E546286-6F7F-469A-886E-0BB0FD04C214}" type="slidenum">
              <a:rPr lang="en-US" altLang="zh-CN"/>
              <a:pPr>
                <a:defRPr/>
              </a:pPr>
              <a:t>‹#›</a:t>
            </a:fld>
            <a:endParaRPr lang="en-US" altLang="zh-CN"/>
          </a:p>
        </p:txBody>
      </p:sp>
      <p:sp>
        <p:nvSpPr>
          <p:cNvPr id="5" name="Rectangle 7"/>
          <p:cNvSpPr>
            <a:spLocks noGrp="1" noChangeArrowheads="1"/>
          </p:cNvSpPr>
          <p:nvPr>
            <p:ph type="dt" sz="quarter" idx="11"/>
          </p:nvPr>
        </p:nvSpPr>
        <p:spPr>
          <a:ln/>
        </p:spPr>
        <p:txBody>
          <a:bodyPr/>
          <a:lstStyle>
            <a:lvl1pPr>
              <a:defRPr/>
            </a:lvl1pPr>
          </a:lstStyle>
          <a:p>
            <a:pPr>
              <a:defRPr/>
            </a:pPr>
            <a:fld id="{1AA131C2-AE59-4D0B-AF6C-C71B46E64CCF}" type="datetime1">
              <a:rPr lang="zh-CN" altLang="en-US" smtClean="0"/>
              <a:pPr>
                <a:defRPr/>
              </a:pPr>
              <a:t>2012/5/25</a:t>
            </a:fld>
            <a:endParaRPr lang="en-US" altLang="zh-CN"/>
          </a:p>
        </p:txBody>
      </p:sp>
      <p:sp>
        <p:nvSpPr>
          <p:cNvPr id="6" name="Rectangle 8"/>
          <p:cNvSpPr>
            <a:spLocks noGrp="1" noChangeArrowheads="1"/>
          </p:cNvSpPr>
          <p:nvPr>
            <p:ph type="ftr" sz="quarter" idx="12"/>
          </p:nvPr>
        </p:nvSpPr>
        <p:spPr>
          <a:xfrm>
            <a:off x="1555750" y="6657975"/>
            <a:ext cx="6022975" cy="122238"/>
          </a:xfrm>
          <a:prstGeom prst="rect">
            <a:avLst/>
          </a:prstGeom>
          <a:ln/>
        </p:spPr>
        <p:txBody>
          <a:bodyPr/>
          <a:lstStyle>
            <a:lvl1pPr>
              <a:defRPr/>
            </a:lvl1pPr>
          </a:lstStyle>
          <a:p>
            <a:pPr>
              <a:defRPr/>
            </a:pPr>
            <a:r>
              <a:rPr lang="zh-CN" altLang="en-US" smtClean="0"/>
              <a:t>******      </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2575" y="195263"/>
            <a:ext cx="2098675" cy="6348412"/>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336550" y="195263"/>
            <a:ext cx="6143625" cy="6348412"/>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r>
              <a:rPr lang="en-US" altLang="zh-CN"/>
              <a:t>page </a:t>
            </a:r>
            <a:fld id="{F83C06EB-5C79-4C17-A8CC-76A4D7A8AA63}" type="slidenum">
              <a:rPr lang="en-US" altLang="zh-CN"/>
              <a:pPr>
                <a:defRPr/>
              </a:pPr>
              <a:t>‹#›</a:t>
            </a:fld>
            <a:endParaRPr lang="en-US" altLang="zh-CN"/>
          </a:p>
        </p:txBody>
      </p:sp>
      <p:sp>
        <p:nvSpPr>
          <p:cNvPr id="5" name="Rectangle 7"/>
          <p:cNvSpPr>
            <a:spLocks noGrp="1" noChangeArrowheads="1"/>
          </p:cNvSpPr>
          <p:nvPr>
            <p:ph type="dt" sz="quarter" idx="11"/>
          </p:nvPr>
        </p:nvSpPr>
        <p:spPr>
          <a:ln/>
        </p:spPr>
        <p:txBody>
          <a:bodyPr/>
          <a:lstStyle>
            <a:lvl1pPr>
              <a:defRPr/>
            </a:lvl1pPr>
          </a:lstStyle>
          <a:p>
            <a:pPr>
              <a:defRPr/>
            </a:pPr>
            <a:fld id="{A00201C2-87D5-482B-AC9B-62059F3E0832}" type="datetime1">
              <a:rPr lang="zh-CN" altLang="en-US" smtClean="0"/>
              <a:pPr>
                <a:defRPr/>
              </a:pPr>
              <a:t>2012/5/25</a:t>
            </a:fld>
            <a:endParaRPr lang="en-US" altLang="zh-CN"/>
          </a:p>
        </p:txBody>
      </p:sp>
      <p:sp>
        <p:nvSpPr>
          <p:cNvPr id="6" name="Rectangle 8"/>
          <p:cNvSpPr>
            <a:spLocks noGrp="1" noChangeArrowheads="1"/>
          </p:cNvSpPr>
          <p:nvPr>
            <p:ph type="ftr" sz="quarter" idx="12"/>
          </p:nvPr>
        </p:nvSpPr>
        <p:spPr>
          <a:xfrm>
            <a:off x="1555750" y="6657975"/>
            <a:ext cx="6022975" cy="122238"/>
          </a:xfrm>
          <a:prstGeom prst="rect">
            <a:avLst/>
          </a:prstGeom>
          <a:ln/>
        </p:spPr>
        <p:txBody>
          <a:bodyPr/>
          <a:lstStyle>
            <a:lvl1pPr>
              <a:defRPr/>
            </a:lvl1pPr>
          </a:lstStyle>
          <a:p>
            <a:pPr>
              <a:defRPr/>
            </a:pPr>
            <a:r>
              <a:rPr lang="zh-CN" altLang="en-US" smtClean="0"/>
              <a:t>******      </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935663" y="6429375"/>
            <a:ext cx="3208337" cy="428625"/>
          </a:xfrm>
          <a:prstGeom prst="rect">
            <a:avLst/>
          </a:prstGeom>
          <a:noFill/>
          <a:ln w="25400">
            <a:noFill/>
            <a:miter lim="800000"/>
            <a:headEnd/>
            <a:tailEnd type="none" w="lg" len="sm"/>
          </a:ln>
          <a:effectLst/>
        </p:spPr>
        <p:txBody>
          <a:bodyPr tIns="91440" bIns="91440">
            <a:spAutoFit/>
          </a:bodyPr>
          <a:lstStyle/>
          <a:p>
            <a:pPr eaLnBrk="1" hangingPunct="1">
              <a:spcBef>
                <a:spcPct val="50000"/>
              </a:spcBef>
              <a:defRPr/>
            </a:pPr>
            <a:r>
              <a:rPr lang="en-US" altLang="zh-CN" sz="800" dirty="0">
                <a:latin typeface="Futura Bk" pitchFamily="34" charset="0"/>
                <a:ea typeface="宋体" pitchFamily="2" charset="-122"/>
              </a:rPr>
              <a:t>© </a:t>
            </a:r>
            <a:r>
              <a:rPr lang="en-US" altLang="zh-CN" sz="800" dirty="0" smtClean="0">
                <a:latin typeface="Futura Bk" pitchFamily="34" charset="0"/>
                <a:ea typeface="宋体" pitchFamily="2" charset="-122"/>
              </a:rPr>
              <a:t>2011 </a:t>
            </a:r>
            <a:r>
              <a:rPr lang="en-US" altLang="zh-CN" sz="800" dirty="0">
                <a:latin typeface="Futura Bk" pitchFamily="34" charset="0"/>
                <a:ea typeface="宋体" pitchFamily="2" charset="-122"/>
              </a:rPr>
              <a:t>Hewlett-Packard Development Company, L.P.</a:t>
            </a:r>
            <a:br>
              <a:rPr lang="en-US" altLang="zh-CN" sz="800" dirty="0">
                <a:latin typeface="Futura Bk" pitchFamily="34" charset="0"/>
                <a:ea typeface="宋体" pitchFamily="2" charset="-122"/>
              </a:rPr>
            </a:br>
            <a:r>
              <a:rPr lang="en-US" altLang="zh-CN" sz="800" dirty="0">
                <a:latin typeface="Futura Bk" pitchFamily="34" charset="0"/>
                <a:ea typeface="宋体" pitchFamily="2" charset="-122"/>
              </a:rPr>
              <a:t>The information contained herein is subject to change without notice</a:t>
            </a:r>
          </a:p>
        </p:txBody>
      </p:sp>
      <p:sp>
        <p:nvSpPr>
          <p:cNvPr id="1860610" name="Rectangle 2"/>
          <p:cNvSpPr>
            <a:spLocks noGrp="1" noChangeArrowheads="1"/>
          </p:cNvSpPr>
          <p:nvPr>
            <p:ph type="ctrTitle" sz="quarter"/>
          </p:nvPr>
        </p:nvSpPr>
        <p:spPr bwMode="black">
          <a:xfrm>
            <a:off x="2767013" y="236538"/>
            <a:ext cx="5492750" cy="2795587"/>
          </a:xfrm>
          <a:noFill/>
        </p:spPr>
        <p:txBody>
          <a:bodyPr lIns="182880" tIns="91440" rIns="182880" bIns="91440" anchor="t"/>
          <a:lstStyle>
            <a:lvl1pPr>
              <a:defRPr/>
            </a:lvl1pPr>
          </a:lstStyle>
          <a:p>
            <a:r>
              <a:rPr lang="en-US" altLang="zh-CN"/>
              <a:t>Click to edit Master title style</a:t>
            </a:r>
          </a:p>
        </p:txBody>
      </p:sp>
      <p:sp>
        <p:nvSpPr>
          <p:cNvPr id="1860611" name="Rectangle 3"/>
          <p:cNvSpPr>
            <a:spLocks noGrp="1" noChangeArrowheads="1"/>
          </p:cNvSpPr>
          <p:nvPr>
            <p:ph type="subTitle" sz="quarter" idx="1"/>
          </p:nvPr>
        </p:nvSpPr>
        <p:spPr>
          <a:xfrm>
            <a:off x="2767013" y="3032125"/>
            <a:ext cx="5492750" cy="1549400"/>
          </a:xfrm>
          <a:ln algn="ctr"/>
        </p:spPr>
        <p:txBody>
          <a:bodyPr lIns="182880" tIns="91440" rIns="182880" bIns="274320"/>
          <a:lstStyle>
            <a:lvl1pPr marL="0" indent="0" algn="ctr">
              <a:buFontTx/>
              <a:buNone/>
              <a:defRPr/>
            </a:lvl1pPr>
          </a:lstStyle>
          <a:p>
            <a:r>
              <a:rPr lang="en-US" altLang="zh-CN"/>
              <a:t>Click to edit Master text styles</a:t>
            </a:r>
          </a:p>
        </p:txBody>
      </p:sp>
    </p:spTree>
  </p:cSld>
  <p:clrMapOvr>
    <a:overrideClrMapping bg1="dk2" tx1="lt1" bg2="dk1"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r>
              <a:rPr lang="en-US" altLang="zh-CN"/>
              <a:t>page </a:t>
            </a:r>
            <a:fld id="{3CA85033-A5C1-4502-8006-6AD5866F7DB0}" type="slidenum">
              <a:rPr lang="en-US" altLang="zh-CN"/>
              <a:pPr>
                <a:defRPr/>
              </a:pPr>
              <a:t>‹#›</a:t>
            </a:fld>
            <a:endParaRPr lang="en-US" altLang="zh-CN"/>
          </a:p>
        </p:txBody>
      </p:sp>
      <p:sp>
        <p:nvSpPr>
          <p:cNvPr id="5" name="Rectangle 7"/>
          <p:cNvSpPr>
            <a:spLocks noGrp="1" noChangeArrowheads="1"/>
          </p:cNvSpPr>
          <p:nvPr>
            <p:ph type="dt" sz="quarter" idx="11"/>
          </p:nvPr>
        </p:nvSpPr>
        <p:spPr>
          <a:ln/>
        </p:spPr>
        <p:txBody>
          <a:bodyPr/>
          <a:lstStyle>
            <a:lvl1pPr>
              <a:defRPr/>
            </a:lvl1pPr>
          </a:lstStyle>
          <a:p>
            <a:pPr>
              <a:defRPr/>
            </a:pPr>
            <a:fld id="{94D381C9-A8C4-4E17-A5EC-B76C4AF6CD78}" type="datetime1">
              <a:rPr lang="zh-CN" altLang="en-US" smtClean="0"/>
              <a:pPr>
                <a:defRPr/>
              </a:pPr>
              <a:t>2012/5/25</a:t>
            </a:fld>
            <a:endParaRPr lang="en-US" altLang="zh-CN"/>
          </a:p>
        </p:txBody>
      </p:sp>
      <p:sp>
        <p:nvSpPr>
          <p:cNvPr id="6" name="Rectangle 8"/>
          <p:cNvSpPr>
            <a:spLocks noGrp="1" noChangeArrowheads="1"/>
          </p:cNvSpPr>
          <p:nvPr>
            <p:ph type="ftr" sz="quarter" idx="12"/>
          </p:nvPr>
        </p:nvSpPr>
        <p:spPr>
          <a:xfrm>
            <a:off x="1555750" y="6657975"/>
            <a:ext cx="6022975" cy="122238"/>
          </a:xfrm>
          <a:prstGeom prst="rect">
            <a:avLst/>
          </a:prstGeom>
          <a:ln/>
        </p:spPr>
        <p:txBody>
          <a:bodyPr/>
          <a:lstStyle>
            <a:lvl1pPr>
              <a:defRPr/>
            </a:lvl1pPr>
          </a:lstStyle>
          <a:p>
            <a:pPr>
              <a:defRPr/>
            </a:pPr>
            <a:r>
              <a:rPr lang="zh-CN" altLang="en-US" smtClean="0"/>
              <a:t>******      </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r>
              <a:rPr lang="en-US" altLang="zh-CN"/>
              <a:t>page </a:t>
            </a:r>
            <a:fld id="{17EEC94A-F884-40E4-B35E-651F8F4F4F16}" type="slidenum">
              <a:rPr lang="en-US" altLang="zh-CN"/>
              <a:pPr>
                <a:defRPr/>
              </a:pPr>
              <a:t>‹#›</a:t>
            </a:fld>
            <a:endParaRPr lang="en-US" altLang="zh-CN"/>
          </a:p>
        </p:txBody>
      </p:sp>
      <p:sp>
        <p:nvSpPr>
          <p:cNvPr id="5" name="Rectangle 7"/>
          <p:cNvSpPr>
            <a:spLocks noGrp="1" noChangeArrowheads="1"/>
          </p:cNvSpPr>
          <p:nvPr>
            <p:ph type="dt" sz="quarter" idx="11"/>
          </p:nvPr>
        </p:nvSpPr>
        <p:spPr>
          <a:ln/>
        </p:spPr>
        <p:txBody>
          <a:bodyPr/>
          <a:lstStyle>
            <a:lvl1pPr>
              <a:defRPr/>
            </a:lvl1pPr>
          </a:lstStyle>
          <a:p>
            <a:pPr>
              <a:defRPr/>
            </a:pPr>
            <a:fld id="{9ACFF865-C277-41BA-B08C-4DA9C2615EB2}" type="datetime1">
              <a:rPr lang="zh-CN" altLang="en-US" smtClean="0"/>
              <a:pPr>
                <a:defRPr/>
              </a:pPr>
              <a:t>2012/5/25</a:t>
            </a:fld>
            <a:endParaRPr lang="en-US" altLang="zh-CN"/>
          </a:p>
        </p:txBody>
      </p:sp>
      <p:sp>
        <p:nvSpPr>
          <p:cNvPr id="6" name="Rectangle 8"/>
          <p:cNvSpPr>
            <a:spLocks noGrp="1" noChangeArrowheads="1"/>
          </p:cNvSpPr>
          <p:nvPr>
            <p:ph type="ftr" sz="quarter" idx="12"/>
          </p:nvPr>
        </p:nvSpPr>
        <p:spPr>
          <a:xfrm>
            <a:off x="1555750" y="6657975"/>
            <a:ext cx="6022975" cy="122238"/>
          </a:xfrm>
          <a:prstGeom prst="rect">
            <a:avLst/>
          </a:prstGeom>
          <a:ln/>
        </p:spPr>
        <p:txBody>
          <a:bodyPr/>
          <a:lstStyle>
            <a:lvl1pPr>
              <a:defRPr/>
            </a:lvl1pPr>
          </a:lstStyle>
          <a:p>
            <a:pPr>
              <a:defRPr/>
            </a:pPr>
            <a:r>
              <a:rPr lang="zh-CN" altLang="en-US" smtClean="0"/>
              <a:t>******      </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336550" y="1273175"/>
            <a:ext cx="4121150" cy="5270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10100" y="1273175"/>
            <a:ext cx="4121150" cy="5270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r>
              <a:rPr lang="en-US" altLang="zh-CN"/>
              <a:t>page </a:t>
            </a:r>
            <a:fld id="{8070610C-F454-46D3-93BF-91D678F5580E}" type="slidenum">
              <a:rPr lang="en-US" altLang="zh-CN"/>
              <a:pPr>
                <a:defRPr/>
              </a:pPr>
              <a:t>‹#›</a:t>
            </a:fld>
            <a:endParaRPr lang="en-US" altLang="zh-CN"/>
          </a:p>
        </p:txBody>
      </p:sp>
      <p:sp>
        <p:nvSpPr>
          <p:cNvPr id="6" name="Rectangle 7"/>
          <p:cNvSpPr>
            <a:spLocks noGrp="1" noChangeArrowheads="1"/>
          </p:cNvSpPr>
          <p:nvPr>
            <p:ph type="dt" sz="quarter" idx="11"/>
          </p:nvPr>
        </p:nvSpPr>
        <p:spPr>
          <a:ln/>
        </p:spPr>
        <p:txBody>
          <a:bodyPr/>
          <a:lstStyle>
            <a:lvl1pPr>
              <a:defRPr/>
            </a:lvl1pPr>
          </a:lstStyle>
          <a:p>
            <a:pPr>
              <a:defRPr/>
            </a:pPr>
            <a:fld id="{70E9D652-7844-4C6C-9FE4-957F9C51735A}" type="datetime1">
              <a:rPr lang="zh-CN" altLang="en-US" smtClean="0"/>
              <a:pPr>
                <a:defRPr/>
              </a:pPr>
              <a:t>2012/5/25</a:t>
            </a:fld>
            <a:endParaRPr lang="en-US" altLang="zh-CN"/>
          </a:p>
        </p:txBody>
      </p:sp>
      <p:sp>
        <p:nvSpPr>
          <p:cNvPr id="7" name="Rectangle 8"/>
          <p:cNvSpPr>
            <a:spLocks noGrp="1" noChangeArrowheads="1"/>
          </p:cNvSpPr>
          <p:nvPr>
            <p:ph type="ftr" sz="quarter" idx="12"/>
          </p:nvPr>
        </p:nvSpPr>
        <p:spPr>
          <a:xfrm>
            <a:off x="1555750" y="6657975"/>
            <a:ext cx="6022975" cy="122238"/>
          </a:xfrm>
          <a:prstGeom prst="rect">
            <a:avLst/>
          </a:prstGeom>
          <a:ln/>
        </p:spPr>
        <p:txBody>
          <a:bodyPr/>
          <a:lstStyle>
            <a:lvl1pPr>
              <a:defRPr/>
            </a:lvl1pPr>
          </a:lstStyle>
          <a:p>
            <a:pPr>
              <a:defRPr/>
            </a:pPr>
            <a:r>
              <a:rPr lang="zh-CN" altLang="en-US" smtClean="0"/>
              <a:t>******      </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r>
              <a:rPr lang="en-US" altLang="zh-CN"/>
              <a:t>page </a:t>
            </a:r>
            <a:fld id="{CADADAC4-D807-4D3D-8123-8F715BF22122}" type="slidenum">
              <a:rPr lang="en-US" altLang="zh-CN"/>
              <a:pPr>
                <a:defRPr/>
              </a:pPr>
              <a:t>‹#›</a:t>
            </a:fld>
            <a:endParaRPr lang="en-US" altLang="zh-CN"/>
          </a:p>
        </p:txBody>
      </p:sp>
      <p:sp>
        <p:nvSpPr>
          <p:cNvPr id="8" name="Rectangle 7"/>
          <p:cNvSpPr>
            <a:spLocks noGrp="1" noChangeArrowheads="1"/>
          </p:cNvSpPr>
          <p:nvPr>
            <p:ph type="dt" sz="quarter" idx="11"/>
          </p:nvPr>
        </p:nvSpPr>
        <p:spPr>
          <a:ln/>
        </p:spPr>
        <p:txBody>
          <a:bodyPr/>
          <a:lstStyle>
            <a:lvl1pPr>
              <a:defRPr/>
            </a:lvl1pPr>
          </a:lstStyle>
          <a:p>
            <a:pPr>
              <a:defRPr/>
            </a:pPr>
            <a:fld id="{99C4B7CA-EB64-4CD1-A9E0-E29C7E840F26}" type="datetime1">
              <a:rPr lang="zh-CN" altLang="en-US" smtClean="0"/>
              <a:pPr>
                <a:defRPr/>
              </a:pPr>
              <a:t>2012/5/25</a:t>
            </a:fld>
            <a:endParaRPr lang="en-US" altLang="zh-CN"/>
          </a:p>
        </p:txBody>
      </p:sp>
      <p:sp>
        <p:nvSpPr>
          <p:cNvPr id="9" name="Footer Placeholder 8"/>
          <p:cNvSpPr>
            <a:spLocks noGrp="1" noChangeArrowheads="1"/>
          </p:cNvSpPr>
          <p:nvPr>
            <p:ph type="ftr" sz="quarter" idx="12"/>
          </p:nvPr>
        </p:nvSpPr>
        <p:spPr>
          <a:xfrm>
            <a:off x="1555750" y="6657975"/>
            <a:ext cx="6022975" cy="122238"/>
          </a:xfrm>
          <a:prstGeom prst="rect">
            <a:avLst/>
          </a:prstGeom>
          <a:ln/>
        </p:spPr>
        <p:txBody>
          <a:bodyPr/>
          <a:lstStyle>
            <a:lvl1pPr>
              <a:defRPr/>
            </a:lvl1pPr>
          </a:lstStyle>
          <a:p>
            <a:pPr>
              <a:defRPr/>
            </a:pPr>
            <a:r>
              <a:rPr lang="zh-CN" altLang="en-US" smtClean="0"/>
              <a:t>******      </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r>
              <a:rPr lang="en-US" altLang="zh-CN"/>
              <a:t>page </a:t>
            </a:r>
            <a:fld id="{E3428B39-37B7-47D6-8F7D-23A47DE8F0D4}" type="slidenum">
              <a:rPr lang="en-US" altLang="zh-CN"/>
              <a:pPr>
                <a:defRPr/>
              </a:pPr>
              <a:t>‹#›</a:t>
            </a:fld>
            <a:endParaRPr lang="en-US" altLang="zh-CN"/>
          </a:p>
        </p:txBody>
      </p:sp>
      <p:sp>
        <p:nvSpPr>
          <p:cNvPr id="4" name="Rectangle 7"/>
          <p:cNvSpPr>
            <a:spLocks noGrp="1" noChangeArrowheads="1"/>
          </p:cNvSpPr>
          <p:nvPr>
            <p:ph type="dt" sz="quarter" idx="11"/>
          </p:nvPr>
        </p:nvSpPr>
        <p:spPr>
          <a:ln/>
        </p:spPr>
        <p:txBody>
          <a:bodyPr/>
          <a:lstStyle>
            <a:lvl1pPr>
              <a:defRPr/>
            </a:lvl1pPr>
          </a:lstStyle>
          <a:p>
            <a:pPr>
              <a:defRPr/>
            </a:pPr>
            <a:fld id="{05B990B9-FDEE-40B4-968C-6C9032B967C7}" type="datetime1">
              <a:rPr lang="zh-CN" altLang="en-US" smtClean="0"/>
              <a:pPr>
                <a:defRPr/>
              </a:pPr>
              <a:t>2012/5/25</a:t>
            </a:fld>
            <a:endParaRPr lang="en-US" altLang="zh-CN"/>
          </a:p>
        </p:txBody>
      </p:sp>
      <p:sp>
        <p:nvSpPr>
          <p:cNvPr id="5" name="Rectangle 8"/>
          <p:cNvSpPr>
            <a:spLocks noGrp="1" noChangeArrowheads="1"/>
          </p:cNvSpPr>
          <p:nvPr>
            <p:ph type="ftr" sz="quarter" idx="12"/>
          </p:nvPr>
        </p:nvSpPr>
        <p:spPr>
          <a:xfrm>
            <a:off x="1555750" y="6657975"/>
            <a:ext cx="6022975" cy="122238"/>
          </a:xfrm>
          <a:prstGeom prst="rect">
            <a:avLst/>
          </a:prstGeom>
          <a:ln/>
        </p:spPr>
        <p:txBody>
          <a:bodyPr/>
          <a:lstStyle>
            <a:lvl1pPr>
              <a:defRPr/>
            </a:lvl1pPr>
          </a:lstStyle>
          <a:p>
            <a:pPr>
              <a:defRPr/>
            </a:pPr>
            <a:r>
              <a:rPr lang="zh-CN" altLang="en-US" smtClean="0"/>
              <a:t>******      </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en-US" altLang="zh-CN"/>
              <a:t>page </a:t>
            </a:r>
            <a:fld id="{77E694AC-86A2-4EE1-8BF1-9D08D64E45F6}" type="slidenum">
              <a:rPr lang="en-US" altLang="zh-CN"/>
              <a:pPr>
                <a:defRPr/>
              </a:pPr>
              <a:t>‹#›</a:t>
            </a:fld>
            <a:endParaRPr lang="en-US" altLang="zh-CN"/>
          </a:p>
        </p:txBody>
      </p:sp>
      <p:sp>
        <p:nvSpPr>
          <p:cNvPr id="3" name="Rectangle 7"/>
          <p:cNvSpPr>
            <a:spLocks noGrp="1" noChangeArrowheads="1"/>
          </p:cNvSpPr>
          <p:nvPr>
            <p:ph type="dt" sz="quarter" idx="11"/>
          </p:nvPr>
        </p:nvSpPr>
        <p:spPr>
          <a:ln/>
        </p:spPr>
        <p:txBody>
          <a:bodyPr/>
          <a:lstStyle>
            <a:lvl1pPr>
              <a:defRPr/>
            </a:lvl1pPr>
          </a:lstStyle>
          <a:p>
            <a:pPr>
              <a:defRPr/>
            </a:pPr>
            <a:fld id="{576940B9-F0FF-4295-95DE-237D62700E74}" type="datetime1">
              <a:rPr lang="zh-CN" altLang="en-US" smtClean="0"/>
              <a:pPr>
                <a:defRPr/>
              </a:pPr>
              <a:t>2012/5/25</a:t>
            </a:fld>
            <a:endParaRPr lang="en-US" altLang="zh-CN" dirty="0"/>
          </a:p>
        </p:txBody>
      </p:sp>
      <p:sp>
        <p:nvSpPr>
          <p:cNvPr id="4" name="Rectangle 8"/>
          <p:cNvSpPr>
            <a:spLocks noGrp="1" noChangeArrowheads="1"/>
          </p:cNvSpPr>
          <p:nvPr>
            <p:ph type="ftr" sz="quarter" idx="12"/>
          </p:nvPr>
        </p:nvSpPr>
        <p:spPr>
          <a:xfrm>
            <a:off x="1555750" y="6657975"/>
            <a:ext cx="6022975" cy="122238"/>
          </a:xfrm>
          <a:prstGeom prst="rect">
            <a:avLst/>
          </a:prstGeom>
          <a:ln/>
        </p:spPr>
        <p:txBody>
          <a:bodyPr/>
          <a:lstStyle>
            <a:lvl1pPr>
              <a:defRPr/>
            </a:lvl1pPr>
          </a:lstStyle>
          <a:p>
            <a:pPr>
              <a:defRPr/>
            </a:pPr>
            <a:r>
              <a:rPr lang="zh-CN" altLang="en-US" smtClean="0"/>
              <a:t>******      </a:t>
            </a: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r>
              <a:rPr lang="en-US" altLang="zh-CN"/>
              <a:t>page </a:t>
            </a:r>
            <a:fld id="{F3690A4C-1624-4445-9218-47A18225BB3C}" type="slidenum">
              <a:rPr lang="en-US" altLang="zh-CN"/>
              <a:pPr>
                <a:defRPr/>
              </a:pPr>
              <a:t>‹#›</a:t>
            </a:fld>
            <a:endParaRPr lang="en-US" altLang="zh-CN"/>
          </a:p>
        </p:txBody>
      </p:sp>
      <p:sp>
        <p:nvSpPr>
          <p:cNvPr id="6" name="Rectangle 7"/>
          <p:cNvSpPr>
            <a:spLocks noGrp="1" noChangeArrowheads="1"/>
          </p:cNvSpPr>
          <p:nvPr>
            <p:ph type="dt" sz="quarter" idx="11"/>
          </p:nvPr>
        </p:nvSpPr>
        <p:spPr>
          <a:ln/>
        </p:spPr>
        <p:txBody>
          <a:bodyPr/>
          <a:lstStyle>
            <a:lvl1pPr>
              <a:defRPr/>
            </a:lvl1pPr>
          </a:lstStyle>
          <a:p>
            <a:pPr>
              <a:defRPr/>
            </a:pPr>
            <a:fld id="{31951FFB-D4BD-4E6C-A055-30E91644D3B6}" type="datetime1">
              <a:rPr lang="zh-CN" altLang="en-US" smtClean="0"/>
              <a:pPr>
                <a:defRPr/>
              </a:pPr>
              <a:t>2012/5/25</a:t>
            </a:fld>
            <a:endParaRPr lang="en-US" altLang="zh-CN"/>
          </a:p>
        </p:txBody>
      </p:sp>
      <p:sp>
        <p:nvSpPr>
          <p:cNvPr id="7" name="Rectangle 8"/>
          <p:cNvSpPr>
            <a:spLocks noGrp="1" noChangeArrowheads="1"/>
          </p:cNvSpPr>
          <p:nvPr>
            <p:ph type="ftr" sz="quarter" idx="12"/>
          </p:nvPr>
        </p:nvSpPr>
        <p:spPr>
          <a:xfrm>
            <a:off x="1555750" y="6657975"/>
            <a:ext cx="6022975" cy="122238"/>
          </a:xfrm>
          <a:prstGeom prst="rect">
            <a:avLst/>
          </a:prstGeom>
          <a:ln/>
        </p:spPr>
        <p:txBody>
          <a:bodyPr/>
          <a:lstStyle>
            <a:lvl1pPr>
              <a:defRPr/>
            </a:lvl1pPr>
          </a:lstStyle>
          <a:p>
            <a:pPr>
              <a:defRPr/>
            </a:pPr>
            <a:r>
              <a:rPr lang="zh-CN" altLang="en-US" smtClean="0"/>
              <a:t>******      </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99">
            <a:alpha val="0"/>
          </a:srgbClr>
        </a:solidFill>
        <a:effectLst/>
      </p:bgPr>
    </p:bg>
    <p:spTree>
      <p:nvGrpSpPr>
        <p:cNvPr id="1" name=""/>
        <p:cNvGrpSpPr/>
        <p:nvPr/>
      </p:nvGrpSpPr>
      <p:grpSpPr>
        <a:xfrm>
          <a:off x="0" y="0"/>
          <a:ext cx="0" cy="0"/>
          <a:chOff x="0" y="0"/>
          <a:chExt cx="0" cy="0"/>
        </a:xfrm>
      </p:grpSpPr>
      <p:pic>
        <p:nvPicPr>
          <p:cNvPr id="1026" name="Picture 2" descr="HP PPT blue box with logo"/>
          <p:cNvPicPr>
            <a:picLocks noChangeAspect="1" noChangeArrowheads="1"/>
          </p:cNvPicPr>
          <p:nvPr/>
        </p:nvPicPr>
        <p:blipFill>
          <a:blip r:embed="rId14" cstate="print"/>
          <a:srcRect/>
          <a:stretch>
            <a:fillRect/>
          </a:stretch>
        </p:blipFill>
        <p:spPr bwMode="auto">
          <a:xfrm>
            <a:off x="0" y="0"/>
            <a:ext cx="9144000" cy="1209675"/>
          </a:xfrm>
          <a:prstGeom prst="rect">
            <a:avLst/>
          </a:prstGeom>
          <a:noFill/>
          <a:ln w="9525">
            <a:noFill/>
            <a:miter lim="800000"/>
            <a:headEnd/>
            <a:tailEnd/>
          </a:ln>
        </p:spPr>
      </p:pic>
      <p:sp>
        <p:nvSpPr>
          <p:cNvPr id="1027" name="Rectangle 3"/>
          <p:cNvSpPr>
            <a:spLocks noGrp="1" noChangeArrowheads="1"/>
          </p:cNvSpPr>
          <p:nvPr>
            <p:ph type="title"/>
          </p:nvPr>
        </p:nvSpPr>
        <p:spPr bwMode="invGray">
          <a:xfrm>
            <a:off x="338138" y="195263"/>
            <a:ext cx="7332662" cy="822325"/>
          </a:xfrm>
          <a:prstGeom prst="rect">
            <a:avLst/>
          </a:prstGeom>
          <a:solidFill>
            <a:schemeClr val="bg1"/>
          </a:solidFill>
          <a:ln w="9525">
            <a:noFill/>
            <a:miter lim="800000"/>
            <a:headEnd/>
            <a:tailEnd/>
          </a:ln>
        </p:spPr>
        <p:txBody>
          <a:bodyPr vert="horz" wrap="square" lIns="0" tIns="0" rIns="0" bIns="0" numCol="1" anchor="ctr" anchorCtr="0" compatLnSpc="1">
            <a:prstTxWarp prst="textNoShape">
              <a:avLst/>
            </a:prstTxWarp>
          </a:bodyPr>
          <a:lstStyle/>
          <a:p>
            <a:pPr lvl="0"/>
            <a:r>
              <a:rPr lang="en-US" altLang="zh-CN" dirty="0" smtClean="0"/>
              <a:t>Click to edit Master title style</a:t>
            </a:r>
          </a:p>
        </p:txBody>
      </p:sp>
      <p:sp>
        <p:nvSpPr>
          <p:cNvPr id="1028" name="Rectangle 4"/>
          <p:cNvSpPr>
            <a:spLocks noGrp="1" noChangeArrowheads="1"/>
          </p:cNvSpPr>
          <p:nvPr>
            <p:ph type="body" idx="1"/>
          </p:nvPr>
        </p:nvSpPr>
        <p:spPr bwMode="black">
          <a:xfrm>
            <a:off x="336550" y="1273175"/>
            <a:ext cx="8394700" cy="5270500"/>
          </a:xfrm>
          <a:prstGeom prst="rect">
            <a:avLst/>
          </a:prstGeom>
          <a:noFill/>
          <a:ln w="9525">
            <a:noFill/>
            <a:miter lim="800000"/>
            <a:headEnd/>
            <a:tailEnd/>
          </a:ln>
        </p:spPr>
        <p:txBody>
          <a:bodyPr vert="horz" wrap="square" lIns="0" tIns="13716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859589" name="Line 5"/>
          <p:cNvSpPr>
            <a:spLocks noChangeShapeType="1"/>
          </p:cNvSpPr>
          <p:nvPr/>
        </p:nvSpPr>
        <p:spPr bwMode="ltGray">
          <a:xfrm>
            <a:off x="0" y="6591300"/>
            <a:ext cx="9144000" cy="0"/>
          </a:xfrm>
          <a:prstGeom prst="line">
            <a:avLst/>
          </a:prstGeom>
          <a:noFill/>
          <a:ln w="9525">
            <a:solidFill>
              <a:srgbClr val="5A93B6"/>
            </a:solidFill>
            <a:round/>
            <a:headEnd/>
            <a:tailEnd type="none" w="lg" len="sm"/>
          </a:ln>
          <a:effectLst/>
        </p:spPr>
        <p:txBody>
          <a:bodyPr lIns="0" tIns="0" rIns="0" bIns="0" anchor="ctr"/>
          <a:lstStyle/>
          <a:p>
            <a:pPr>
              <a:defRPr/>
            </a:pPr>
            <a:endParaRPr lang="zh-CN" altLang="en-US"/>
          </a:p>
        </p:txBody>
      </p:sp>
      <p:sp>
        <p:nvSpPr>
          <p:cNvPr id="1859590" name="Rectangle 6"/>
          <p:cNvSpPr>
            <a:spLocks noGrp="1" noChangeArrowheads="1"/>
          </p:cNvSpPr>
          <p:nvPr>
            <p:ph type="sldNum" sz="quarter" idx="4"/>
          </p:nvPr>
        </p:nvSpPr>
        <p:spPr bwMode="gray">
          <a:xfrm>
            <a:off x="8504238" y="6667500"/>
            <a:ext cx="401637" cy="12223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lvl1pPr algn="r">
              <a:defRPr sz="800">
                <a:solidFill>
                  <a:srgbClr val="5A93B6"/>
                </a:solidFill>
                <a:latin typeface="+mn-lt"/>
                <a:ea typeface="宋体" pitchFamily="2" charset="-122"/>
              </a:defRPr>
            </a:lvl1pPr>
          </a:lstStyle>
          <a:p>
            <a:pPr>
              <a:defRPr/>
            </a:pPr>
            <a:r>
              <a:rPr lang="en-US" altLang="zh-CN"/>
              <a:t>page </a:t>
            </a:r>
            <a:fld id="{0B593948-7891-4B03-840A-413FC4E9BA35}" type="slidenum">
              <a:rPr lang="en-US" altLang="zh-CN"/>
              <a:pPr>
                <a:defRPr/>
              </a:pPr>
              <a:t>‹#›</a:t>
            </a:fld>
            <a:endParaRPr lang="en-US" altLang="zh-CN"/>
          </a:p>
        </p:txBody>
      </p:sp>
      <p:sp>
        <p:nvSpPr>
          <p:cNvPr id="1859591" name="Rectangle 7"/>
          <p:cNvSpPr>
            <a:spLocks noGrp="1" noChangeArrowheads="1"/>
          </p:cNvSpPr>
          <p:nvPr>
            <p:ph type="dt" sz="quarter" idx="2"/>
          </p:nvPr>
        </p:nvSpPr>
        <p:spPr bwMode="gray">
          <a:xfrm>
            <a:off x="244475" y="6667500"/>
            <a:ext cx="1108075" cy="12223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lvl1pPr>
              <a:defRPr sz="800">
                <a:solidFill>
                  <a:srgbClr val="5A93B6"/>
                </a:solidFill>
                <a:latin typeface="+mn-lt"/>
                <a:ea typeface="宋体" pitchFamily="2" charset="-122"/>
              </a:defRPr>
            </a:lvl1pPr>
          </a:lstStyle>
          <a:p>
            <a:pPr>
              <a:defRPr/>
            </a:pPr>
            <a:fld id="{21972F37-E2B2-43B4-8054-3FA155176B4C}" type="datetime1">
              <a:rPr lang="zh-CN" altLang="en-US" smtClean="0"/>
              <a:pPr>
                <a:defRPr/>
              </a:pPr>
              <a:t>2012/5/25</a:t>
            </a:fld>
            <a:endParaRPr lang="en-US" altLang="zh-CN"/>
          </a:p>
        </p:txBody>
      </p:sp>
    </p:spTree>
  </p:cSld>
  <p:clrMap bg1="dk2" tx1="lt1" bg2="dk1" tx2="lt2" accent1="accent1" accent2="accent2" accent3="accent3" accent4="accent4" accent5="accent5" accent6="accent6" hlink="hlink" folHlink="folHlink"/>
  <p:sldLayoutIdLst>
    <p:sldLayoutId id="2147483737" r:id="rId1"/>
    <p:sldLayoutId id="2147483736"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hdr="0"/>
  <p:txStyles>
    <p:titleStyle>
      <a:lvl1pPr algn="l" rtl="0" eaLnBrk="0" fontAlgn="base" hangingPunct="0">
        <a:spcBef>
          <a:spcPct val="0"/>
        </a:spcBef>
        <a:spcAft>
          <a:spcPct val="0"/>
        </a:spcAft>
        <a:defRPr sz="3000">
          <a:solidFill>
            <a:schemeClr val="tx1"/>
          </a:solidFill>
          <a:latin typeface="+mj-lt"/>
          <a:ea typeface="+mj-ea"/>
          <a:cs typeface="+mj-cs"/>
        </a:defRPr>
      </a:lvl1pPr>
      <a:lvl2pPr algn="l" rtl="0" eaLnBrk="0" fontAlgn="base" hangingPunct="0">
        <a:spcBef>
          <a:spcPct val="0"/>
        </a:spcBef>
        <a:spcAft>
          <a:spcPct val="0"/>
        </a:spcAft>
        <a:defRPr sz="3000">
          <a:solidFill>
            <a:schemeClr val="tx1"/>
          </a:solidFill>
          <a:latin typeface="Futura Hv" pitchFamily="34" charset="0"/>
        </a:defRPr>
      </a:lvl2pPr>
      <a:lvl3pPr algn="l" rtl="0" eaLnBrk="0" fontAlgn="base" hangingPunct="0">
        <a:spcBef>
          <a:spcPct val="0"/>
        </a:spcBef>
        <a:spcAft>
          <a:spcPct val="0"/>
        </a:spcAft>
        <a:defRPr sz="3000">
          <a:solidFill>
            <a:schemeClr val="tx1"/>
          </a:solidFill>
          <a:latin typeface="Futura Hv" pitchFamily="34" charset="0"/>
        </a:defRPr>
      </a:lvl3pPr>
      <a:lvl4pPr algn="l" rtl="0" eaLnBrk="0" fontAlgn="base" hangingPunct="0">
        <a:spcBef>
          <a:spcPct val="0"/>
        </a:spcBef>
        <a:spcAft>
          <a:spcPct val="0"/>
        </a:spcAft>
        <a:defRPr sz="3000">
          <a:solidFill>
            <a:schemeClr val="tx1"/>
          </a:solidFill>
          <a:latin typeface="Futura Hv" pitchFamily="34" charset="0"/>
        </a:defRPr>
      </a:lvl4pPr>
      <a:lvl5pPr algn="l" rtl="0" eaLnBrk="0" fontAlgn="base" hangingPunct="0">
        <a:spcBef>
          <a:spcPct val="0"/>
        </a:spcBef>
        <a:spcAft>
          <a:spcPct val="0"/>
        </a:spcAft>
        <a:defRPr sz="3000">
          <a:solidFill>
            <a:schemeClr val="tx1"/>
          </a:solidFill>
          <a:latin typeface="Futura Hv" pitchFamily="34" charset="0"/>
        </a:defRPr>
      </a:lvl5pPr>
      <a:lvl6pPr marL="457200" algn="l" rtl="0" fontAlgn="base">
        <a:spcBef>
          <a:spcPct val="0"/>
        </a:spcBef>
        <a:spcAft>
          <a:spcPct val="0"/>
        </a:spcAft>
        <a:defRPr sz="3000">
          <a:solidFill>
            <a:schemeClr val="tx1"/>
          </a:solidFill>
          <a:latin typeface="Futura Hv" pitchFamily="34" charset="0"/>
        </a:defRPr>
      </a:lvl6pPr>
      <a:lvl7pPr marL="914400" algn="l" rtl="0" fontAlgn="base">
        <a:spcBef>
          <a:spcPct val="0"/>
        </a:spcBef>
        <a:spcAft>
          <a:spcPct val="0"/>
        </a:spcAft>
        <a:defRPr sz="3000">
          <a:solidFill>
            <a:schemeClr val="tx1"/>
          </a:solidFill>
          <a:latin typeface="Futura Hv" pitchFamily="34" charset="0"/>
        </a:defRPr>
      </a:lvl7pPr>
      <a:lvl8pPr marL="1371600" algn="l" rtl="0" fontAlgn="base">
        <a:spcBef>
          <a:spcPct val="0"/>
        </a:spcBef>
        <a:spcAft>
          <a:spcPct val="0"/>
        </a:spcAft>
        <a:defRPr sz="3000">
          <a:solidFill>
            <a:schemeClr val="tx1"/>
          </a:solidFill>
          <a:latin typeface="Futura Hv" pitchFamily="34" charset="0"/>
        </a:defRPr>
      </a:lvl8pPr>
      <a:lvl9pPr marL="1828800" algn="l" rtl="0" fontAlgn="base">
        <a:spcBef>
          <a:spcPct val="0"/>
        </a:spcBef>
        <a:spcAft>
          <a:spcPct val="0"/>
        </a:spcAft>
        <a:defRPr sz="3000">
          <a:solidFill>
            <a:schemeClr val="tx1"/>
          </a:solidFill>
          <a:latin typeface="Futura Hv" pitchFamily="34" charset="0"/>
        </a:defRPr>
      </a:lvl9pPr>
    </p:titleStyle>
    <p:bodyStyle>
      <a:lvl1pPr marL="225425" indent="-225425" algn="l" defTabSz="742950" rtl="0" eaLnBrk="0" fontAlgn="base" hangingPunct="0">
        <a:lnSpc>
          <a:spcPct val="90000"/>
        </a:lnSpc>
        <a:spcBef>
          <a:spcPct val="10000"/>
        </a:spcBef>
        <a:spcAft>
          <a:spcPct val="10000"/>
        </a:spcAft>
        <a:buSzPct val="80000"/>
        <a:buChar char="•"/>
        <a:defRPr sz="2600">
          <a:solidFill>
            <a:srgbClr val="001D58"/>
          </a:solidFill>
          <a:latin typeface="+mn-lt"/>
          <a:ea typeface="+mn-ea"/>
          <a:cs typeface="+mn-cs"/>
        </a:defRPr>
      </a:lvl1pPr>
      <a:lvl2pPr marL="471488" indent="-244475" algn="l" defTabSz="742950" rtl="0" eaLnBrk="0" fontAlgn="base" hangingPunct="0">
        <a:lnSpc>
          <a:spcPct val="90000"/>
        </a:lnSpc>
        <a:spcBef>
          <a:spcPct val="10000"/>
        </a:spcBef>
        <a:spcAft>
          <a:spcPct val="10000"/>
        </a:spcAft>
        <a:buSzPct val="80000"/>
        <a:buFont typeface="Futura Bk" pitchFamily="34" charset="0"/>
        <a:buChar char="–"/>
        <a:defRPr sz="2400">
          <a:solidFill>
            <a:srgbClr val="001D58"/>
          </a:solidFill>
          <a:latin typeface="+mn-lt"/>
        </a:defRPr>
      </a:lvl2pPr>
      <a:lvl3pPr marL="700088" indent="-214313" algn="l" defTabSz="742950" rtl="0" eaLnBrk="0" fontAlgn="base" hangingPunct="0">
        <a:lnSpc>
          <a:spcPct val="90000"/>
        </a:lnSpc>
        <a:spcBef>
          <a:spcPct val="10000"/>
        </a:spcBef>
        <a:spcAft>
          <a:spcPct val="30000"/>
        </a:spcAft>
        <a:buSzPct val="85000"/>
        <a:buChar char="•"/>
        <a:defRPr sz="2200">
          <a:solidFill>
            <a:srgbClr val="001D58"/>
          </a:solidFill>
          <a:latin typeface="+mn-lt"/>
        </a:defRPr>
      </a:lvl3pPr>
      <a:lvl4pPr marL="1208088" indent="-182563" algn="l" defTabSz="742950" rtl="0" eaLnBrk="0" fontAlgn="base" hangingPunct="0">
        <a:lnSpc>
          <a:spcPct val="95000"/>
        </a:lnSpc>
        <a:spcBef>
          <a:spcPct val="10000"/>
        </a:spcBef>
        <a:spcAft>
          <a:spcPct val="30000"/>
        </a:spcAft>
        <a:buFont typeface="Futura Bk" pitchFamily="34" charset="0"/>
        <a:buChar char="–"/>
        <a:defRPr sz="2000">
          <a:solidFill>
            <a:schemeClr val="tx1"/>
          </a:solidFill>
          <a:latin typeface="+mn-lt"/>
        </a:defRPr>
      </a:lvl4pPr>
      <a:lvl5pPr marL="1933575" indent="-220663" algn="l" defTabSz="742950" rtl="0" eaLnBrk="0" fontAlgn="base" hangingPunct="0">
        <a:lnSpc>
          <a:spcPct val="95000"/>
        </a:lnSpc>
        <a:spcBef>
          <a:spcPct val="10000"/>
        </a:spcBef>
        <a:spcAft>
          <a:spcPct val="30000"/>
        </a:spcAft>
        <a:buChar char="–"/>
        <a:defRPr sz="2000">
          <a:solidFill>
            <a:schemeClr val="tx1"/>
          </a:solidFill>
          <a:latin typeface="+mn-lt"/>
        </a:defRPr>
      </a:lvl5pPr>
      <a:lvl6pPr marL="2390775" indent="-220663" algn="l" defTabSz="742950" rtl="0" fontAlgn="base">
        <a:lnSpc>
          <a:spcPct val="95000"/>
        </a:lnSpc>
        <a:spcBef>
          <a:spcPct val="10000"/>
        </a:spcBef>
        <a:spcAft>
          <a:spcPct val="30000"/>
        </a:spcAft>
        <a:buChar char="–"/>
        <a:defRPr>
          <a:solidFill>
            <a:schemeClr val="tx1"/>
          </a:solidFill>
          <a:latin typeface="+mn-lt"/>
        </a:defRPr>
      </a:lvl6pPr>
      <a:lvl7pPr marL="2847975" indent="-220663" algn="l" defTabSz="742950" rtl="0" fontAlgn="base">
        <a:lnSpc>
          <a:spcPct val="95000"/>
        </a:lnSpc>
        <a:spcBef>
          <a:spcPct val="10000"/>
        </a:spcBef>
        <a:spcAft>
          <a:spcPct val="30000"/>
        </a:spcAft>
        <a:buChar char="–"/>
        <a:defRPr>
          <a:solidFill>
            <a:schemeClr val="tx1"/>
          </a:solidFill>
          <a:latin typeface="+mn-lt"/>
        </a:defRPr>
      </a:lvl7pPr>
      <a:lvl8pPr marL="3305175" indent="-220663" algn="l" defTabSz="742950" rtl="0" fontAlgn="base">
        <a:lnSpc>
          <a:spcPct val="95000"/>
        </a:lnSpc>
        <a:spcBef>
          <a:spcPct val="10000"/>
        </a:spcBef>
        <a:spcAft>
          <a:spcPct val="30000"/>
        </a:spcAft>
        <a:buChar char="–"/>
        <a:defRPr>
          <a:solidFill>
            <a:schemeClr val="tx1"/>
          </a:solidFill>
          <a:latin typeface="+mn-lt"/>
        </a:defRPr>
      </a:lvl8pPr>
      <a:lvl9pPr marL="3762375" indent="-220663" algn="l" defTabSz="742950" rtl="0" fontAlgn="base">
        <a:lnSpc>
          <a:spcPct val="95000"/>
        </a:lnSpc>
        <a:spcBef>
          <a:spcPct val="10000"/>
        </a:spcBef>
        <a:spcAft>
          <a:spcPct val="30000"/>
        </a:spcAft>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0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diagramData" Target="../diagrams/data14.xml"/><Relationship Id="rId16" Type="http://schemas.microsoft.com/office/2007/relationships/diagramDrawing" Target="../diagrams/drawing16.xml"/><Relationship Id="rId1" Type="http://schemas.openxmlformats.org/officeDocument/2006/relationships/slideLayout" Target="../slideLayouts/slideLayout3.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diagramData" Target="../diagrams/data19.xml"/><Relationship Id="rId2" Type="http://schemas.openxmlformats.org/officeDocument/2006/relationships/diagramData" Target="../diagrams/data17.xml"/><Relationship Id="rId16" Type="http://schemas.microsoft.com/office/2007/relationships/diagramDrawing" Target="../diagrams/drawing19.xml"/><Relationship Id="rId1" Type="http://schemas.openxmlformats.org/officeDocument/2006/relationships/slideLayout" Target="../slideLayouts/slideLayout3.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diagramData" Target="../diagrams/data22.xml"/><Relationship Id="rId2" Type="http://schemas.openxmlformats.org/officeDocument/2006/relationships/diagramData" Target="../diagrams/data20.xml"/><Relationship Id="rId16" Type="http://schemas.microsoft.com/office/2007/relationships/diagramDrawing" Target="../diagrams/drawing22.xml"/><Relationship Id="rId1" Type="http://schemas.openxmlformats.org/officeDocument/2006/relationships/slideLayout" Target="../slideLayouts/slideLayout3.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diagramColors" Target="../diagrams/colors22.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8" Type="http://schemas.openxmlformats.org/officeDocument/2006/relationships/diagramLayout" Target="../diagrams/layout24.xml"/><Relationship Id="rId13" Type="http://schemas.openxmlformats.org/officeDocument/2006/relationships/diagramLayout" Target="../diagrams/layout25.xml"/><Relationship Id="rId3" Type="http://schemas.openxmlformats.org/officeDocument/2006/relationships/diagramLayout" Target="../diagrams/layout23.xml"/><Relationship Id="rId7" Type="http://schemas.openxmlformats.org/officeDocument/2006/relationships/diagramData" Target="../diagrams/data24.xml"/><Relationship Id="rId12" Type="http://schemas.openxmlformats.org/officeDocument/2006/relationships/diagramData" Target="../diagrams/data25.xml"/><Relationship Id="rId2" Type="http://schemas.openxmlformats.org/officeDocument/2006/relationships/diagramData" Target="../diagrams/data23.xml"/><Relationship Id="rId16" Type="http://schemas.microsoft.com/office/2007/relationships/diagramDrawing" Target="../diagrams/drawing25.xml"/><Relationship Id="rId1" Type="http://schemas.openxmlformats.org/officeDocument/2006/relationships/slideLayout" Target="../slideLayouts/slideLayout3.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5" Type="http://schemas.openxmlformats.org/officeDocument/2006/relationships/diagramColors" Target="../diagrams/colors25.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 Id="rId14" Type="http://schemas.openxmlformats.org/officeDocument/2006/relationships/diagramQuickStyle" Target="../diagrams/quickStyle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6.xml.rels><?xml version="1.0" encoding="UTF-8" standalone="yes"?>
<Relationships xmlns="http://schemas.openxmlformats.org/package/2006/relationships"><Relationship Id="rId8" Type="http://schemas.openxmlformats.org/officeDocument/2006/relationships/diagramLayout" Target="../diagrams/layout27.xml"/><Relationship Id="rId13" Type="http://schemas.openxmlformats.org/officeDocument/2006/relationships/diagramLayout" Target="../diagrams/layout28.xml"/><Relationship Id="rId3" Type="http://schemas.openxmlformats.org/officeDocument/2006/relationships/diagramLayout" Target="../diagrams/layout26.xml"/><Relationship Id="rId7" Type="http://schemas.openxmlformats.org/officeDocument/2006/relationships/diagramData" Target="../diagrams/data27.xml"/><Relationship Id="rId12" Type="http://schemas.openxmlformats.org/officeDocument/2006/relationships/diagramData" Target="../diagrams/data28.xml"/><Relationship Id="rId2" Type="http://schemas.openxmlformats.org/officeDocument/2006/relationships/diagramData" Target="../diagrams/data26.xml"/><Relationship Id="rId16" Type="http://schemas.microsoft.com/office/2007/relationships/diagramDrawing" Target="../diagrams/drawing28.xml"/><Relationship Id="rId1" Type="http://schemas.openxmlformats.org/officeDocument/2006/relationships/slideLayout" Target="../slideLayouts/slideLayout3.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5" Type="http://schemas.openxmlformats.org/officeDocument/2006/relationships/diagramColors" Target="../diagrams/colors28.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 Id="rId14" Type="http://schemas.openxmlformats.org/officeDocument/2006/relationships/diagramQuickStyle" Target="../diagrams/quickStyle28.xml"/></Relationships>
</file>

<file path=ppt/slides/_rels/slide9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6"/>
          <p:cNvSpPr>
            <a:spLocks noGrp="1" noChangeArrowheads="1"/>
          </p:cNvSpPr>
          <p:nvPr>
            <p:ph type="ctrTitle" sz="quarter"/>
          </p:nvPr>
        </p:nvSpPr>
        <p:spPr>
          <a:xfrm>
            <a:off x="2483892" y="1665026"/>
            <a:ext cx="6318913" cy="982639"/>
          </a:xfrm>
          <a:noFill/>
        </p:spPr>
        <p:txBody>
          <a:bodyPr/>
          <a:lstStyle/>
          <a:p>
            <a:pPr algn="ctr" eaLnBrk="1" hangingPunct="1"/>
            <a:r>
              <a:rPr lang="en-US" altLang="zh-CN" dirty="0" err="1" smtClean="0">
                <a:ea typeface="宋体" pitchFamily="2" charset="-122"/>
              </a:rPr>
              <a:t>QuickTest</a:t>
            </a:r>
            <a:r>
              <a:rPr lang="en-US" altLang="zh-CN" dirty="0" smtClean="0">
                <a:ea typeface="宋体" pitchFamily="2" charset="-122"/>
              </a:rPr>
              <a:t> Professional 10.0</a:t>
            </a:r>
            <a:br>
              <a:rPr lang="en-US" altLang="zh-CN" dirty="0" smtClean="0">
                <a:ea typeface="宋体" pitchFamily="2" charset="-122"/>
              </a:rPr>
            </a:br>
            <a:r>
              <a:rPr lang="en-US" altLang="zh-CN" dirty="0" smtClean="0">
                <a:ea typeface="宋体" pitchFamily="2" charset="-122"/>
              </a:rPr>
              <a:t>Fundamental</a:t>
            </a:r>
            <a:endParaRPr lang="en-US" altLang="zh-CN" sz="3200" dirty="0" smtClean="0">
              <a:ea typeface="宋体" pitchFamily="2" charset="-122"/>
            </a:endParaRPr>
          </a:p>
        </p:txBody>
      </p:sp>
      <p:sp>
        <p:nvSpPr>
          <p:cNvPr id="4" name="Subtitle 3"/>
          <p:cNvSpPr>
            <a:spLocks noGrp="1"/>
          </p:cNvSpPr>
          <p:nvPr>
            <p:ph type="subTitle" sz="quarter" idx="1"/>
          </p:nvPr>
        </p:nvSpPr>
        <p:spPr>
          <a:xfrm>
            <a:off x="3203743" y="4135272"/>
            <a:ext cx="4616424" cy="518615"/>
          </a:xfrm>
        </p:spPr>
        <p:txBody>
          <a:bodyPr/>
          <a:lstStyle/>
          <a:p>
            <a:pPr algn="l"/>
            <a:r>
              <a:rPr lang="en-US" dirty="0" smtClean="0">
                <a:solidFill>
                  <a:schemeClr val="tx1"/>
                </a:solidFill>
              </a:rPr>
              <a:t>SHREK Team – </a:t>
            </a:r>
            <a:r>
              <a:rPr lang="en-US" dirty="0" smtClean="0">
                <a:solidFill>
                  <a:schemeClr val="tx1"/>
                </a:solidFill>
              </a:rPr>
              <a:t>Change Lu</a:t>
            </a:r>
          </a:p>
          <a:p>
            <a:pPr algn="l"/>
            <a:endParaRPr lang="en-US" dirty="0" smtClean="0">
              <a:solidFill>
                <a:schemeClr val="tx1"/>
              </a:solidFill>
            </a:endParaRPr>
          </a:p>
          <a:p>
            <a:pPr algn="l"/>
            <a:endParaRPr lang="en-US" dirty="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r>
              <a:rPr lang="en-US" altLang="zh-TW" dirty="0" smtClean="0">
                <a:ea typeface="新細明體" pitchFamily="18" charset="-120"/>
              </a:rPr>
              <a:t>Advantage of Automation Testing</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10</a:t>
            </a:fld>
            <a:endParaRPr lang="en-US" altLang="zh-CN"/>
          </a:p>
        </p:txBody>
      </p:sp>
      <p:sp>
        <p:nvSpPr>
          <p:cNvPr id="5" name="Date Placeholder 4"/>
          <p:cNvSpPr>
            <a:spLocks noGrp="1"/>
          </p:cNvSpPr>
          <p:nvPr>
            <p:ph type="dt" sz="quarter" idx="11"/>
          </p:nvPr>
        </p:nvSpPr>
        <p:spPr/>
        <p:txBody>
          <a:bodyPr/>
          <a:lstStyle/>
          <a:p>
            <a:pPr>
              <a:defRPr/>
            </a:pPr>
            <a:fld id="{DF3AF11D-964F-462C-9E88-9B1C7C2E4E81}" type="datetime1">
              <a:rPr lang="zh-CN" altLang="en-US" smtClean="0"/>
              <a:pPr>
                <a:defRPr/>
              </a:pPr>
              <a:t>2012/5/25</a:t>
            </a:fld>
            <a:endParaRPr lang="en-US" altLang="zh-CN" dirty="0"/>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Rectangle 2"/>
          <p:cNvSpPr txBox="1">
            <a:spLocks noChangeArrowheads="1"/>
          </p:cNvSpPr>
          <p:nvPr/>
        </p:nvSpPr>
        <p:spPr>
          <a:xfrm>
            <a:off x="338138" y="195263"/>
            <a:ext cx="7332662" cy="822325"/>
          </a:xfrm>
          <a:prstGeom prst="rect">
            <a:avLst/>
          </a:prstGeom>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TW" sz="3000" b="0" i="0" u="none" strike="noStrike" kern="0" cap="none" spc="0" normalizeH="0" baseline="0" noProof="0" dirty="0" smtClean="0">
              <a:ln>
                <a:noFill/>
              </a:ln>
              <a:solidFill>
                <a:schemeClr val="tx1"/>
              </a:solidFill>
              <a:effectLst/>
              <a:uLnTx/>
              <a:uFillTx/>
              <a:latin typeface="+mj-lt"/>
              <a:ea typeface="新細明體" pitchFamily="18" charset="-120"/>
              <a:cs typeface="+mj-cs"/>
            </a:endParaRPr>
          </a:p>
        </p:txBody>
      </p:sp>
      <p:graphicFrame>
        <p:nvGraphicFramePr>
          <p:cNvPr id="8" name="Diagram 7"/>
          <p:cNvGraphicFramePr/>
          <p:nvPr/>
        </p:nvGraphicFramePr>
        <p:xfrm>
          <a:off x="423482" y="1373337"/>
          <a:ext cx="8166100" cy="4770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BACBFECA-58C7-4C29-AE4B-2CEFFB5115A8}" type="slidenum">
              <a:rPr lang="en-US" altLang="zh-CN"/>
              <a:pPr>
                <a:defRPr/>
              </a:pPr>
              <a:t>100</a:t>
            </a:fld>
            <a:endParaRPr lang="en-US" altLang="zh-CN"/>
          </a:p>
        </p:txBody>
      </p:sp>
      <p:sp>
        <p:nvSpPr>
          <p:cNvPr id="5" name="Date Placeholder 4"/>
          <p:cNvSpPr>
            <a:spLocks noGrp="1"/>
          </p:cNvSpPr>
          <p:nvPr>
            <p:ph type="dt" sz="quarter" idx="11"/>
          </p:nvPr>
        </p:nvSpPr>
        <p:spPr/>
        <p:txBody>
          <a:bodyPr/>
          <a:lstStyle/>
          <a:p>
            <a:pPr>
              <a:defRPr/>
            </a:pPr>
            <a:fld id="{12F7BCC6-C919-4F24-B2A7-BC541A2BB2A6}"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27653" name="Rectangle 2"/>
          <p:cNvSpPr>
            <a:spLocks noGrp="1" noChangeArrowheads="1"/>
          </p:cNvSpPr>
          <p:nvPr>
            <p:ph type="title"/>
          </p:nvPr>
        </p:nvSpPr>
        <p:spPr/>
        <p:txBody>
          <a:bodyPr/>
          <a:lstStyle/>
          <a:p>
            <a:pPr eaLnBrk="1" hangingPunct="1"/>
            <a:r>
              <a:rPr lang="en-US" altLang="zh-CN" dirty="0" smtClean="0">
                <a:ea typeface="宋体" pitchFamily="2" charset="-122"/>
              </a:rPr>
              <a:t>QTP Test Results</a:t>
            </a:r>
          </a:p>
        </p:txBody>
      </p:sp>
      <p:pic>
        <p:nvPicPr>
          <p:cNvPr id="3074" name="Picture 2"/>
          <p:cNvPicPr>
            <a:picLocks noChangeAspect="1" noChangeArrowheads="1"/>
          </p:cNvPicPr>
          <p:nvPr/>
        </p:nvPicPr>
        <p:blipFill>
          <a:blip r:embed="rId2" cstate="print"/>
          <a:srcRect/>
          <a:stretch>
            <a:fillRect/>
          </a:stretch>
        </p:blipFill>
        <p:spPr bwMode="auto">
          <a:xfrm>
            <a:off x="1352550" y="1460714"/>
            <a:ext cx="6400799" cy="48722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2949C399-EF6C-4C93-8965-D96B18EA4A27}" type="slidenum">
              <a:rPr lang="en-US" altLang="zh-CN"/>
              <a:pPr>
                <a:defRPr/>
              </a:pPr>
              <a:t>101</a:t>
            </a:fld>
            <a:endParaRPr lang="en-US" altLang="zh-CN"/>
          </a:p>
        </p:txBody>
      </p:sp>
      <p:sp>
        <p:nvSpPr>
          <p:cNvPr id="5" name="Date Placeholder 4"/>
          <p:cNvSpPr>
            <a:spLocks noGrp="1"/>
          </p:cNvSpPr>
          <p:nvPr>
            <p:ph type="dt" sz="quarter" idx="11"/>
          </p:nvPr>
        </p:nvSpPr>
        <p:spPr/>
        <p:txBody>
          <a:bodyPr/>
          <a:lstStyle/>
          <a:p>
            <a:pPr>
              <a:defRPr/>
            </a:pPr>
            <a:fld id="{A18FAA62-BB36-4A7F-8BF0-968621D293F8}"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25605" name="Rectangle 2"/>
          <p:cNvSpPr>
            <a:spLocks noGrp="1" noChangeArrowheads="1"/>
          </p:cNvSpPr>
          <p:nvPr>
            <p:ph type="title"/>
          </p:nvPr>
        </p:nvSpPr>
        <p:spPr/>
        <p:txBody>
          <a:bodyPr/>
          <a:lstStyle/>
          <a:p>
            <a:pPr eaLnBrk="1" hangingPunct="1"/>
            <a:r>
              <a:rPr lang="en-US" altLang="zh-CN" dirty="0" smtClean="0">
                <a:ea typeface="宋体" pitchFamily="2" charset="-122"/>
              </a:rPr>
              <a:t>Debugging</a:t>
            </a:r>
          </a:p>
        </p:txBody>
      </p:sp>
      <p:sp>
        <p:nvSpPr>
          <p:cNvPr id="25606" name="Rectangle 3"/>
          <p:cNvSpPr>
            <a:spLocks noGrp="1" noChangeArrowheads="1"/>
          </p:cNvSpPr>
          <p:nvPr>
            <p:ph type="body" idx="1"/>
          </p:nvPr>
        </p:nvSpPr>
        <p:spPr/>
        <p:txBody>
          <a:bodyPr/>
          <a:lstStyle/>
          <a:p>
            <a:pPr eaLnBrk="1" hangingPunct="1"/>
            <a:r>
              <a:rPr lang="en-US" altLang="zh-CN" dirty="0" smtClean="0">
                <a:ea typeface="宋体" pitchFamily="2" charset="-122"/>
              </a:rPr>
              <a:t>Watch</a:t>
            </a:r>
          </a:p>
          <a:p>
            <a:pPr eaLnBrk="1" hangingPunct="1"/>
            <a:r>
              <a:rPr lang="en-US" altLang="zh-CN" dirty="0" smtClean="0">
                <a:ea typeface="宋体" pitchFamily="2" charset="-122"/>
              </a:rPr>
              <a:t>Variables</a:t>
            </a:r>
          </a:p>
          <a:p>
            <a:pPr eaLnBrk="1" hangingPunct="1"/>
            <a:r>
              <a:rPr lang="en-US" altLang="zh-CN" dirty="0" smtClean="0">
                <a:ea typeface="宋体" pitchFamily="2" charset="-122"/>
              </a:rPr>
              <a:t>Command</a:t>
            </a:r>
          </a:p>
          <a:p>
            <a:pPr eaLnBrk="1" hangingPunct="1"/>
            <a:r>
              <a:rPr lang="en-US" altLang="zh-CN" dirty="0" smtClean="0">
                <a:ea typeface="宋体" pitchFamily="2" charset="-122"/>
              </a:rPr>
              <a:t>Syntax Check</a:t>
            </a:r>
          </a:p>
          <a:p>
            <a:pPr eaLnBrk="1" hangingPunct="1"/>
            <a:r>
              <a:rPr lang="en-US" altLang="zh-CN" dirty="0" smtClean="0">
                <a:ea typeface="宋体" pitchFamily="2" charset="-122"/>
              </a:rPr>
              <a:t>Break point</a:t>
            </a:r>
          </a:p>
        </p:txBody>
      </p:sp>
      <p:pic>
        <p:nvPicPr>
          <p:cNvPr id="1026" name="Picture 2"/>
          <p:cNvPicPr>
            <a:picLocks noChangeAspect="1" noChangeArrowheads="1"/>
          </p:cNvPicPr>
          <p:nvPr/>
        </p:nvPicPr>
        <p:blipFill>
          <a:blip r:embed="rId2" cstate="print"/>
          <a:srcRect/>
          <a:stretch>
            <a:fillRect/>
          </a:stretch>
        </p:blipFill>
        <p:spPr bwMode="auto">
          <a:xfrm>
            <a:off x="2767585" y="1611630"/>
            <a:ext cx="5963666" cy="2981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System Monitor</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102</a:t>
            </a:fld>
            <a:endParaRPr lang="en-US" altLang="zh-CN"/>
          </a:p>
        </p:txBody>
      </p:sp>
      <p:sp>
        <p:nvSpPr>
          <p:cNvPr id="5" name="Date Placeholder 4"/>
          <p:cNvSpPr>
            <a:spLocks noGrp="1"/>
          </p:cNvSpPr>
          <p:nvPr>
            <p:ph type="dt" sz="quarter" idx="11"/>
          </p:nvPr>
        </p:nvSpPr>
        <p:spPr/>
        <p:txBody>
          <a:bodyPr/>
          <a:lstStyle/>
          <a:p>
            <a:pPr>
              <a:defRPr/>
            </a:pPr>
            <a:fld id="{B7683FD4-310E-44CB-9EE3-C974C616381E}"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485900" y="1474787"/>
            <a:ext cx="6096000" cy="4867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QTP Learning Guide</a:t>
            </a:r>
            <a:endParaRPr lang="en-US" dirty="0"/>
          </a:p>
        </p:txBody>
      </p:sp>
      <p:sp>
        <p:nvSpPr>
          <p:cNvPr id="3" name="Content Placeholder 2"/>
          <p:cNvSpPr>
            <a:spLocks noGrp="1"/>
          </p:cNvSpPr>
          <p:nvPr>
            <p:ph idx="1"/>
          </p:nvPr>
        </p:nvSpPr>
        <p:spPr/>
        <p:txBody>
          <a:bodyPr/>
          <a:lstStyle/>
          <a:p>
            <a:r>
              <a:rPr lang="en-US" altLang="zh-CN" dirty="0" smtClean="0">
                <a:ea typeface="宋体" pitchFamily="2" charset="-122"/>
              </a:rPr>
              <a:t>QTP Automation Engineer Basic Skills</a:t>
            </a:r>
          </a:p>
          <a:p>
            <a:r>
              <a:rPr lang="en-US" altLang="zh-CN" dirty="0" smtClean="0">
                <a:ea typeface="宋体" pitchFamily="2" charset="-122"/>
              </a:rPr>
              <a:t>QTP Documentations</a:t>
            </a:r>
          </a:p>
          <a:p>
            <a:r>
              <a:rPr lang="en-US" dirty="0" smtClean="0">
                <a:ea typeface="宋体" pitchFamily="2" charset="-122"/>
              </a:rPr>
              <a:t>Sample Applications</a:t>
            </a:r>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103</a:t>
            </a:fld>
            <a:endParaRPr lang="en-US" altLang="zh-CN"/>
          </a:p>
        </p:txBody>
      </p:sp>
      <p:sp>
        <p:nvSpPr>
          <p:cNvPr id="5" name="Date Placeholder 4"/>
          <p:cNvSpPr>
            <a:spLocks noGrp="1"/>
          </p:cNvSpPr>
          <p:nvPr>
            <p:ph type="dt" sz="quarter" idx="11"/>
          </p:nvPr>
        </p:nvSpPr>
        <p:spPr/>
        <p:txBody>
          <a:bodyPr/>
          <a:lstStyle/>
          <a:p>
            <a:pPr>
              <a:defRPr/>
            </a:pPr>
            <a:fld id="{EADF5F55-CB34-4621-89AB-C7C4C3E67CCA}"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32C98E87-ED98-4DD2-9CE1-EAC26EE62A89}" type="slidenum">
              <a:rPr lang="en-US" altLang="zh-CN"/>
              <a:pPr>
                <a:defRPr/>
              </a:pPr>
              <a:t>104</a:t>
            </a:fld>
            <a:endParaRPr lang="en-US" altLang="zh-CN"/>
          </a:p>
        </p:txBody>
      </p:sp>
      <p:sp>
        <p:nvSpPr>
          <p:cNvPr id="5" name="Date Placeholder 4"/>
          <p:cNvSpPr>
            <a:spLocks noGrp="1"/>
          </p:cNvSpPr>
          <p:nvPr>
            <p:ph type="dt" sz="quarter" idx="11"/>
          </p:nvPr>
        </p:nvSpPr>
        <p:spPr/>
        <p:txBody>
          <a:bodyPr/>
          <a:lstStyle/>
          <a:p>
            <a:pPr>
              <a:defRPr/>
            </a:pPr>
            <a:fld id="{185727A4-917C-4EF1-9196-54250B0C1A35}"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9221" name="Rectangle 2"/>
          <p:cNvSpPr>
            <a:spLocks noGrp="1" noChangeArrowheads="1"/>
          </p:cNvSpPr>
          <p:nvPr>
            <p:ph type="title"/>
          </p:nvPr>
        </p:nvSpPr>
        <p:spPr/>
        <p:txBody>
          <a:bodyPr/>
          <a:lstStyle/>
          <a:p>
            <a:pPr eaLnBrk="1" hangingPunct="1"/>
            <a:r>
              <a:rPr lang="en-US" altLang="zh-CN" dirty="0" smtClean="0">
                <a:ea typeface="宋体" pitchFamily="2" charset="-122"/>
              </a:rPr>
              <a:t>QTP Automation Engineer Basic Skills</a:t>
            </a:r>
          </a:p>
        </p:txBody>
      </p:sp>
      <p:sp>
        <p:nvSpPr>
          <p:cNvPr id="9222" name="Rectangle 3"/>
          <p:cNvSpPr>
            <a:spLocks noGrp="1" noChangeArrowheads="1"/>
          </p:cNvSpPr>
          <p:nvPr>
            <p:ph type="body" idx="1"/>
          </p:nvPr>
        </p:nvSpPr>
        <p:spPr/>
        <p:txBody>
          <a:bodyPr/>
          <a:lstStyle/>
          <a:p>
            <a:pPr eaLnBrk="1" hangingPunct="1"/>
            <a:r>
              <a:rPr lang="en-US" altLang="zh-CN" dirty="0" smtClean="0">
                <a:ea typeface="宋体" pitchFamily="2" charset="-122"/>
              </a:rPr>
              <a:t>VBScript</a:t>
            </a:r>
          </a:p>
          <a:p>
            <a:pPr eaLnBrk="1" hangingPunct="1"/>
            <a:r>
              <a:rPr lang="en-US" altLang="zh-CN" dirty="0" smtClean="0">
                <a:ea typeface="宋体" pitchFamily="2" charset="-122"/>
              </a:rPr>
              <a:t>Using QTP well</a:t>
            </a:r>
          </a:p>
          <a:p>
            <a:pPr eaLnBrk="1" hangingPunct="1"/>
            <a:r>
              <a:rPr lang="en-US" altLang="zh-CN" dirty="0" smtClean="0">
                <a:ea typeface="宋体" pitchFamily="2" charset="-122"/>
              </a:rPr>
              <a:t>Windows Application Technology</a:t>
            </a:r>
          </a:p>
          <a:p>
            <a:pPr eaLnBrk="1" hangingPunct="1"/>
            <a:r>
              <a:rPr lang="en-US" altLang="zh-CN" dirty="0" smtClean="0">
                <a:ea typeface="宋体" pitchFamily="2" charset="-122"/>
              </a:rPr>
              <a:t>Web Technology (Html)</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A293086D-CB9E-491E-BFC7-D01F26D8E742}" type="slidenum">
              <a:rPr lang="en-US" altLang="zh-CN"/>
              <a:pPr>
                <a:defRPr/>
              </a:pPr>
              <a:t>105</a:t>
            </a:fld>
            <a:endParaRPr lang="en-US" altLang="zh-CN"/>
          </a:p>
        </p:txBody>
      </p:sp>
      <p:sp>
        <p:nvSpPr>
          <p:cNvPr id="5" name="Date Placeholder 4"/>
          <p:cNvSpPr>
            <a:spLocks noGrp="1"/>
          </p:cNvSpPr>
          <p:nvPr>
            <p:ph type="dt" sz="quarter" idx="11"/>
          </p:nvPr>
        </p:nvSpPr>
        <p:spPr/>
        <p:txBody>
          <a:bodyPr/>
          <a:lstStyle/>
          <a:p>
            <a:pPr>
              <a:defRPr/>
            </a:pPr>
            <a:fld id="{4090FC0B-14AA-4FA6-B131-63611677149B}"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33797" name="Rectangle 2"/>
          <p:cNvSpPr>
            <a:spLocks noGrp="1" noChangeArrowheads="1"/>
          </p:cNvSpPr>
          <p:nvPr>
            <p:ph type="title"/>
          </p:nvPr>
        </p:nvSpPr>
        <p:spPr/>
        <p:txBody>
          <a:bodyPr/>
          <a:lstStyle/>
          <a:p>
            <a:pPr eaLnBrk="1" hangingPunct="1"/>
            <a:r>
              <a:rPr lang="en-US" altLang="zh-CN" dirty="0" smtClean="0">
                <a:ea typeface="宋体" pitchFamily="2" charset="-122"/>
              </a:rPr>
              <a:t>QTP Documentations</a:t>
            </a:r>
          </a:p>
        </p:txBody>
      </p:sp>
      <p:sp>
        <p:nvSpPr>
          <p:cNvPr id="33798" name="Rectangle 3"/>
          <p:cNvSpPr>
            <a:spLocks noGrp="1" noChangeArrowheads="1"/>
          </p:cNvSpPr>
          <p:nvPr>
            <p:ph type="body" idx="1"/>
          </p:nvPr>
        </p:nvSpPr>
        <p:spPr/>
        <p:txBody>
          <a:bodyPr/>
          <a:lstStyle/>
          <a:p>
            <a:pPr eaLnBrk="1" hangingPunct="1"/>
            <a:r>
              <a:rPr lang="en-US" altLang="zh-CN" dirty="0" smtClean="0">
                <a:ea typeface="宋体" pitchFamily="2" charset="-122"/>
              </a:rPr>
              <a:t>QTUsersGuide.pdf</a:t>
            </a:r>
          </a:p>
          <a:p>
            <a:pPr eaLnBrk="1" hangingPunct="1"/>
            <a:r>
              <a:rPr lang="en-US" altLang="zh-CN" dirty="0" smtClean="0">
                <a:ea typeface="宋体" pitchFamily="2" charset="-122"/>
              </a:rPr>
              <a:t>QTTutorial.pdf</a:t>
            </a:r>
          </a:p>
          <a:p>
            <a:pPr eaLnBrk="1" hangingPunct="1"/>
            <a:r>
              <a:rPr lang="en-US" altLang="zh-CN" dirty="0" smtClean="0">
                <a:ea typeface="宋体" pitchFamily="2" charset="-122"/>
              </a:rPr>
              <a:t>VBScript56.CHM</a:t>
            </a:r>
          </a:p>
          <a:p>
            <a:pPr eaLnBrk="1" hangingPunct="1"/>
            <a:r>
              <a:rPr lang="en-US" altLang="zh-CN" dirty="0" smtClean="0">
                <a:ea typeface="宋体" pitchFamily="2" charset="-122"/>
              </a:rPr>
              <a:t>Web.chm</a:t>
            </a:r>
          </a:p>
          <a:p>
            <a:pPr eaLnBrk="1" hangingPunct="1"/>
            <a:r>
              <a:rPr lang="en-US" altLang="zh-CN" dirty="0" smtClean="0">
                <a:ea typeface="宋体" pitchFamily="2" charset="-122"/>
              </a:rPr>
              <a:t>StdWin.chm</a:t>
            </a:r>
          </a:p>
          <a:p>
            <a:pPr eaLnBrk="1" hangingPunct="1"/>
            <a:r>
              <a:rPr lang="en-US" altLang="zh-CN" dirty="0" smtClean="0">
                <a:ea typeface="宋体" pitchFamily="2" charset="-122"/>
              </a:rPr>
              <a:t>Utility.chm</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pitchFamily="2" charset="-122"/>
              </a:rPr>
              <a:t>QTUsersGuide.pdf</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106</a:t>
            </a:fld>
            <a:endParaRPr lang="en-US" altLang="zh-CN"/>
          </a:p>
        </p:txBody>
      </p:sp>
      <p:sp>
        <p:nvSpPr>
          <p:cNvPr id="5" name="Date Placeholder 4"/>
          <p:cNvSpPr>
            <a:spLocks noGrp="1"/>
          </p:cNvSpPr>
          <p:nvPr>
            <p:ph type="dt" sz="quarter" idx="11"/>
          </p:nvPr>
        </p:nvSpPr>
        <p:spPr/>
        <p:txBody>
          <a:bodyPr/>
          <a:lstStyle/>
          <a:p>
            <a:pPr>
              <a:defRPr/>
            </a:pPr>
            <a:fld id="{B83737B4-3FA6-490F-AF40-E3EF2909D73D}"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56322" name="Picture 2"/>
          <p:cNvPicPr>
            <a:picLocks noGrp="1" noChangeAspect="1" noChangeArrowheads="1"/>
          </p:cNvPicPr>
          <p:nvPr>
            <p:ph idx="1"/>
          </p:nvPr>
        </p:nvPicPr>
        <p:blipFill>
          <a:blip r:embed="rId2" cstate="print"/>
          <a:srcRect/>
          <a:stretch>
            <a:fillRect/>
          </a:stretch>
        </p:blipFill>
        <p:spPr bwMode="auto">
          <a:xfrm>
            <a:off x="2182511" y="1273175"/>
            <a:ext cx="4702777" cy="5270500"/>
          </a:xfrm>
          <a:prstGeom prst="rect">
            <a:avLst/>
          </a:prstGeom>
          <a:noFill/>
          <a:ln w="9525" cap="flat" cmpd="sng" algn="ctr">
            <a:solidFill>
              <a:schemeClr val="bg2"/>
            </a:solidFill>
            <a:prstDash val="solid"/>
            <a:miter lim="800000"/>
            <a:headEnd/>
            <a:tailEnd/>
          </a:ln>
          <a:effec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r>
              <a:rPr lang="en-US" altLang="zh-CN"/>
              <a:t>page </a:t>
            </a:r>
            <a:fld id="{AC9E9C73-BE33-4304-ADF8-2F0862B54090}" type="slidenum">
              <a:rPr lang="en-US" altLang="zh-CN"/>
              <a:pPr>
                <a:defRPr/>
              </a:pPr>
              <a:t>107</a:t>
            </a:fld>
            <a:endParaRPr lang="en-US" altLang="zh-CN"/>
          </a:p>
        </p:txBody>
      </p:sp>
      <p:sp>
        <p:nvSpPr>
          <p:cNvPr id="6" name="Date Placeholder 4"/>
          <p:cNvSpPr>
            <a:spLocks noGrp="1"/>
          </p:cNvSpPr>
          <p:nvPr>
            <p:ph type="dt" sz="quarter" idx="11"/>
          </p:nvPr>
        </p:nvSpPr>
        <p:spPr/>
        <p:txBody>
          <a:bodyPr/>
          <a:lstStyle/>
          <a:p>
            <a:pPr>
              <a:defRPr/>
            </a:pPr>
            <a:fld id="{8DCD0D6F-A426-41AD-B4EF-47CF09025192}" type="datetime1">
              <a:rPr lang="zh-CN" altLang="en-US" smtClean="0"/>
              <a:pPr>
                <a:defRPr/>
              </a:pPr>
              <a:t>2012/5/25</a:t>
            </a:fld>
            <a:endParaRPr lang="en-US" altLang="zh-CN"/>
          </a:p>
        </p:txBody>
      </p:sp>
      <p:sp>
        <p:nvSpPr>
          <p:cNvPr id="7"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31749" name="Rectangle 2"/>
          <p:cNvSpPr>
            <a:spLocks noGrp="1" noChangeArrowheads="1"/>
          </p:cNvSpPr>
          <p:nvPr>
            <p:ph type="title"/>
          </p:nvPr>
        </p:nvSpPr>
        <p:spPr/>
        <p:txBody>
          <a:bodyPr/>
          <a:lstStyle/>
          <a:p>
            <a:pPr eaLnBrk="1" hangingPunct="1"/>
            <a:r>
              <a:rPr lang="en-US" altLang="zh-CN" dirty="0" smtClean="0">
                <a:ea typeface="宋体" pitchFamily="2" charset="-122"/>
              </a:rPr>
              <a:t>VBScript Reference </a:t>
            </a:r>
          </a:p>
        </p:txBody>
      </p:sp>
      <p:pic>
        <p:nvPicPr>
          <p:cNvPr id="31751" name="Picture 4"/>
          <p:cNvPicPr>
            <a:picLocks noChangeAspect="1" noChangeArrowheads="1"/>
          </p:cNvPicPr>
          <p:nvPr/>
        </p:nvPicPr>
        <p:blipFill>
          <a:blip r:embed="rId2" cstate="print"/>
          <a:srcRect/>
          <a:stretch>
            <a:fillRect/>
          </a:stretch>
        </p:blipFill>
        <p:spPr bwMode="auto">
          <a:xfrm>
            <a:off x="1985963" y="1273175"/>
            <a:ext cx="5684837" cy="515461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r>
              <a:rPr lang="en-US" altLang="zh-CN"/>
              <a:t>page </a:t>
            </a:r>
            <a:fld id="{23AAD0D1-CC42-45D4-917A-9885D7F541B4}" type="slidenum">
              <a:rPr lang="en-US" altLang="zh-CN"/>
              <a:pPr>
                <a:defRPr/>
              </a:pPr>
              <a:t>108</a:t>
            </a:fld>
            <a:endParaRPr lang="en-US" altLang="zh-CN"/>
          </a:p>
        </p:txBody>
      </p:sp>
      <p:sp>
        <p:nvSpPr>
          <p:cNvPr id="6" name="Date Placeholder 4"/>
          <p:cNvSpPr>
            <a:spLocks noGrp="1"/>
          </p:cNvSpPr>
          <p:nvPr>
            <p:ph type="dt" sz="quarter" idx="11"/>
          </p:nvPr>
        </p:nvSpPr>
        <p:spPr/>
        <p:txBody>
          <a:bodyPr/>
          <a:lstStyle/>
          <a:p>
            <a:pPr>
              <a:defRPr/>
            </a:pPr>
            <a:fld id="{B6BC633B-B3E5-4469-A137-37CF08010190}" type="datetime1">
              <a:rPr lang="zh-CN" altLang="en-US" smtClean="0"/>
              <a:pPr>
                <a:defRPr/>
              </a:pPr>
              <a:t>2012/5/25</a:t>
            </a:fld>
            <a:endParaRPr lang="en-US" altLang="zh-CN"/>
          </a:p>
        </p:txBody>
      </p:sp>
      <p:sp>
        <p:nvSpPr>
          <p:cNvPr id="7"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32773" name="Rectangle 2"/>
          <p:cNvSpPr>
            <a:spLocks noGrp="1" noChangeArrowheads="1"/>
          </p:cNvSpPr>
          <p:nvPr>
            <p:ph type="title"/>
          </p:nvPr>
        </p:nvSpPr>
        <p:spPr/>
        <p:txBody>
          <a:bodyPr/>
          <a:lstStyle/>
          <a:p>
            <a:pPr eaLnBrk="1" hangingPunct="1"/>
            <a:r>
              <a:rPr lang="en-US" altLang="zh-CN" smtClean="0">
                <a:ea typeface="宋体" pitchFamily="2" charset="-122"/>
              </a:rPr>
              <a:t>Web Objects</a:t>
            </a:r>
          </a:p>
        </p:txBody>
      </p:sp>
      <p:sp>
        <p:nvSpPr>
          <p:cNvPr id="32774" name="Rectangle 3"/>
          <p:cNvSpPr>
            <a:spLocks noGrp="1" noChangeArrowheads="1"/>
          </p:cNvSpPr>
          <p:nvPr>
            <p:ph type="body" idx="1"/>
          </p:nvPr>
        </p:nvSpPr>
        <p:spPr/>
        <p:txBody>
          <a:bodyPr/>
          <a:lstStyle/>
          <a:p>
            <a:pPr eaLnBrk="1" hangingPunct="1"/>
            <a:r>
              <a:rPr lang="en-US" altLang="zh-CN" dirty="0" smtClean="0">
                <a:ea typeface="宋体" pitchFamily="2" charset="-122"/>
              </a:rPr>
              <a:t>Objects</a:t>
            </a:r>
          </a:p>
          <a:p>
            <a:pPr eaLnBrk="1" hangingPunct="1"/>
            <a:r>
              <a:rPr lang="en-US" altLang="zh-CN" dirty="0" smtClean="0">
                <a:ea typeface="宋体" pitchFamily="2" charset="-122"/>
              </a:rPr>
              <a:t>Method</a:t>
            </a:r>
          </a:p>
        </p:txBody>
      </p:sp>
      <p:pic>
        <p:nvPicPr>
          <p:cNvPr id="32775" name="Picture 4"/>
          <p:cNvPicPr>
            <a:picLocks noChangeAspect="1" noChangeArrowheads="1"/>
          </p:cNvPicPr>
          <p:nvPr/>
        </p:nvPicPr>
        <p:blipFill>
          <a:blip r:embed="rId2" cstate="print"/>
          <a:srcRect/>
          <a:stretch>
            <a:fillRect/>
          </a:stretch>
        </p:blipFill>
        <p:spPr bwMode="auto">
          <a:xfrm>
            <a:off x="1733550" y="1295400"/>
            <a:ext cx="7162800" cy="524827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Applications</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109</a:t>
            </a:fld>
            <a:endParaRPr lang="en-US" altLang="zh-CN"/>
          </a:p>
        </p:txBody>
      </p:sp>
      <p:sp>
        <p:nvSpPr>
          <p:cNvPr id="5" name="Date Placeholder 4"/>
          <p:cNvSpPr>
            <a:spLocks noGrp="1"/>
          </p:cNvSpPr>
          <p:nvPr>
            <p:ph type="dt" sz="quarter" idx="11"/>
          </p:nvPr>
        </p:nvSpPr>
        <p:spPr/>
        <p:txBody>
          <a:bodyPr/>
          <a:lstStyle/>
          <a:p>
            <a:pPr>
              <a:defRPr/>
            </a:pPr>
            <a:fld id="{521A9CAE-5AF0-4E95-BC92-789F7F6182E6}"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7" name="Picture 18"/>
          <p:cNvPicPr>
            <a:picLocks noGrp="1" noChangeAspect="1" noChangeArrowheads="1"/>
          </p:cNvPicPr>
          <p:nvPr>
            <p:ph idx="1"/>
          </p:nvPr>
        </p:nvPicPr>
        <p:blipFill>
          <a:blip r:embed="rId2" cstate="print"/>
          <a:srcRect/>
          <a:stretch>
            <a:fillRect/>
          </a:stretch>
        </p:blipFill>
        <p:spPr bwMode="auto">
          <a:xfrm>
            <a:off x="557982" y="1273175"/>
            <a:ext cx="7951835" cy="5270500"/>
          </a:xfrm>
          <a:prstGeom prst="rect">
            <a:avLst/>
          </a:prstGeom>
          <a:noFill/>
          <a:ln w="19050">
            <a:noFill/>
            <a:miter lim="800000"/>
            <a:headEnd type="none" w="sm" len="sm"/>
            <a:tailEnd type="none" w="sm" len="sm"/>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36550" y="195263"/>
            <a:ext cx="7332662" cy="822325"/>
          </a:xfrm>
        </p:spPr>
        <p:txBody>
          <a:bodyPr/>
          <a:lstStyle/>
          <a:p>
            <a:pPr lvl="0"/>
            <a:r>
              <a:rPr lang="en-US" altLang="zh-TW" dirty="0" smtClean="0">
                <a:ea typeface="新細明體" pitchFamily="18" charset="-120"/>
              </a:rPr>
              <a:t>Disadvantage of Automation Testing</a:t>
            </a:r>
            <a:endParaRPr lang="en-US" dirty="0"/>
          </a:p>
        </p:txBody>
      </p:sp>
      <p:graphicFrame>
        <p:nvGraphicFramePr>
          <p:cNvPr id="11" name="Content Placeholder 10"/>
          <p:cNvGraphicFramePr>
            <a:graphicFrameLocks noGrp="1"/>
          </p:cNvGraphicFramePr>
          <p:nvPr>
            <p:ph idx="1"/>
          </p:nvPr>
        </p:nvGraphicFramePr>
        <p:xfrm>
          <a:off x="336550" y="1300472"/>
          <a:ext cx="8394700" cy="2643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11</a:t>
            </a:fld>
            <a:endParaRPr lang="en-US" altLang="zh-CN"/>
          </a:p>
        </p:txBody>
      </p:sp>
      <p:sp>
        <p:nvSpPr>
          <p:cNvPr id="5" name="Date Placeholder 4"/>
          <p:cNvSpPr>
            <a:spLocks noGrp="1"/>
          </p:cNvSpPr>
          <p:nvPr>
            <p:ph type="dt" sz="quarter" idx="11"/>
          </p:nvPr>
        </p:nvSpPr>
        <p:spPr/>
        <p:txBody>
          <a:bodyPr/>
          <a:lstStyle/>
          <a:p>
            <a:pPr>
              <a:defRPr/>
            </a:pPr>
            <a:fld id="{EEDFEBBC-F129-4192-BD63-5BABB3413DA8}" type="datetime1">
              <a:rPr lang="zh-CN" altLang="en-US" smtClean="0"/>
              <a:pPr>
                <a:defRPr/>
              </a:pPr>
              <a:t>2012/5/25</a:t>
            </a:fld>
            <a:endParaRPr lang="en-US" altLang="zh-CN" dirty="0"/>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Rectangle 2"/>
          <p:cNvSpPr txBox="1">
            <a:spLocks noChangeArrowheads="1"/>
          </p:cNvSpPr>
          <p:nvPr/>
        </p:nvSpPr>
        <p:spPr>
          <a:xfrm>
            <a:off x="338138" y="195263"/>
            <a:ext cx="7332662" cy="822325"/>
          </a:xfrm>
          <a:prstGeom prst="rect">
            <a:avLst/>
          </a:prstGeom>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TW" sz="3000" b="0" i="0" u="none" strike="noStrike" kern="0" cap="none" spc="0" normalizeH="0" baseline="0" noProof="0" dirty="0" smtClean="0">
              <a:ln>
                <a:noFill/>
              </a:ln>
              <a:solidFill>
                <a:schemeClr val="tx1"/>
              </a:solidFill>
              <a:effectLst/>
              <a:uLnTx/>
              <a:uFillTx/>
              <a:latin typeface="+mj-lt"/>
              <a:ea typeface="新細明體" pitchFamily="18" charset="-120"/>
              <a:cs typeface="+mj-cs"/>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altLang="zh-CN" dirty="0" smtClean="0">
                <a:ea typeface="宋体" pitchFamily="2" charset="-122"/>
              </a:rPr>
              <a:t>Practice</a:t>
            </a:r>
          </a:p>
        </p:txBody>
      </p:sp>
      <p:sp>
        <p:nvSpPr>
          <p:cNvPr id="7" name="Content Placeholder 6"/>
          <p:cNvSpPr>
            <a:spLocks noGrp="1"/>
          </p:cNvSpPr>
          <p:nvPr>
            <p:ph idx="1"/>
          </p:nvPr>
        </p:nvSpPr>
        <p:spPr/>
        <p:txBody>
          <a:bodyPr/>
          <a:lstStyle/>
          <a:p>
            <a:pPr marL="760413" lvl="1" indent="-514350">
              <a:buFont typeface="+mj-lt"/>
              <a:buAutoNum type="arabicPeriod"/>
            </a:pPr>
            <a:r>
              <a:rPr lang="en-US" dirty="0" smtClean="0"/>
              <a:t>Navigate to Mercury Tour Websites http://newtours.demoaut.com/index.php</a:t>
            </a:r>
          </a:p>
          <a:p>
            <a:pPr marL="760413" lvl="1" indent="-514350">
              <a:buFont typeface="+mj-lt"/>
              <a:buAutoNum type="arabicPeriod"/>
            </a:pPr>
            <a:r>
              <a:rPr lang="en-US" dirty="0" smtClean="0"/>
              <a:t>Login to website, check logon successfully</a:t>
            </a:r>
          </a:p>
          <a:p>
            <a:pPr marL="760413" lvl="1" indent="-514350">
              <a:buFont typeface="+mj-lt"/>
              <a:buAutoNum type="arabicPeriod"/>
            </a:pPr>
            <a:r>
              <a:rPr lang="en-US" dirty="0" smtClean="0"/>
              <a:t>Click Flights link, verify that you go to Flight screen</a:t>
            </a:r>
          </a:p>
          <a:p>
            <a:pPr marL="760413" lvl="1" indent="-514350">
              <a:buFont typeface="+mj-lt"/>
              <a:buAutoNum type="arabicPeriod"/>
            </a:pPr>
            <a:r>
              <a:rPr lang="en-US" dirty="0" smtClean="0"/>
              <a:t>Enter city, data info and click continue button, verify that correct flight returned</a:t>
            </a:r>
          </a:p>
          <a:p>
            <a:pPr marL="760413" lvl="1" indent="-514350">
              <a:buFont typeface="+mj-lt"/>
              <a:buAutoNum type="arabicPeriod"/>
            </a:pPr>
            <a:r>
              <a:rPr lang="en-US" dirty="0" smtClean="0"/>
              <a:t>Select flights you want, click continue button, verify that amount calculation correctly</a:t>
            </a:r>
          </a:p>
          <a:p>
            <a:pPr marL="760413" lvl="1" indent="-514350">
              <a:buFont typeface="+mj-lt"/>
              <a:buAutoNum type="arabicPeriod"/>
            </a:pPr>
            <a:r>
              <a:rPr lang="en-US" dirty="0" smtClean="0"/>
              <a:t>Enter passengers info, credit info, and click Secure Purchase button, verify that a message displays ‘Your itinerary has been booked! ‘ , output itinerary info</a:t>
            </a:r>
            <a:br>
              <a:rPr lang="en-US" dirty="0" smtClean="0"/>
            </a:br>
            <a:endParaRPr lang="en-US" dirty="0" smtClean="0"/>
          </a:p>
        </p:txBody>
      </p:sp>
      <p:sp>
        <p:nvSpPr>
          <p:cNvPr id="4" name="Slide Number Placeholder 3"/>
          <p:cNvSpPr>
            <a:spLocks noGrp="1"/>
          </p:cNvSpPr>
          <p:nvPr>
            <p:ph type="sldNum" sz="quarter" idx="10"/>
          </p:nvPr>
        </p:nvSpPr>
        <p:spPr/>
        <p:txBody>
          <a:bodyPr/>
          <a:lstStyle/>
          <a:p>
            <a:pPr>
              <a:defRPr/>
            </a:pPr>
            <a:r>
              <a:rPr lang="en-US" altLang="zh-CN"/>
              <a:t>page </a:t>
            </a:r>
            <a:fld id="{BACBFECA-58C7-4C29-AE4B-2CEFFB5115A8}" type="slidenum">
              <a:rPr lang="en-US" altLang="zh-CN"/>
              <a:pPr>
                <a:defRPr/>
              </a:pPr>
              <a:t>110</a:t>
            </a:fld>
            <a:endParaRPr lang="en-US" altLang="zh-CN"/>
          </a:p>
        </p:txBody>
      </p:sp>
      <p:sp>
        <p:nvSpPr>
          <p:cNvPr id="5" name="Date Placeholder 4"/>
          <p:cNvSpPr>
            <a:spLocks noGrp="1"/>
          </p:cNvSpPr>
          <p:nvPr>
            <p:ph type="dt" sz="quarter" idx="11"/>
          </p:nvPr>
        </p:nvSpPr>
        <p:spPr/>
        <p:txBody>
          <a:bodyPr/>
          <a:lstStyle/>
          <a:p>
            <a:pPr>
              <a:defRPr/>
            </a:pPr>
            <a:fld id="{39B0E0A0-62B4-40A7-8FAF-4F98CB2DA1BF}"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pPr>
              <a:defRPr/>
            </a:pPr>
            <a:r>
              <a:rPr lang="en-US" altLang="zh-CN"/>
              <a:t>page </a:t>
            </a:r>
            <a:fld id="{068FEF3E-76C3-4656-88B8-D66A207216D4}" type="slidenum">
              <a:rPr lang="en-US" altLang="zh-CN"/>
              <a:pPr>
                <a:defRPr/>
              </a:pPr>
              <a:t>111</a:t>
            </a:fld>
            <a:endParaRPr lang="en-US" altLang="zh-CN"/>
          </a:p>
        </p:txBody>
      </p:sp>
      <p:sp>
        <p:nvSpPr>
          <p:cNvPr id="6" name="Date Placeholder 2"/>
          <p:cNvSpPr>
            <a:spLocks noGrp="1"/>
          </p:cNvSpPr>
          <p:nvPr>
            <p:ph type="dt" sz="quarter" idx="11"/>
          </p:nvPr>
        </p:nvSpPr>
        <p:spPr/>
        <p:txBody>
          <a:bodyPr/>
          <a:lstStyle/>
          <a:p>
            <a:pPr>
              <a:defRPr/>
            </a:pPr>
            <a:fld id="{1C1A2B7F-2D26-4E99-92ED-CC8F4141785C}" type="datetime1">
              <a:rPr lang="zh-CN" altLang="en-US" smtClean="0"/>
              <a:pPr>
                <a:defRPr/>
              </a:pPr>
              <a:t>2012/5/25</a:t>
            </a:fld>
            <a:endParaRPr lang="en-US" altLang="zh-CN"/>
          </a:p>
        </p:txBody>
      </p:sp>
      <p:sp>
        <p:nvSpPr>
          <p:cNvPr id="7" name="Footer Placeholder 3"/>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34823" name="Text Box 4"/>
          <p:cNvSpPr txBox="1">
            <a:spLocks noChangeArrowheads="1"/>
          </p:cNvSpPr>
          <p:nvPr/>
        </p:nvSpPr>
        <p:spPr bwMode="auto">
          <a:xfrm>
            <a:off x="482600" y="4292600"/>
            <a:ext cx="5067300" cy="488950"/>
          </a:xfrm>
          <a:prstGeom prst="rect">
            <a:avLst/>
          </a:prstGeom>
          <a:noFill/>
          <a:ln w="9525" algn="ctr">
            <a:noFill/>
            <a:miter lim="800000"/>
            <a:headEnd/>
            <a:tailEnd/>
          </a:ln>
        </p:spPr>
        <p:txBody>
          <a:bodyPr>
            <a:spAutoFit/>
          </a:bodyPr>
          <a:lstStyle/>
          <a:p>
            <a:pPr>
              <a:spcBef>
                <a:spcPct val="50000"/>
              </a:spcBef>
            </a:pPr>
            <a:endParaRPr lang="zh-CN" altLang="en-US" sz="2600">
              <a:solidFill>
                <a:srgbClr val="001D58"/>
              </a:solidFill>
              <a:latin typeface="Futura Bk" pitchFamily="34" charset="0"/>
              <a:ea typeface="宋体" pitchFamily="2" charset="-122"/>
              <a:cs typeface="Times New Roman" pitchFamily="18" charset="0"/>
            </a:endParaRPr>
          </a:p>
        </p:txBody>
      </p:sp>
      <p:sp>
        <p:nvSpPr>
          <p:cNvPr id="8" name="TextBox 7"/>
          <p:cNvSpPr txBox="1"/>
          <p:nvPr/>
        </p:nvSpPr>
        <p:spPr>
          <a:xfrm>
            <a:off x="2133267" y="3184533"/>
            <a:ext cx="4708478" cy="584775"/>
          </a:xfrm>
          <a:prstGeom prst="rect">
            <a:avLst/>
          </a:prstGeom>
          <a:noFill/>
        </p:spPr>
        <p:txBody>
          <a:bodyPr wrap="square" rtlCol="0">
            <a:spAutoFit/>
          </a:bodyPr>
          <a:lstStyle/>
          <a:p>
            <a:pPr algn="ctr"/>
            <a:r>
              <a:rPr lang="en-US" sz="3200" dirty="0" smtClean="0">
                <a:solidFill>
                  <a:srgbClr val="001D58"/>
                </a:solidFill>
              </a:rPr>
              <a:t>Thank You!</a:t>
            </a:r>
            <a:endParaRPr lang="en-US" sz="3200" dirty="0">
              <a:solidFill>
                <a:srgbClr val="001D58"/>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Good Candidate for Automation Testing</a:t>
            </a:r>
            <a:endParaRPr lang="en-US" dirty="0"/>
          </a:p>
        </p:txBody>
      </p:sp>
      <p:graphicFrame>
        <p:nvGraphicFramePr>
          <p:cNvPr id="8" name="Content Placeholder 7"/>
          <p:cNvGraphicFramePr>
            <a:graphicFrameLocks noGrp="1"/>
          </p:cNvGraphicFramePr>
          <p:nvPr>
            <p:ph idx="1"/>
          </p:nvPr>
        </p:nvGraphicFramePr>
        <p:xfrm>
          <a:off x="336550" y="1273175"/>
          <a:ext cx="8394700" cy="3667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r>
              <a:rPr lang="en-US" altLang="zh-CN" smtClean="0"/>
              <a:t>page </a:t>
            </a:r>
            <a:fld id="{3CA85033-A5C1-4502-8006-6AD5866F7DB0}" type="slidenum">
              <a:rPr lang="en-US" altLang="zh-CN" smtClean="0"/>
              <a:pPr/>
              <a:t>12</a:t>
            </a:fld>
            <a:endParaRPr lang="en-US" altLang="zh-CN"/>
          </a:p>
        </p:txBody>
      </p:sp>
      <p:sp>
        <p:nvSpPr>
          <p:cNvPr id="5" name="Date Placeholder 4"/>
          <p:cNvSpPr>
            <a:spLocks noGrp="1"/>
          </p:cNvSpPr>
          <p:nvPr>
            <p:ph type="dt" sz="quarter" idx="11"/>
          </p:nvPr>
        </p:nvSpPr>
        <p:spPr/>
        <p:txBody>
          <a:bodyPr/>
          <a:lstStyle/>
          <a:p>
            <a:fld id="{3D81F09A-C2C0-4DE6-9294-F9B473133EAF}" type="datetime1">
              <a:rPr lang="zh-CN" altLang="en-US" smtClean="0"/>
              <a:pPr/>
              <a:t>2012/5/25</a:t>
            </a:fld>
            <a:endParaRPr lang="en-US" altLang="zh-CN"/>
          </a:p>
        </p:txBody>
      </p:sp>
      <p:sp>
        <p:nvSpPr>
          <p:cNvPr id="6" name="Footer Placeholder 5"/>
          <p:cNvSpPr>
            <a:spLocks noGrp="1"/>
          </p:cNvSpPr>
          <p:nvPr>
            <p:ph type="ftr" sz="quarter" idx="12"/>
          </p:nvPr>
        </p:nvSpPr>
        <p:spPr/>
        <p:txBody>
          <a:bodyPr/>
          <a:lstStyle/>
          <a:p>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Poor Candidate for Automation Testing</a:t>
            </a:r>
            <a:endParaRPr lang="en-US" dirty="0"/>
          </a:p>
        </p:txBody>
      </p:sp>
      <p:graphicFrame>
        <p:nvGraphicFramePr>
          <p:cNvPr id="8" name="Content Placeholder 7"/>
          <p:cNvGraphicFramePr>
            <a:graphicFrameLocks noGrp="1"/>
          </p:cNvGraphicFramePr>
          <p:nvPr>
            <p:ph idx="1"/>
          </p:nvPr>
        </p:nvGraphicFramePr>
        <p:xfrm>
          <a:off x="336550" y="1273174"/>
          <a:ext cx="8394700" cy="32169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r>
              <a:rPr lang="en-US" altLang="zh-CN" smtClean="0"/>
              <a:t>page </a:t>
            </a:r>
            <a:fld id="{3CA85033-A5C1-4502-8006-6AD5866F7DB0}" type="slidenum">
              <a:rPr lang="en-US" altLang="zh-CN" smtClean="0"/>
              <a:pPr/>
              <a:t>13</a:t>
            </a:fld>
            <a:endParaRPr lang="en-US" altLang="zh-CN"/>
          </a:p>
        </p:txBody>
      </p:sp>
      <p:sp>
        <p:nvSpPr>
          <p:cNvPr id="5" name="Date Placeholder 4"/>
          <p:cNvSpPr>
            <a:spLocks noGrp="1"/>
          </p:cNvSpPr>
          <p:nvPr>
            <p:ph type="dt" sz="quarter" idx="11"/>
          </p:nvPr>
        </p:nvSpPr>
        <p:spPr/>
        <p:txBody>
          <a:bodyPr/>
          <a:lstStyle/>
          <a:p>
            <a:fld id="{83CCC36D-AC37-4D26-A5B9-989B1EF85C8D}" type="datetime1">
              <a:rPr lang="zh-CN" altLang="en-US" smtClean="0"/>
              <a:pPr/>
              <a:t>2012/5/25</a:t>
            </a:fld>
            <a:endParaRPr lang="en-US" altLang="zh-CN"/>
          </a:p>
        </p:txBody>
      </p:sp>
      <p:sp>
        <p:nvSpPr>
          <p:cNvPr id="6" name="Footer Placeholder 5"/>
          <p:cNvSpPr>
            <a:spLocks noGrp="1"/>
          </p:cNvSpPr>
          <p:nvPr>
            <p:ph type="ftr" sz="quarter" idx="12"/>
          </p:nvPr>
        </p:nvSpPr>
        <p:spPr/>
        <p:txBody>
          <a:bodyPr/>
          <a:lstStyle/>
          <a:p>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新細明體" pitchFamily="18" charset="-120"/>
              </a:rPr>
              <a:t>Common problems of Automation Testing</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14</a:t>
            </a:fld>
            <a:endParaRPr lang="en-US" altLang="zh-CN"/>
          </a:p>
        </p:txBody>
      </p:sp>
      <p:sp>
        <p:nvSpPr>
          <p:cNvPr id="5" name="Date Placeholder 4"/>
          <p:cNvSpPr>
            <a:spLocks noGrp="1"/>
          </p:cNvSpPr>
          <p:nvPr>
            <p:ph type="dt" sz="quarter" idx="11"/>
          </p:nvPr>
        </p:nvSpPr>
        <p:spPr/>
        <p:txBody>
          <a:bodyPr/>
          <a:lstStyle/>
          <a:p>
            <a:pPr>
              <a:defRPr/>
            </a:pPr>
            <a:fld id="{933EBCF4-2495-4EE9-AD14-129DF80CEC4E}"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graphicFrame>
        <p:nvGraphicFramePr>
          <p:cNvPr id="8" name="Content Placeholder 7"/>
          <p:cNvGraphicFramePr>
            <a:graphicFrameLocks noGrp="1"/>
          </p:cNvGraphicFramePr>
          <p:nvPr>
            <p:ph idx="1"/>
          </p:nvPr>
        </p:nvGraphicFramePr>
        <p:xfrm>
          <a:off x="336550" y="1273175"/>
          <a:ext cx="8394700" cy="3421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pPr lvl="0"/>
            <a:r>
              <a:rPr lang="en-US" dirty="0" smtClean="0"/>
              <a:t>Before getting started Automation Testing</a:t>
            </a:r>
            <a:endParaRPr lang="en-US" dirty="0"/>
          </a:p>
        </p:txBody>
      </p:sp>
      <p:graphicFrame>
        <p:nvGraphicFramePr>
          <p:cNvPr id="7" name="Content Placeholder 6"/>
          <p:cNvGraphicFramePr>
            <a:graphicFrameLocks noGrp="1"/>
          </p:cNvGraphicFramePr>
          <p:nvPr>
            <p:ph idx="1"/>
          </p:nvPr>
        </p:nvGraphicFramePr>
        <p:xfrm>
          <a:off x="336550" y="1327767"/>
          <a:ext cx="8394700" cy="4240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15</a:t>
            </a:fld>
            <a:endParaRPr lang="en-US" altLang="zh-CN"/>
          </a:p>
        </p:txBody>
      </p:sp>
      <p:sp>
        <p:nvSpPr>
          <p:cNvPr id="5" name="Date Placeholder 4"/>
          <p:cNvSpPr>
            <a:spLocks noGrp="1"/>
          </p:cNvSpPr>
          <p:nvPr>
            <p:ph type="dt" sz="quarter" idx="11"/>
          </p:nvPr>
        </p:nvSpPr>
        <p:spPr/>
        <p:txBody>
          <a:bodyPr/>
          <a:lstStyle/>
          <a:p>
            <a:pPr>
              <a:defRPr/>
            </a:pPr>
            <a:fld id="{93986E12-ABC6-404E-A12C-1E5EB8A0FDD8}"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16</a:t>
            </a:fld>
            <a:endParaRPr lang="en-US" altLang="zh-CN"/>
          </a:p>
        </p:txBody>
      </p:sp>
      <p:sp>
        <p:nvSpPr>
          <p:cNvPr id="5" name="Date Placeholder 4"/>
          <p:cNvSpPr>
            <a:spLocks noGrp="1"/>
          </p:cNvSpPr>
          <p:nvPr>
            <p:ph type="dt" sz="quarter" idx="11"/>
          </p:nvPr>
        </p:nvSpPr>
        <p:spPr/>
        <p:txBody>
          <a:bodyPr/>
          <a:lstStyle/>
          <a:p>
            <a:pPr>
              <a:defRPr/>
            </a:pPr>
            <a:fld id="{E757C67C-A204-4E69-9672-7CE050918E4F}"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Rectangle 2"/>
          <p:cNvSpPr>
            <a:spLocks noGrp="1" noChangeArrowheads="1"/>
          </p:cNvSpPr>
          <p:nvPr>
            <p:ph type="title"/>
          </p:nvPr>
        </p:nvSpPr>
        <p:spPr>
          <a:xfrm>
            <a:off x="338138" y="195263"/>
            <a:ext cx="7332662" cy="822325"/>
          </a:xfrm>
        </p:spPr>
        <p:txBody>
          <a:bodyPr/>
          <a:lstStyle/>
          <a:p>
            <a:r>
              <a:rPr lang="en-US" altLang="zh-CN" dirty="0" smtClean="0">
                <a:ea typeface="宋体" pitchFamily="2" charset="-122"/>
              </a:rPr>
              <a:t>Automation Testing Lifecycle Methodology (ATLM) </a:t>
            </a:r>
            <a:endParaRPr lang="zh-CN" altLang="en-US" dirty="0">
              <a:ea typeface="新細明體" pitchFamily="18" charset="-120"/>
            </a:endParaRPr>
          </a:p>
        </p:txBody>
      </p:sp>
      <p:pic>
        <p:nvPicPr>
          <p:cNvPr id="8" name="Picture 4" descr="ATLM"/>
          <p:cNvPicPr>
            <a:picLocks noChangeAspect="1" noChangeArrowheads="1"/>
          </p:cNvPicPr>
          <p:nvPr/>
        </p:nvPicPr>
        <p:blipFill>
          <a:blip r:embed="rId3" cstate="print"/>
          <a:srcRect/>
          <a:stretch>
            <a:fillRect/>
          </a:stretch>
        </p:blipFill>
        <p:spPr bwMode="auto">
          <a:xfrm>
            <a:off x="1682749" y="1244600"/>
            <a:ext cx="5898509" cy="454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r>
              <a:rPr lang="en-US" altLang="zh-CN" dirty="0" smtClean="0">
                <a:ea typeface="宋体" pitchFamily="2" charset="-122"/>
              </a:rPr>
              <a:t>Automation Script Development Process</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17</a:t>
            </a:fld>
            <a:endParaRPr lang="en-US" altLang="zh-CN"/>
          </a:p>
        </p:txBody>
      </p:sp>
      <p:sp>
        <p:nvSpPr>
          <p:cNvPr id="5" name="Date Placeholder 4"/>
          <p:cNvSpPr>
            <a:spLocks noGrp="1"/>
          </p:cNvSpPr>
          <p:nvPr>
            <p:ph type="dt" sz="quarter" idx="11"/>
          </p:nvPr>
        </p:nvSpPr>
        <p:spPr/>
        <p:txBody>
          <a:bodyPr/>
          <a:lstStyle/>
          <a:p>
            <a:pPr>
              <a:defRPr/>
            </a:pPr>
            <a:fld id="{03F55B52-4912-4E02-8F55-909C8D36D939}"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1026" name="Picture 2"/>
          <p:cNvPicPr>
            <a:picLocks noChangeAspect="1" noChangeArrowheads="1"/>
          </p:cNvPicPr>
          <p:nvPr/>
        </p:nvPicPr>
        <p:blipFill>
          <a:blip r:embed="rId2" cstate="print"/>
          <a:srcRect/>
          <a:stretch>
            <a:fillRect/>
          </a:stretch>
        </p:blipFill>
        <p:spPr bwMode="auto">
          <a:xfrm>
            <a:off x="2500313" y="1355217"/>
            <a:ext cx="4143375" cy="478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38138" y="195263"/>
            <a:ext cx="7672006" cy="822325"/>
          </a:xfrm>
        </p:spPr>
        <p:txBody>
          <a:bodyPr/>
          <a:lstStyle/>
          <a:p>
            <a:pPr lvl="0"/>
            <a:r>
              <a:rPr lang="en-US" altLang="zh-TW" dirty="0" smtClean="0">
                <a:ea typeface="新細明體" pitchFamily="18" charset="-120"/>
              </a:rPr>
              <a:t>Automation Testing Tools Recognition/Control Principle</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18</a:t>
            </a:fld>
            <a:endParaRPr lang="en-US" altLang="zh-CN"/>
          </a:p>
        </p:txBody>
      </p:sp>
      <p:sp>
        <p:nvSpPr>
          <p:cNvPr id="5" name="Date Placeholder 4"/>
          <p:cNvSpPr>
            <a:spLocks noGrp="1"/>
          </p:cNvSpPr>
          <p:nvPr>
            <p:ph type="dt" sz="quarter" idx="11"/>
          </p:nvPr>
        </p:nvSpPr>
        <p:spPr/>
        <p:txBody>
          <a:bodyPr/>
          <a:lstStyle/>
          <a:p>
            <a:pPr>
              <a:defRPr/>
            </a:pPr>
            <a:fld id="{B74DA51D-4E8A-4FA6-80AD-783FC2C885D0}"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graphicFrame>
        <p:nvGraphicFramePr>
          <p:cNvPr id="8" name="Content Placeholder 7"/>
          <p:cNvGraphicFramePr>
            <a:graphicFrameLocks/>
          </p:cNvGraphicFramePr>
          <p:nvPr/>
        </p:nvGraphicFramePr>
        <p:xfrm>
          <a:off x="400050" y="1447800"/>
          <a:ext cx="8272463" cy="4632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r>
              <a:rPr lang="en-US" dirty="0" smtClean="0"/>
              <a:t>Automation Testing Tools Type</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19</a:t>
            </a:fld>
            <a:endParaRPr lang="en-US" altLang="zh-CN"/>
          </a:p>
        </p:txBody>
      </p:sp>
      <p:sp>
        <p:nvSpPr>
          <p:cNvPr id="5" name="Date Placeholder 4"/>
          <p:cNvSpPr>
            <a:spLocks noGrp="1"/>
          </p:cNvSpPr>
          <p:nvPr>
            <p:ph type="dt" sz="quarter" idx="11"/>
          </p:nvPr>
        </p:nvSpPr>
        <p:spPr/>
        <p:txBody>
          <a:bodyPr/>
          <a:lstStyle/>
          <a:p>
            <a:pPr>
              <a:defRPr/>
            </a:pPr>
            <a:fld id="{8F122EC8-2850-44A1-8C15-1FFB518B3F63}"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graphicFrame>
        <p:nvGraphicFramePr>
          <p:cNvPr id="8" name="Content Placeholder 6"/>
          <p:cNvGraphicFramePr>
            <a:graphicFrameLocks/>
          </p:cNvGraphicFramePr>
          <p:nvPr/>
        </p:nvGraphicFramePr>
        <p:xfrm>
          <a:off x="400050" y="1459992"/>
          <a:ext cx="8272463" cy="4632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Automation Testing</a:t>
            </a:r>
          </a:p>
          <a:p>
            <a:r>
              <a:rPr lang="en-US" dirty="0" smtClean="0"/>
              <a:t>QTP Introduction</a:t>
            </a:r>
          </a:p>
          <a:p>
            <a:r>
              <a:rPr lang="en-US" dirty="0" smtClean="0"/>
              <a:t>Understanding the Test Object Model </a:t>
            </a:r>
          </a:p>
          <a:p>
            <a:r>
              <a:rPr lang="en-US" dirty="0" smtClean="0"/>
              <a:t>VBScript Introduction</a:t>
            </a:r>
          </a:p>
          <a:p>
            <a:r>
              <a:rPr lang="en-US" dirty="0" smtClean="0"/>
              <a:t>Working With QTP</a:t>
            </a:r>
          </a:p>
          <a:p>
            <a:r>
              <a:rPr lang="en-US" dirty="0" smtClean="0"/>
              <a:t>QTP Test Development Process</a:t>
            </a:r>
          </a:p>
          <a:p>
            <a:r>
              <a:rPr lang="en-US" dirty="0" smtClean="0"/>
              <a:t>Debugging</a:t>
            </a:r>
          </a:p>
          <a:p>
            <a:r>
              <a:rPr lang="en-US" dirty="0" smtClean="0"/>
              <a:t>Test Settings</a:t>
            </a:r>
          </a:p>
          <a:p>
            <a:r>
              <a:rPr lang="en-US" dirty="0" smtClean="0"/>
              <a:t>QTP Options</a:t>
            </a:r>
          </a:p>
          <a:p>
            <a:r>
              <a:rPr lang="en-US" dirty="0" smtClean="0"/>
              <a:t>Useful Methods/Codes/Tools</a:t>
            </a:r>
          </a:p>
          <a:p>
            <a:r>
              <a:rPr lang="en-US" dirty="0" smtClean="0"/>
              <a:t>QTP Learning Guide</a:t>
            </a:r>
          </a:p>
          <a:p>
            <a:r>
              <a:rPr lang="en-US" dirty="0" smtClean="0"/>
              <a:t>Practice</a:t>
            </a:r>
          </a:p>
        </p:txBody>
      </p:sp>
      <p:sp>
        <p:nvSpPr>
          <p:cNvPr id="4" name="Slide Number Placeholder 3"/>
          <p:cNvSpPr>
            <a:spLocks noGrp="1"/>
          </p:cNvSpPr>
          <p:nvPr>
            <p:ph type="sldNum" sz="quarter" idx="10"/>
          </p:nvPr>
        </p:nvSpPr>
        <p:spPr/>
        <p:txBody>
          <a:bodyPr/>
          <a:lstStyle/>
          <a:p>
            <a:r>
              <a:rPr lang="en-US" altLang="zh-CN" smtClean="0"/>
              <a:t>page </a:t>
            </a:r>
            <a:fld id="{3CA85033-A5C1-4502-8006-6AD5866F7DB0}" type="slidenum">
              <a:rPr lang="en-US" altLang="zh-CN" smtClean="0"/>
              <a:pPr/>
              <a:t>2</a:t>
            </a:fld>
            <a:endParaRPr lang="en-US" altLang="zh-CN"/>
          </a:p>
        </p:txBody>
      </p:sp>
      <p:sp>
        <p:nvSpPr>
          <p:cNvPr id="5" name="Date Placeholder 4"/>
          <p:cNvSpPr>
            <a:spLocks noGrp="1"/>
          </p:cNvSpPr>
          <p:nvPr>
            <p:ph type="dt" sz="quarter" idx="11"/>
          </p:nvPr>
        </p:nvSpPr>
        <p:spPr/>
        <p:txBody>
          <a:bodyPr/>
          <a:lstStyle/>
          <a:p>
            <a:fld id="{8FD41E60-733D-4320-8BA3-7EE4F1516C32}" type="datetime1">
              <a:rPr lang="zh-CN" altLang="en-US" smtClean="0"/>
              <a:pPr/>
              <a:t>2012/5/25</a:t>
            </a:fld>
            <a:endParaRPr lang="en-US" altLang="zh-CN"/>
          </a:p>
        </p:txBody>
      </p:sp>
      <p:sp>
        <p:nvSpPr>
          <p:cNvPr id="6" name="Footer Placeholder 5"/>
          <p:cNvSpPr>
            <a:spLocks noGrp="1"/>
          </p:cNvSpPr>
          <p:nvPr>
            <p:ph type="ftr" sz="quarter" idx="12"/>
          </p:nvPr>
        </p:nvSpPr>
        <p:spPr/>
        <p:txBody>
          <a:bodyPr/>
          <a:lstStyle/>
          <a:p>
            <a:r>
              <a:rPr lang="zh-CN" altLang="en-US" dirty="0" smtClean="0"/>
              <a:t>******</a:t>
            </a:r>
            <a:r>
              <a:rPr lang="en-US" altLang="zh-CN" dirty="0" smtClean="0"/>
              <a:t>      </a:t>
            </a:r>
            <a:endParaRPr lang="en-US" altLang="zh-CN"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r>
              <a:rPr lang="en-US" dirty="0" smtClean="0"/>
              <a:t>Main Automation Testing Tools</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20</a:t>
            </a:fld>
            <a:endParaRPr lang="en-US" altLang="zh-CN"/>
          </a:p>
        </p:txBody>
      </p:sp>
      <p:sp>
        <p:nvSpPr>
          <p:cNvPr id="5" name="Date Placeholder 4"/>
          <p:cNvSpPr>
            <a:spLocks noGrp="1"/>
          </p:cNvSpPr>
          <p:nvPr>
            <p:ph type="dt" sz="quarter" idx="11"/>
          </p:nvPr>
        </p:nvSpPr>
        <p:spPr/>
        <p:txBody>
          <a:bodyPr/>
          <a:lstStyle/>
          <a:p>
            <a:pPr>
              <a:defRPr/>
            </a:pPr>
            <a:fld id="{F0521E03-0137-439A-BC5C-6FE0E3A5B35A}"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graphicFrame>
        <p:nvGraphicFramePr>
          <p:cNvPr id="8" name="Table 7"/>
          <p:cNvGraphicFramePr>
            <a:graphicFrameLocks noGrp="1"/>
          </p:cNvGraphicFramePr>
          <p:nvPr/>
        </p:nvGraphicFramePr>
        <p:xfrm>
          <a:off x="495300" y="1473199"/>
          <a:ext cx="8204200" cy="4087267"/>
        </p:xfrm>
        <a:graphic>
          <a:graphicData uri="http://schemas.openxmlformats.org/drawingml/2006/table">
            <a:tbl>
              <a:tblPr/>
              <a:tblGrid>
                <a:gridCol w="3074158"/>
                <a:gridCol w="2758365"/>
                <a:gridCol w="2371677"/>
              </a:tblGrid>
              <a:tr h="2973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1" kern="1200" dirty="0" smtClean="0">
                          <a:solidFill>
                            <a:srgbClr val="001D58"/>
                          </a:solidFill>
                          <a:latin typeface="+mn-lt"/>
                          <a:ea typeface="+mn-ea"/>
                          <a:cs typeface="+mn-cs"/>
                        </a:rPr>
                        <a:t> Tool name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1" kern="1200" dirty="0" smtClean="0">
                          <a:solidFill>
                            <a:srgbClr val="001D58"/>
                          </a:solidFill>
                          <a:latin typeface="+mn-lt"/>
                          <a:ea typeface="+mn-ea"/>
                          <a:cs typeface="+mn-cs"/>
                        </a:rPr>
                        <a:t> Manufacture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altLang="zh-CN" sz="1600" b="1" kern="1200" dirty="0" smtClean="0">
                          <a:solidFill>
                            <a:srgbClr val="001D58"/>
                          </a:solidFill>
                          <a:latin typeface="+mn-lt"/>
                          <a:ea typeface="+mn-ea"/>
                          <a:cs typeface="+mn-cs"/>
                        </a:rPr>
                        <a:t> Latest version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97383">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HP QuickTest Professional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HP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11.5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3394">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IBM Rational Functional Tester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IBM Rational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8.1.0.3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7383">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a:t>
                      </a:r>
                      <a:r>
                        <a:rPr lang="en-US" altLang="zh-CN" sz="1600" dirty="0" err="1" smtClean="0">
                          <a:solidFill>
                            <a:srgbClr val="001D58"/>
                          </a:solidFill>
                          <a:latin typeface="+mn-lt"/>
                          <a:ea typeface="+mn-ea"/>
                          <a:cs typeface="+mn-cs"/>
                        </a:rPr>
                        <a:t>Parasoft</a:t>
                      </a:r>
                      <a:r>
                        <a:rPr lang="en-US" altLang="zh-CN" sz="1600" dirty="0" smtClean="0">
                          <a:solidFill>
                            <a:srgbClr val="001D58"/>
                          </a:solidFill>
                          <a:latin typeface="+mn-lt"/>
                          <a:ea typeface="+mn-ea"/>
                          <a:cs typeface="+mn-cs"/>
                        </a:rPr>
                        <a:t> SOAtest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a:t>
                      </a:r>
                      <a:r>
                        <a:rPr lang="en-US" altLang="zh-CN" sz="1600" dirty="0" err="1" smtClean="0">
                          <a:solidFill>
                            <a:srgbClr val="001D58"/>
                          </a:solidFill>
                          <a:latin typeface="+mn-lt"/>
                          <a:ea typeface="+mn-ea"/>
                          <a:cs typeface="+mn-cs"/>
                        </a:rPr>
                        <a:t>Parasoft</a:t>
                      </a:r>
                      <a:endParaRPr lang="en-US" altLang="zh-CN" sz="1600" dirty="0" smtClean="0">
                        <a:solidFill>
                          <a:srgbClr val="001D58"/>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7383">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a:t>
                      </a:r>
                      <a:r>
                        <a:rPr lang="en-US" altLang="zh-CN" sz="1600" dirty="0" err="1" smtClean="0">
                          <a:solidFill>
                            <a:srgbClr val="001D58"/>
                          </a:solidFill>
                          <a:latin typeface="+mn-lt"/>
                          <a:ea typeface="+mn-ea"/>
                          <a:cs typeface="+mn-cs"/>
                        </a:rPr>
                        <a:t>Ranorex</a:t>
                      </a:r>
                      <a:endParaRPr lang="en-US" altLang="zh-CN" sz="1600" dirty="0" smtClean="0">
                        <a:solidFill>
                          <a:srgbClr val="001D58"/>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a:t>
                      </a:r>
                      <a:r>
                        <a:rPr lang="en-US" altLang="zh-CN" sz="1600" dirty="0" err="1" smtClean="0">
                          <a:solidFill>
                            <a:srgbClr val="001D58"/>
                          </a:solidFill>
                          <a:latin typeface="+mn-lt"/>
                          <a:ea typeface="+mn-ea"/>
                          <a:cs typeface="+mn-cs"/>
                        </a:rPr>
                        <a:t>Ranorex</a:t>
                      </a:r>
                      <a:r>
                        <a:rPr lang="en-US" altLang="zh-CN" sz="1600" dirty="0" smtClean="0">
                          <a:solidFill>
                            <a:srgbClr val="001D58"/>
                          </a:solidFill>
                          <a:latin typeface="+mn-lt"/>
                          <a:ea typeface="+mn-ea"/>
                          <a:cs typeface="+mn-cs"/>
                        </a:rPr>
                        <a:t> GmbH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7383">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Rational robot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IBM Rational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2003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7383">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Selenium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Open source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1.0.6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7383">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a:t>
                      </a:r>
                      <a:r>
                        <a:rPr lang="en-US" altLang="zh-CN" sz="1600" dirty="0" err="1" smtClean="0">
                          <a:solidFill>
                            <a:srgbClr val="001D58"/>
                          </a:solidFill>
                          <a:latin typeface="+mn-lt"/>
                          <a:ea typeface="+mn-ea"/>
                          <a:cs typeface="+mn-cs"/>
                        </a:rPr>
                        <a:t>SilkTest</a:t>
                      </a:r>
                      <a:endParaRPr lang="en-US" altLang="zh-CN" sz="1600" dirty="0" smtClean="0">
                        <a:solidFill>
                          <a:srgbClr val="001D58"/>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Micro Focus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2010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7383">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a:t>
                      </a:r>
                      <a:r>
                        <a:rPr lang="en-US" altLang="zh-CN" sz="1600" dirty="0" err="1" smtClean="0">
                          <a:solidFill>
                            <a:srgbClr val="001D58"/>
                          </a:solidFill>
                          <a:latin typeface="+mn-lt"/>
                          <a:ea typeface="+mn-ea"/>
                          <a:cs typeface="+mn-cs"/>
                        </a:rPr>
                        <a:t>TestComplete</a:t>
                      </a:r>
                      <a:endParaRPr lang="en-US" altLang="zh-CN" sz="1600" dirty="0" smtClean="0">
                        <a:solidFill>
                          <a:srgbClr val="001D58"/>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a:t>
                      </a:r>
                      <a:r>
                        <a:rPr lang="en-US" altLang="zh-CN" sz="1600" dirty="0" err="1" smtClean="0">
                          <a:solidFill>
                            <a:srgbClr val="001D58"/>
                          </a:solidFill>
                          <a:latin typeface="+mn-lt"/>
                          <a:ea typeface="+mn-ea"/>
                          <a:cs typeface="+mn-cs"/>
                        </a:rPr>
                        <a:t>SmartBear</a:t>
                      </a:r>
                      <a:r>
                        <a:rPr lang="en-US" altLang="zh-CN" sz="1600" dirty="0" smtClean="0">
                          <a:solidFill>
                            <a:srgbClr val="001D58"/>
                          </a:solidFill>
                          <a:latin typeface="+mn-lt"/>
                          <a:ea typeface="+mn-ea"/>
                          <a:cs typeface="+mn-cs"/>
                        </a:rPr>
                        <a:t> Softwar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7383">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a:t>
                      </a:r>
                      <a:r>
                        <a:rPr lang="en-US" altLang="zh-CN" sz="1600" dirty="0" err="1" smtClean="0">
                          <a:solidFill>
                            <a:srgbClr val="001D58"/>
                          </a:solidFill>
                          <a:latin typeface="+mn-lt"/>
                          <a:ea typeface="+mn-ea"/>
                          <a:cs typeface="+mn-cs"/>
                        </a:rPr>
                        <a:t>TestPartner</a:t>
                      </a:r>
                      <a:endParaRPr lang="en-US" altLang="zh-CN" sz="1600" dirty="0" smtClean="0">
                        <a:solidFill>
                          <a:srgbClr val="001D58"/>
                        </a:solidFill>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Micro Focus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6.3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2660">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Visual Studio Test Professional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Microsoft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2010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7383">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WATIN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Open source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7383">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WATIR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Open source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225425" marR="0" lvl="0" indent="-225425" algn="l" defTabSz="742950" rtl="0" eaLnBrk="0" fontAlgn="base" latinLnBrk="0" hangingPunct="0">
                        <a:lnSpc>
                          <a:spcPct val="90000"/>
                        </a:lnSpc>
                        <a:spcBef>
                          <a:spcPct val="10000"/>
                        </a:spcBef>
                        <a:spcAft>
                          <a:spcPct val="10000"/>
                        </a:spcAft>
                        <a:buClrTx/>
                        <a:buSzPct val="80000"/>
                        <a:buFontTx/>
                        <a:buNone/>
                        <a:tabLst/>
                      </a:pPr>
                      <a:r>
                        <a:rPr lang="en-US" altLang="zh-CN" sz="1600" dirty="0" smtClean="0">
                          <a:solidFill>
                            <a:srgbClr val="001D58"/>
                          </a:solidFill>
                          <a:latin typeface="+mn-lt"/>
                          <a:ea typeface="+mn-ea"/>
                          <a:cs typeface="+mn-cs"/>
                        </a:rPr>
                        <a:t> 1.6.5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QTP Introduction</a:t>
            </a:r>
            <a:endParaRPr lang="en-US" dirty="0"/>
          </a:p>
        </p:txBody>
      </p:sp>
      <p:sp>
        <p:nvSpPr>
          <p:cNvPr id="3" name="Content Placeholder 2"/>
          <p:cNvSpPr>
            <a:spLocks noGrp="1"/>
          </p:cNvSpPr>
          <p:nvPr>
            <p:ph idx="1"/>
          </p:nvPr>
        </p:nvSpPr>
        <p:spPr/>
        <p:txBody>
          <a:bodyPr/>
          <a:lstStyle/>
          <a:p>
            <a:r>
              <a:rPr lang="en-US" dirty="0" smtClean="0"/>
              <a:t>What is QTP</a:t>
            </a:r>
          </a:p>
          <a:p>
            <a:r>
              <a:rPr lang="en-US" dirty="0" smtClean="0"/>
              <a:t>Business Process Testing</a:t>
            </a:r>
          </a:p>
          <a:p>
            <a:r>
              <a:rPr lang="en-US" dirty="0" smtClean="0"/>
              <a:t>Keyword-driven Testing</a:t>
            </a:r>
          </a:p>
          <a:p>
            <a:r>
              <a:rPr lang="en-US" dirty="0" smtClean="0"/>
              <a:t>VBScript-based Expert View</a:t>
            </a:r>
          </a:p>
          <a:p>
            <a:r>
              <a:rPr lang="en-US" dirty="0" smtClean="0"/>
              <a:t>Keyword View</a:t>
            </a:r>
          </a:p>
          <a:p>
            <a:r>
              <a:rPr lang="en-US" dirty="0" smtClean="0"/>
              <a:t>Documentation in Keyword View</a:t>
            </a:r>
          </a:p>
          <a:p>
            <a:r>
              <a:rPr lang="en-US" altLang="zh-CN" dirty="0" smtClean="0">
                <a:ea typeface="宋体" pitchFamily="2" charset="-122"/>
              </a:rPr>
              <a:t>QTP IDE</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21</a:t>
            </a:fld>
            <a:endParaRPr lang="en-US" altLang="zh-CN"/>
          </a:p>
        </p:txBody>
      </p:sp>
      <p:sp>
        <p:nvSpPr>
          <p:cNvPr id="5" name="Date Placeholder 4"/>
          <p:cNvSpPr>
            <a:spLocks noGrp="1"/>
          </p:cNvSpPr>
          <p:nvPr>
            <p:ph type="dt" sz="quarter" idx="11"/>
          </p:nvPr>
        </p:nvSpPr>
        <p:spPr/>
        <p:txBody>
          <a:bodyPr/>
          <a:lstStyle/>
          <a:p>
            <a:pPr>
              <a:defRPr/>
            </a:pPr>
            <a:fld id="{B651D40D-D305-4B31-873D-A4BA31C965FC}"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1026" name="Picture 2"/>
          <p:cNvPicPr>
            <a:picLocks noChangeAspect="1" noChangeArrowheads="1"/>
          </p:cNvPicPr>
          <p:nvPr/>
        </p:nvPicPr>
        <p:blipFill>
          <a:blip r:embed="rId2" cstate="print"/>
          <a:srcRect/>
          <a:stretch>
            <a:fillRect/>
          </a:stretch>
        </p:blipFill>
        <p:spPr bwMode="auto">
          <a:xfrm>
            <a:off x="6475887" y="1431671"/>
            <a:ext cx="1375761" cy="247415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QTP</a:t>
            </a:r>
            <a:endParaRPr lang="en-US" dirty="0"/>
          </a:p>
        </p:txBody>
      </p:sp>
      <p:sp>
        <p:nvSpPr>
          <p:cNvPr id="3" name="Content Placeholder 2"/>
          <p:cNvSpPr>
            <a:spLocks noGrp="1"/>
          </p:cNvSpPr>
          <p:nvPr>
            <p:ph idx="1"/>
          </p:nvPr>
        </p:nvSpPr>
        <p:spPr/>
        <p:txBody>
          <a:bodyPr/>
          <a:lstStyle/>
          <a:p>
            <a:r>
              <a:rPr lang="en-US" dirty="0" smtClean="0"/>
              <a:t>HP </a:t>
            </a:r>
            <a:r>
              <a:rPr lang="en-US" dirty="0" err="1" smtClean="0"/>
              <a:t>QuickTest</a:t>
            </a:r>
            <a:r>
              <a:rPr lang="en-US" dirty="0" smtClean="0"/>
              <a:t> Professional, the advanced solution for functional test and regression test automation.</a:t>
            </a:r>
          </a:p>
          <a:p>
            <a:r>
              <a:rPr lang="en-US" dirty="0" err="1" smtClean="0"/>
              <a:t>QuickTest</a:t>
            </a:r>
            <a:r>
              <a:rPr lang="en-US" dirty="0" smtClean="0"/>
              <a:t> Professional provides add-ins that enable you to test objects (controls) created in commonly used development environments.</a:t>
            </a:r>
          </a:p>
          <a:p>
            <a:r>
              <a:rPr lang="en-US" dirty="0" smtClean="0"/>
              <a:t>This next-generation automated testing solution deploys the concept of keyword-driven testing to enhance test creation and maintenance.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22</a:t>
            </a:fld>
            <a:endParaRPr lang="en-US" altLang="zh-CN"/>
          </a:p>
        </p:txBody>
      </p:sp>
      <p:sp>
        <p:nvSpPr>
          <p:cNvPr id="5" name="Date Placeholder 4"/>
          <p:cNvSpPr>
            <a:spLocks noGrp="1"/>
          </p:cNvSpPr>
          <p:nvPr>
            <p:ph type="dt" sz="quarter" idx="11"/>
          </p:nvPr>
        </p:nvSpPr>
        <p:spPr/>
        <p:txBody>
          <a:bodyPr/>
          <a:lstStyle/>
          <a:p>
            <a:pPr>
              <a:defRPr/>
            </a:pPr>
            <a:fld id="{9FEDCCC0-AB71-4135-B189-C2E5EF2C8F54}"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QTP</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23</a:t>
            </a:fld>
            <a:endParaRPr lang="en-US" altLang="zh-CN"/>
          </a:p>
        </p:txBody>
      </p:sp>
      <p:sp>
        <p:nvSpPr>
          <p:cNvPr id="5" name="Date Placeholder 4"/>
          <p:cNvSpPr>
            <a:spLocks noGrp="1"/>
          </p:cNvSpPr>
          <p:nvPr>
            <p:ph type="dt" sz="quarter" idx="11"/>
          </p:nvPr>
        </p:nvSpPr>
        <p:spPr/>
        <p:txBody>
          <a:bodyPr/>
          <a:lstStyle/>
          <a:p>
            <a:pPr>
              <a:defRPr/>
            </a:pPr>
            <a:fld id="{7264D931-B5F2-48C9-8634-84AC7B8D579A}"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38137" y="1384300"/>
            <a:ext cx="8391525" cy="5048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Keyword-driven Testing</a:t>
            </a:r>
            <a:endParaRPr lang="en-US" dirty="0"/>
          </a:p>
        </p:txBody>
      </p:sp>
      <p:sp>
        <p:nvSpPr>
          <p:cNvPr id="3" name="Content Placeholder 2"/>
          <p:cNvSpPr>
            <a:spLocks noGrp="1"/>
          </p:cNvSpPr>
          <p:nvPr>
            <p:ph idx="1"/>
          </p:nvPr>
        </p:nvSpPr>
        <p:spPr/>
        <p:txBody>
          <a:bodyPr/>
          <a:lstStyle/>
          <a:p>
            <a:r>
              <a:rPr lang="en-US" dirty="0" smtClean="0"/>
              <a:t>Keyword-driven testing is a technique that separates much of the programming work from the actual test steps so that the test steps can be developed earlier and can often be maintained with only minor updates, even when there are significant changes in your application or your testing needs.</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24</a:t>
            </a:fld>
            <a:endParaRPr lang="en-US" altLang="zh-CN"/>
          </a:p>
        </p:txBody>
      </p:sp>
      <p:sp>
        <p:nvSpPr>
          <p:cNvPr id="5" name="Date Placeholder 4"/>
          <p:cNvSpPr>
            <a:spLocks noGrp="1"/>
          </p:cNvSpPr>
          <p:nvPr>
            <p:ph type="dt" sz="quarter" idx="11"/>
          </p:nvPr>
        </p:nvSpPr>
        <p:spPr/>
        <p:txBody>
          <a:bodyPr/>
          <a:lstStyle/>
          <a:p>
            <a:pPr>
              <a:defRPr/>
            </a:pPr>
            <a:fld id="{3258B2A4-F3DD-467B-8CDB-5DFDF3121533}"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Testing</a:t>
            </a:r>
            <a:endParaRPr lang="en-US" dirty="0"/>
          </a:p>
        </p:txBody>
      </p:sp>
      <p:sp>
        <p:nvSpPr>
          <p:cNvPr id="3" name="Content Placeholder 2"/>
          <p:cNvSpPr>
            <a:spLocks noGrp="1"/>
          </p:cNvSpPr>
          <p:nvPr>
            <p:ph idx="1"/>
          </p:nvPr>
        </p:nvSpPr>
        <p:spPr/>
        <p:txBody>
          <a:bodyPr/>
          <a:lstStyle/>
          <a:p>
            <a:r>
              <a:rPr lang="en-US" dirty="0" smtClean="0"/>
              <a:t>Business Process Testing is a role-based testing model.</a:t>
            </a:r>
          </a:p>
          <a:p>
            <a:r>
              <a:rPr lang="en-US" dirty="0" smtClean="0"/>
              <a:t>Integration between </a:t>
            </a:r>
            <a:r>
              <a:rPr lang="en-US" dirty="0" err="1" smtClean="0"/>
              <a:t>QuickTest</a:t>
            </a:r>
            <a:r>
              <a:rPr lang="en-US" dirty="0" smtClean="0"/>
              <a:t> and </a:t>
            </a:r>
            <a:r>
              <a:rPr lang="en-US" dirty="0" err="1" smtClean="0"/>
              <a:t>QualityCenter</a:t>
            </a:r>
            <a:r>
              <a:rPr lang="en-US" dirty="0" smtClean="0"/>
              <a:t> enables the Automation Engineer to effectively maintain the resources and settings, while enabling Subject Matter Experts to implement business process tests.</a:t>
            </a:r>
          </a:p>
          <a:p>
            <a:r>
              <a:rPr lang="en-US" dirty="0" smtClean="0"/>
              <a:t>Subject Matter Experts</a:t>
            </a:r>
          </a:p>
          <a:p>
            <a:pPr lvl="1"/>
            <a:r>
              <a:rPr lang="en-US" dirty="0" smtClean="0"/>
              <a:t>who understand the various parts of the application being tested</a:t>
            </a:r>
          </a:p>
          <a:p>
            <a:pPr lvl="1"/>
            <a:r>
              <a:rPr lang="en-US" dirty="0" smtClean="0"/>
              <a:t>create business process tests in </a:t>
            </a:r>
            <a:r>
              <a:rPr lang="en-US" dirty="0" err="1" smtClean="0"/>
              <a:t>QualityCenter</a:t>
            </a:r>
            <a:r>
              <a:rPr lang="en-US" dirty="0" smtClean="0"/>
              <a:t>. </a:t>
            </a:r>
          </a:p>
          <a:p>
            <a:r>
              <a:rPr lang="en-US" dirty="0" smtClean="0"/>
              <a:t>Automation Engineers</a:t>
            </a:r>
          </a:p>
          <a:p>
            <a:pPr lvl="1"/>
            <a:r>
              <a:rPr lang="en-US" dirty="0" smtClean="0"/>
              <a:t>who are experts in </a:t>
            </a:r>
            <a:r>
              <a:rPr lang="en-US" dirty="0" err="1" smtClean="0"/>
              <a:t>QuickTest</a:t>
            </a:r>
            <a:r>
              <a:rPr lang="en-US" dirty="0" smtClean="0"/>
              <a:t> and automated testing</a:t>
            </a:r>
          </a:p>
          <a:p>
            <a:pPr lvl="1"/>
            <a:r>
              <a:rPr lang="en-US" dirty="0" smtClean="0"/>
              <a:t>With </a:t>
            </a:r>
            <a:r>
              <a:rPr lang="en-US" dirty="0" err="1" smtClean="0"/>
              <a:t>QuickTest</a:t>
            </a:r>
            <a:r>
              <a:rPr lang="en-US" dirty="0" smtClean="0"/>
              <a:t>, AE define all of the resources and settings required to create business process tests. </a:t>
            </a:r>
          </a:p>
          <a:p>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25</a:t>
            </a:fld>
            <a:endParaRPr lang="en-US" altLang="zh-CN"/>
          </a:p>
        </p:txBody>
      </p:sp>
      <p:sp>
        <p:nvSpPr>
          <p:cNvPr id="5" name="Date Placeholder 4"/>
          <p:cNvSpPr>
            <a:spLocks noGrp="1"/>
          </p:cNvSpPr>
          <p:nvPr>
            <p:ph type="dt" sz="quarter" idx="11"/>
          </p:nvPr>
        </p:nvSpPr>
        <p:spPr/>
        <p:txBody>
          <a:bodyPr/>
          <a:lstStyle/>
          <a:p>
            <a:pPr>
              <a:defRPr/>
            </a:pPr>
            <a:fld id="{32B11B95-B5EA-4FDC-891F-27C9D63A499F}"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VBScript-based Expert View</a:t>
            </a:r>
          </a:p>
        </p:txBody>
      </p:sp>
      <p:sp>
        <p:nvSpPr>
          <p:cNvPr id="4" name="Slide Number Placeholder 3"/>
          <p:cNvSpPr>
            <a:spLocks noGrp="1"/>
          </p:cNvSpPr>
          <p:nvPr>
            <p:ph type="sldNum" sz="quarter" idx="10"/>
          </p:nvPr>
        </p:nvSpPr>
        <p:spPr/>
        <p:txBody>
          <a:bodyPr/>
          <a:lstStyle/>
          <a:p>
            <a:pPr>
              <a:defRPr/>
            </a:pPr>
            <a:r>
              <a:rPr lang="en-US" altLang="zh-CN" smtClean="0"/>
              <a:t>page </a:t>
            </a:r>
            <a:fld id="{BB81893F-1530-46BE-BD69-650F9EE2BAA1}" type="slidenum">
              <a:rPr lang="en-US" altLang="zh-CN" smtClean="0"/>
              <a:pPr>
                <a:defRPr/>
              </a:pPr>
              <a:t>26</a:t>
            </a:fld>
            <a:endParaRPr lang="en-US" altLang="zh-CN"/>
          </a:p>
        </p:txBody>
      </p:sp>
      <p:sp>
        <p:nvSpPr>
          <p:cNvPr id="5" name="Date Placeholder 4"/>
          <p:cNvSpPr>
            <a:spLocks noGrp="1"/>
          </p:cNvSpPr>
          <p:nvPr>
            <p:ph type="dt" sz="quarter" idx="11"/>
          </p:nvPr>
        </p:nvSpPr>
        <p:spPr/>
        <p:txBody>
          <a:bodyPr/>
          <a:lstStyle/>
          <a:p>
            <a:pPr>
              <a:defRPr/>
            </a:pPr>
            <a:fld id="{E2DC2372-038C-4173-9BF7-6C6EE96D588A}"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6150" name="Picture 2"/>
          <p:cNvPicPr>
            <a:picLocks noGrp="1" noChangeAspect="1" noChangeArrowheads="1"/>
          </p:cNvPicPr>
          <p:nvPr>
            <p:ph idx="1"/>
          </p:nvPr>
        </p:nvPicPr>
        <p:blipFill>
          <a:blip r:embed="rId2" cstate="print"/>
          <a:srcRect/>
          <a:stretch>
            <a:fillRect/>
          </a:stretch>
        </p:blipFill>
        <p:spPr bwMode="auto">
          <a:xfrm>
            <a:off x="336550" y="1370013"/>
            <a:ext cx="8394700" cy="5076825"/>
          </a:xfr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Keyword View</a:t>
            </a:r>
          </a:p>
        </p:txBody>
      </p:sp>
      <p:sp>
        <p:nvSpPr>
          <p:cNvPr id="4" name="Slide Number Placeholder 3"/>
          <p:cNvSpPr>
            <a:spLocks noGrp="1"/>
          </p:cNvSpPr>
          <p:nvPr>
            <p:ph type="sldNum" sz="quarter" idx="10"/>
          </p:nvPr>
        </p:nvSpPr>
        <p:spPr/>
        <p:txBody>
          <a:bodyPr/>
          <a:lstStyle/>
          <a:p>
            <a:pPr>
              <a:defRPr/>
            </a:pPr>
            <a:r>
              <a:rPr lang="en-US" altLang="zh-CN" smtClean="0"/>
              <a:t>page </a:t>
            </a:r>
            <a:fld id="{73348F06-C7D7-485E-9000-A77581F8DA7D}" type="slidenum">
              <a:rPr lang="en-US" altLang="zh-CN" smtClean="0"/>
              <a:pPr>
                <a:defRPr/>
              </a:pPr>
              <a:t>27</a:t>
            </a:fld>
            <a:endParaRPr lang="en-US" altLang="zh-CN"/>
          </a:p>
        </p:txBody>
      </p:sp>
      <p:sp>
        <p:nvSpPr>
          <p:cNvPr id="5" name="Date Placeholder 4"/>
          <p:cNvSpPr>
            <a:spLocks noGrp="1"/>
          </p:cNvSpPr>
          <p:nvPr>
            <p:ph type="dt" sz="quarter" idx="11"/>
          </p:nvPr>
        </p:nvSpPr>
        <p:spPr/>
        <p:txBody>
          <a:bodyPr/>
          <a:lstStyle/>
          <a:p>
            <a:pPr>
              <a:defRPr/>
            </a:pPr>
            <a:fld id="{CAE5B76F-CB67-4443-9582-103FC0F8516D}"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7174" name="Picture 2"/>
          <p:cNvPicPr>
            <a:picLocks noGrp="1" noChangeAspect="1" noChangeArrowheads="1"/>
          </p:cNvPicPr>
          <p:nvPr>
            <p:ph idx="1"/>
          </p:nvPr>
        </p:nvPicPr>
        <p:blipFill>
          <a:blip r:embed="rId2" cstate="print"/>
          <a:srcRect/>
          <a:stretch>
            <a:fillRect/>
          </a:stretch>
        </p:blipFill>
        <p:spPr bwMode="auto">
          <a:xfrm>
            <a:off x="336550" y="1370013"/>
            <a:ext cx="8394700" cy="5076825"/>
          </a:xfr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in Keyword View</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28</a:t>
            </a:fld>
            <a:endParaRPr lang="en-US" altLang="zh-CN"/>
          </a:p>
        </p:txBody>
      </p:sp>
      <p:sp>
        <p:nvSpPr>
          <p:cNvPr id="5" name="Date Placeholder 4"/>
          <p:cNvSpPr>
            <a:spLocks noGrp="1"/>
          </p:cNvSpPr>
          <p:nvPr>
            <p:ph type="dt" sz="quarter" idx="11"/>
          </p:nvPr>
        </p:nvSpPr>
        <p:spPr/>
        <p:txBody>
          <a:bodyPr/>
          <a:lstStyle/>
          <a:p>
            <a:pPr>
              <a:defRPr/>
            </a:pPr>
            <a:fld id="{77FD09DE-A845-40EE-98A7-09F55F19994F}"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7" name="Picture 8"/>
          <p:cNvPicPr>
            <a:picLocks noGrp="1" noChangeAspect="1" noChangeArrowheads="1"/>
          </p:cNvPicPr>
          <p:nvPr>
            <p:ph idx="1"/>
          </p:nvPr>
        </p:nvPicPr>
        <p:blipFill>
          <a:blip r:embed="rId2" cstate="print"/>
          <a:srcRect/>
          <a:stretch>
            <a:fillRect/>
          </a:stretch>
        </p:blipFill>
        <p:spPr bwMode="auto">
          <a:xfrm>
            <a:off x="1007837" y="1273175"/>
            <a:ext cx="7052126" cy="5270500"/>
          </a:xfrm>
          <a:prstGeom prst="rect">
            <a:avLst/>
          </a:prstGeom>
          <a:noFill/>
          <a:ln>
            <a:solidFill>
              <a:schemeClr val="tx1">
                <a:lumMod val="95000"/>
                <a:lumOff val="5000"/>
              </a:schemeClr>
            </a:solid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E16289B8-5E03-43E0-9768-5945B5CB1120}" type="slidenum">
              <a:rPr lang="en-US" altLang="zh-CN"/>
              <a:pPr>
                <a:defRPr/>
              </a:pPr>
              <a:t>29</a:t>
            </a:fld>
            <a:endParaRPr lang="en-US" altLang="zh-CN"/>
          </a:p>
        </p:txBody>
      </p:sp>
      <p:sp>
        <p:nvSpPr>
          <p:cNvPr id="5" name="Date Placeholder 4"/>
          <p:cNvSpPr>
            <a:spLocks noGrp="1"/>
          </p:cNvSpPr>
          <p:nvPr>
            <p:ph type="dt" sz="quarter" idx="11"/>
          </p:nvPr>
        </p:nvSpPr>
        <p:spPr/>
        <p:txBody>
          <a:bodyPr/>
          <a:lstStyle/>
          <a:p>
            <a:pPr>
              <a:defRPr/>
            </a:pPr>
            <a:fld id="{561924B8-B86C-45E7-83E1-5EBBDFBB5150}"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5125" name="Rectangle 2"/>
          <p:cNvSpPr>
            <a:spLocks noGrp="1" noChangeArrowheads="1"/>
          </p:cNvSpPr>
          <p:nvPr>
            <p:ph type="title"/>
          </p:nvPr>
        </p:nvSpPr>
        <p:spPr/>
        <p:txBody>
          <a:bodyPr/>
          <a:lstStyle/>
          <a:p>
            <a:pPr eaLnBrk="1" hangingPunct="1"/>
            <a:r>
              <a:rPr lang="en-US" altLang="zh-CN" dirty="0" smtClean="0">
                <a:ea typeface="宋体" pitchFamily="2" charset="-122"/>
              </a:rPr>
              <a:t>QTP IDE</a:t>
            </a:r>
          </a:p>
        </p:txBody>
      </p:sp>
      <p:pic>
        <p:nvPicPr>
          <p:cNvPr id="5123" name="Picture 3"/>
          <p:cNvPicPr>
            <a:picLocks noChangeAspect="1" noChangeArrowheads="1"/>
          </p:cNvPicPr>
          <p:nvPr/>
        </p:nvPicPr>
        <p:blipFill>
          <a:blip r:embed="rId2" cstate="print"/>
          <a:srcRect/>
          <a:stretch>
            <a:fillRect/>
          </a:stretch>
        </p:blipFill>
        <p:spPr bwMode="auto">
          <a:xfrm>
            <a:off x="76200" y="1231900"/>
            <a:ext cx="8943975" cy="5341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Testing</a:t>
            </a:r>
            <a:endParaRPr lang="en-US" dirty="0"/>
          </a:p>
        </p:txBody>
      </p:sp>
      <p:sp>
        <p:nvSpPr>
          <p:cNvPr id="3" name="Content Placeholder 2"/>
          <p:cNvSpPr>
            <a:spLocks noGrp="1"/>
          </p:cNvSpPr>
          <p:nvPr>
            <p:ph idx="1"/>
          </p:nvPr>
        </p:nvSpPr>
        <p:spPr/>
        <p:txBody>
          <a:bodyPr/>
          <a:lstStyle/>
          <a:p>
            <a:r>
              <a:rPr lang="en-US" dirty="0" smtClean="0"/>
              <a:t>What is Automation Testing</a:t>
            </a:r>
          </a:p>
          <a:p>
            <a:r>
              <a:rPr lang="en-US" dirty="0" smtClean="0"/>
              <a:t>Two general approaches of Automation Testing</a:t>
            </a:r>
          </a:p>
          <a:p>
            <a:r>
              <a:rPr lang="en-US" dirty="0" smtClean="0"/>
              <a:t>Automation Regression Testing vs. Manual Regression Testing</a:t>
            </a:r>
          </a:p>
          <a:p>
            <a:r>
              <a:rPr lang="en-US" dirty="0" smtClean="0"/>
              <a:t>Advantage and Disadvantage of Automation Testing</a:t>
            </a:r>
          </a:p>
          <a:p>
            <a:r>
              <a:rPr lang="en-US" dirty="0" smtClean="0"/>
              <a:t>Good and Poor Candidate for Automation Testing</a:t>
            </a:r>
          </a:p>
          <a:p>
            <a:r>
              <a:rPr lang="en-US" dirty="0" smtClean="0"/>
              <a:t>Common problems of Automation Testing</a:t>
            </a:r>
          </a:p>
          <a:p>
            <a:r>
              <a:rPr lang="en-US" dirty="0" smtClean="0"/>
              <a:t>Before getting started Automation Testing</a:t>
            </a:r>
          </a:p>
          <a:p>
            <a:r>
              <a:rPr lang="en-US" altLang="zh-CN" dirty="0" smtClean="0">
                <a:ea typeface="宋体" pitchFamily="2" charset="-122"/>
              </a:rPr>
              <a:t>Automation Testing Lifecycle Methodology</a:t>
            </a:r>
            <a:endParaRPr lang="en-US" dirty="0" smtClean="0"/>
          </a:p>
          <a:p>
            <a:r>
              <a:rPr lang="en-US" dirty="0" smtClean="0"/>
              <a:t>Automation Script Development Process</a:t>
            </a:r>
          </a:p>
          <a:p>
            <a:r>
              <a:rPr lang="en-US" dirty="0" smtClean="0"/>
              <a:t>Automation Testing Tools</a:t>
            </a:r>
          </a:p>
        </p:txBody>
      </p:sp>
      <p:sp>
        <p:nvSpPr>
          <p:cNvPr id="4" name="Slide Number Placeholder 3"/>
          <p:cNvSpPr>
            <a:spLocks noGrp="1"/>
          </p:cNvSpPr>
          <p:nvPr>
            <p:ph type="sldNum" sz="quarter" idx="10"/>
          </p:nvPr>
        </p:nvSpPr>
        <p:spPr/>
        <p:txBody>
          <a:bodyPr/>
          <a:lstStyle/>
          <a:p>
            <a:r>
              <a:rPr lang="en-US" altLang="zh-CN" smtClean="0"/>
              <a:t>page </a:t>
            </a:r>
            <a:fld id="{3CA85033-A5C1-4502-8006-6AD5866F7DB0}" type="slidenum">
              <a:rPr lang="en-US" altLang="zh-CN" smtClean="0"/>
              <a:pPr/>
              <a:t>3</a:t>
            </a:fld>
            <a:endParaRPr lang="en-US" altLang="zh-CN"/>
          </a:p>
        </p:txBody>
      </p:sp>
      <p:sp>
        <p:nvSpPr>
          <p:cNvPr id="5" name="Date Placeholder 4"/>
          <p:cNvSpPr>
            <a:spLocks noGrp="1"/>
          </p:cNvSpPr>
          <p:nvPr>
            <p:ph type="dt" sz="quarter" idx="11"/>
          </p:nvPr>
        </p:nvSpPr>
        <p:spPr/>
        <p:txBody>
          <a:bodyPr/>
          <a:lstStyle/>
          <a:p>
            <a:fld id="{F07B958A-DD2E-419F-A2CE-F162B86ACFAA}" type="datetime1">
              <a:rPr lang="zh-CN" altLang="en-US" smtClean="0"/>
              <a:pPr/>
              <a:t>2012/5/25</a:t>
            </a:fld>
            <a:endParaRPr lang="en-US" altLang="zh-CN" dirty="0"/>
          </a:p>
        </p:txBody>
      </p:sp>
      <p:sp>
        <p:nvSpPr>
          <p:cNvPr id="6" name="Footer Placeholder 5"/>
          <p:cNvSpPr>
            <a:spLocks noGrp="1"/>
          </p:cNvSpPr>
          <p:nvPr>
            <p:ph type="ftr" sz="quarter" idx="12"/>
          </p:nvPr>
        </p:nvSpPr>
        <p:spPr/>
        <p:txBody>
          <a:bodyPr/>
          <a:lstStyle/>
          <a:p>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QTP Introduction</a:t>
            </a:r>
            <a:endParaRPr lang="en-US" dirty="0"/>
          </a:p>
        </p:txBody>
      </p:sp>
      <p:sp>
        <p:nvSpPr>
          <p:cNvPr id="3" name="Content Placeholder 2"/>
          <p:cNvSpPr>
            <a:spLocks noGrp="1"/>
          </p:cNvSpPr>
          <p:nvPr>
            <p:ph idx="1"/>
          </p:nvPr>
        </p:nvSpPr>
        <p:spPr/>
        <p:txBody>
          <a:bodyPr/>
          <a:lstStyle/>
          <a:p>
            <a:r>
              <a:rPr lang="en-US" dirty="0" smtClean="0"/>
              <a:t>Launch QTP </a:t>
            </a:r>
          </a:p>
          <a:p>
            <a:r>
              <a:rPr lang="en-US" dirty="0" smtClean="0"/>
              <a:t>Expert View</a:t>
            </a:r>
          </a:p>
          <a:p>
            <a:r>
              <a:rPr lang="en-US" dirty="0" smtClean="0"/>
              <a:t>Keyword View</a:t>
            </a:r>
          </a:p>
          <a:p>
            <a:r>
              <a:rPr lang="en-US" dirty="0" smtClean="0"/>
              <a:t>Documentation in Keyword View</a:t>
            </a:r>
          </a:p>
          <a:p>
            <a:r>
              <a:rPr lang="en-US" altLang="zh-CN" dirty="0" smtClean="0">
                <a:ea typeface="宋体" pitchFamily="2" charset="-122"/>
              </a:rPr>
              <a:t>QTP IDE</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30</a:t>
            </a:fld>
            <a:endParaRPr lang="en-US" altLang="zh-CN"/>
          </a:p>
        </p:txBody>
      </p:sp>
      <p:sp>
        <p:nvSpPr>
          <p:cNvPr id="5" name="Date Placeholder 4"/>
          <p:cNvSpPr>
            <a:spLocks noGrp="1"/>
          </p:cNvSpPr>
          <p:nvPr>
            <p:ph type="dt" sz="quarter" idx="11"/>
          </p:nvPr>
        </p:nvSpPr>
        <p:spPr/>
        <p:txBody>
          <a:bodyPr/>
          <a:lstStyle/>
          <a:p>
            <a:pPr>
              <a:defRPr/>
            </a:pPr>
            <a:fld id="{9B04CE08-F059-4E66-80A7-93ABBF578884}"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j-lt"/>
                <a:ea typeface="+mj-ea"/>
                <a:cs typeface="+mj-cs"/>
              </a:rPr>
              <a:t>Understanding the Test Object Model</a:t>
            </a:r>
            <a:endParaRPr lang="en-US" dirty="0"/>
          </a:p>
        </p:txBody>
      </p:sp>
      <p:sp>
        <p:nvSpPr>
          <p:cNvPr id="3" name="Content Placeholder 2"/>
          <p:cNvSpPr>
            <a:spLocks noGrp="1"/>
          </p:cNvSpPr>
          <p:nvPr>
            <p:ph idx="1"/>
          </p:nvPr>
        </p:nvSpPr>
        <p:spPr>
          <a:xfrm>
            <a:off x="336550" y="1273175"/>
            <a:ext cx="8394700" cy="1774825"/>
          </a:xfrm>
        </p:spPr>
        <p:txBody>
          <a:bodyPr/>
          <a:lstStyle/>
          <a:p>
            <a:r>
              <a:rPr lang="en-US" dirty="0" smtClean="0"/>
              <a:t>Understanding How QTP Learns Objects</a:t>
            </a:r>
          </a:p>
          <a:p>
            <a:r>
              <a:rPr lang="en-US" dirty="0" smtClean="0"/>
              <a:t>Understanding Test Object Descriptions</a:t>
            </a:r>
          </a:p>
          <a:p>
            <a:r>
              <a:rPr lang="en-US" dirty="0" smtClean="0"/>
              <a:t>Understanding How QTP Identifies Objects During the Run Session</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31</a:t>
            </a:fld>
            <a:endParaRPr lang="en-US" altLang="zh-CN"/>
          </a:p>
        </p:txBody>
      </p:sp>
      <p:sp>
        <p:nvSpPr>
          <p:cNvPr id="5" name="Date Placeholder 4"/>
          <p:cNvSpPr>
            <a:spLocks noGrp="1"/>
          </p:cNvSpPr>
          <p:nvPr>
            <p:ph type="dt" sz="quarter" idx="11"/>
          </p:nvPr>
        </p:nvSpPr>
        <p:spPr/>
        <p:txBody>
          <a:bodyPr/>
          <a:lstStyle/>
          <a:p>
            <a:pPr>
              <a:defRPr/>
            </a:pPr>
            <a:fld id="{10A53B70-B641-4337-9487-0C16F3FA5F2B}"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1026" name="Picture 2"/>
          <p:cNvPicPr>
            <a:picLocks noChangeAspect="1" noChangeArrowheads="1"/>
          </p:cNvPicPr>
          <p:nvPr/>
        </p:nvPicPr>
        <p:blipFill>
          <a:blip r:embed="rId2" cstate="print"/>
          <a:srcRect/>
          <a:stretch>
            <a:fillRect/>
          </a:stretch>
        </p:blipFill>
        <p:spPr bwMode="auto">
          <a:xfrm>
            <a:off x="2804732" y="3048000"/>
            <a:ext cx="3995319" cy="27553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j-lt"/>
                <a:ea typeface="+mj-ea"/>
                <a:cs typeface="+mj-cs"/>
              </a:rPr>
              <a:t>Understanding How </a:t>
            </a:r>
            <a:r>
              <a:rPr lang="en-US" dirty="0" err="1" smtClean="0">
                <a:solidFill>
                  <a:schemeClr val="tx1"/>
                </a:solidFill>
                <a:latin typeface="+mj-lt"/>
                <a:ea typeface="+mj-ea"/>
                <a:cs typeface="+mj-cs"/>
              </a:rPr>
              <a:t>QuickTest</a:t>
            </a:r>
            <a:r>
              <a:rPr lang="en-US" dirty="0" smtClean="0">
                <a:solidFill>
                  <a:schemeClr val="tx1"/>
                </a:solidFill>
                <a:latin typeface="+mj-lt"/>
                <a:ea typeface="+mj-ea"/>
                <a:cs typeface="+mj-cs"/>
              </a:rPr>
              <a:t> Learns Objects</a:t>
            </a:r>
            <a:endParaRPr lang="en-US" dirty="0"/>
          </a:p>
        </p:txBody>
      </p:sp>
      <p:sp>
        <p:nvSpPr>
          <p:cNvPr id="3" name="Content Placeholder 2"/>
          <p:cNvSpPr>
            <a:spLocks noGrp="1"/>
          </p:cNvSpPr>
          <p:nvPr>
            <p:ph idx="1"/>
          </p:nvPr>
        </p:nvSpPr>
        <p:spPr>
          <a:ln>
            <a:noFill/>
          </a:ln>
        </p:spPr>
        <p:txBody>
          <a:bodyPr/>
          <a:lstStyle/>
          <a:p>
            <a:r>
              <a:rPr lang="en-US" dirty="0" smtClean="0"/>
              <a:t>First, it "looks" at the object being learned and stores it as a test object, determining in which </a:t>
            </a:r>
            <a:r>
              <a:rPr lang="en-US" dirty="0" smtClean="0">
                <a:solidFill>
                  <a:srgbClr val="3333CC"/>
                </a:solidFill>
              </a:rPr>
              <a:t>test object </a:t>
            </a:r>
            <a:r>
              <a:rPr lang="en-US" dirty="0" smtClean="0"/>
              <a:t>class</a:t>
            </a:r>
            <a:r>
              <a:rPr lang="en-US" b="1" dirty="0" smtClean="0"/>
              <a:t> </a:t>
            </a:r>
            <a:r>
              <a:rPr lang="en-US" dirty="0" smtClean="0"/>
              <a:t>it fits. </a:t>
            </a:r>
          </a:p>
          <a:p>
            <a:r>
              <a:rPr lang="en-US" dirty="0" smtClean="0"/>
              <a:t>Then, </a:t>
            </a:r>
            <a:r>
              <a:rPr lang="en-US" dirty="0" err="1" smtClean="0"/>
              <a:t>QuickTest</a:t>
            </a:r>
            <a:r>
              <a:rPr lang="en-US" dirty="0" smtClean="0"/>
              <a:t> "considers" identification properties for the test object. For each test object class, </a:t>
            </a:r>
            <a:r>
              <a:rPr lang="en-US" dirty="0" err="1" smtClean="0"/>
              <a:t>QuickTest</a:t>
            </a:r>
            <a:r>
              <a:rPr lang="en-US" dirty="0" smtClean="0"/>
              <a:t> has a list of </a:t>
            </a:r>
            <a:r>
              <a:rPr lang="en-US" dirty="0" smtClean="0">
                <a:solidFill>
                  <a:srgbClr val="3333CC"/>
                </a:solidFill>
              </a:rPr>
              <a:t>mandatory properties </a:t>
            </a:r>
            <a:r>
              <a:rPr lang="en-US" dirty="0" smtClean="0"/>
              <a:t>that it always learns;</a:t>
            </a:r>
          </a:p>
          <a:p>
            <a:r>
              <a:rPr lang="en-US" dirty="0" smtClean="0"/>
              <a:t>If it is not, </a:t>
            </a:r>
            <a:r>
              <a:rPr lang="en-US" dirty="0" err="1" smtClean="0"/>
              <a:t>QuickTest</a:t>
            </a:r>
            <a:r>
              <a:rPr lang="en-US" dirty="0" smtClean="0"/>
              <a:t> adds </a:t>
            </a:r>
            <a:r>
              <a:rPr lang="en-US" dirty="0" smtClean="0">
                <a:solidFill>
                  <a:srgbClr val="3333CC"/>
                </a:solidFill>
              </a:rPr>
              <a:t>assistive properties</a:t>
            </a:r>
            <a:r>
              <a:rPr lang="en-US" dirty="0" smtClean="0"/>
              <a:t>, one by one, to the description, until it has compiled a unique description;</a:t>
            </a:r>
          </a:p>
          <a:p>
            <a:r>
              <a:rPr lang="en-US" dirty="0" smtClean="0"/>
              <a:t>If those available are not sufficient to create a unique </a:t>
            </a:r>
            <a:r>
              <a:rPr lang="en-US" dirty="0" smtClean="0">
                <a:solidFill>
                  <a:srgbClr val="3333CC"/>
                </a:solidFill>
              </a:rPr>
              <a:t>description</a:t>
            </a:r>
            <a:r>
              <a:rPr lang="en-US" dirty="0" smtClean="0"/>
              <a:t>, </a:t>
            </a:r>
            <a:r>
              <a:rPr lang="en-US" dirty="0" err="1" smtClean="0"/>
              <a:t>QuickTest</a:t>
            </a:r>
            <a:r>
              <a:rPr lang="en-US" dirty="0" smtClean="0"/>
              <a:t> adds a special </a:t>
            </a:r>
            <a:r>
              <a:rPr lang="en-US" dirty="0" smtClean="0">
                <a:solidFill>
                  <a:srgbClr val="3333CC"/>
                </a:solidFill>
              </a:rPr>
              <a:t>ordinal</a:t>
            </a:r>
            <a:r>
              <a:rPr lang="en-US" dirty="0" smtClean="0">
                <a:solidFill>
                  <a:schemeClr val="bg1"/>
                </a:solidFill>
              </a:rPr>
              <a:t> </a:t>
            </a:r>
            <a:r>
              <a:rPr lang="en-US" dirty="0" smtClean="0">
                <a:solidFill>
                  <a:srgbClr val="3333CC"/>
                </a:solidFill>
              </a:rPr>
              <a:t>properties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32</a:t>
            </a:fld>
            <a:endParaRPr lang="en-US" altLang="zh-CN"/>
          </a:p>
        </p:txBody>
      </p:sp>
      <p:sp>
        <p:nvSpPr>
          <p:cNvPr id="5" name="Date Placeholder 4"/>
          <p:cNvSpPr>
            <a:spLocks noGrp="1"/>
          </p:cNvSpPr>
          <p:nvPr>
            <p:ph type="dt" sz="quarter" idx="11"/>
          </p:nvPr>
        </p:nvSpPr>
        <p:spPr/>
        <p:txBody>
          <a:bodyPr/>
          <a:lstStyle/>
          <a:p>
            <a:pPr>
              <a:defRPr/>
            </a:pPr>
            <a:fld id="{16ED7A62-20C6-463A-80AC-45AA290337E5}"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Test Object Descriptions</a:t>
            </a:r>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33</a:t>
            </a:fld>
            <a:endParaRPr lang="en-US" altLang="zh-CN"/>
          </a:p>
        </p:txBody>
      </p:sp>
      <p:sp>
        <p:nvSpPr>
          <p:cNvPr id="5" name="Date Placeholder 4"/>
          <p:cNvSpPr>
            <a:spLocks noGrp="1"/>
          </p:cNvSpPr>
          <p:nvPr>
            <p:ph type="dt" sz="quarter" idx="11"/>
          </p:nvPr>
        </p:nvSpPr>
        <p:spPr/>
        <p:txBody>
          <a:bodyPr/>
          <a:lstStyle/>
          <a:p>
            <a:pPr>
              <a:defRPr/>
            </a:pPr>
            <a:fld id="{95250A15-060E-458A-9F2C-92F44A374AFE}"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53255" name="Picture 7"/>
          <p:cNvPicPr>
            <a:picLocks noChangeAspect="1" noChangeArrowheads="1"/>
          </p:cNvPicPr>
          <p:nvPr/>
        </p:nvPicPr>
        <p:blipFill>
          <a:blip r:embed="rId2" cstate="print"/>
          <a:srcRect/>
          <a:stretch>
            <a:fillRect/>
          </a:stretch>
        </p:blipFill>
        <p:spPr bwMode="auto">
          <a:xfrm>
            <a:off x="1795463" y="1514475"/>
            <a:ext cx="5553075" cy="4648200"/>
          </a:xfrm>
          <a:prstGeom prst="rect">
            <a:avLst/>
          </a:prstGeom>
          <a:noFill/>
          <a:ln w="9525" cap="flat" cmpd="sng" algn="ctr">
            <a:noFill/>
            <a:prstDash val="solid"/>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How </a:t>
            </a:r>
            <a:r>
              <a:rPr lang="en-US" dirty="0" err="1" smtClean="0"/>
              <a:t>QuickTest</a:t>
            </a:r>
            <a:r>
              <a:rPr lang="en-US" dirty="0" smtClean="0"/>
              <a:t> Identifies Objects During the Run Session</a:t>
            </a:r>
            <a:endParaRPr lang="en-US" dirty="0"/>
          </a:p>
        </p:txBody>
      </p:sp>
      <p:sp>
        <p:nvSpPr>
          <p:cNvPr id="3" name="Content Placeholder 2"/>
          <p:cNvSpPr>
            <a:spLocks noGrp="1"/>
          </p:cNvSpPr>
          <p:nvPr>
            <p:ph idx="1"/>
          </p:nvPr>
        </p:nvSpPr>
        <p:spPr/>
        <p:txBody>
          <a:bodyPr/>
          <a:lstStyle/>
          <a:p>
            <a:r>
              <a:rPr lang="en-US" dirty="0" smtClean="0"/>
              <a:t>During a run session, </a:t>
            </a:r>
            <a:r>
              <a:rPr lang="en-US" dirty="0" err="1" smtClean="0"/>
              <a:t>QuickTest</a:t>
            </a:r>
            <a:r>
              <a:rPr lang="en-US" dirty="0" smtClean="0"/>
              <a:t> searches for a </a:t>
            </a:r>
            <a:r>
              <a:rPr lang="en-US" dirty="0" smtClean="0">
                <a:solidFill>
                  <a:srgbClr val="3333CC"/>
                </a:solidFill>
              </a:rPr>
              <a:t>run-time</a:t>
            </a:r>
            <a:r>
              <a:rPr lang="en-US" dirty="0" smtClean="0">
                <a:solidFill>
                  <a:schemeClr val="bg1"/>
                </a:solidFill>
              </a:rPr>
              <a:t> </a:t>
            </a:r>
            <a:r>
              <a:rPr lang="en-US" dirty="0" smtClean="0">
                <a:solidFill>
                  <a:srgbClr val="3333CC"/>
                </a:solidFill>
              </a:rPr>
              <a:t>object</a:t>
            </a:r>
            <a:r>
              <a:rPr lang="en-US" dirty="0" smtClean="0">
                <a:solidFill>
                  <a:schemeClr val="bg1"/>
                </a:solidFill>
              </a:rPr>
              <a:t> </a:t>
            </a:r>
            <a:r>
              <a:rPr lang="en-US" dirty="0" smtClean="0"/>
              <a:t>that exactly matches the description of the test object it learned previously. It expects to find a perfect match for both the </a:t>
            </a:r>
            <a:r>
              <a:rPr lang="en-US" dirty="0" smtClean="0">
                <a:solidFill>
                  <a:srgbClr val="3333CC"/>
                </a:solidFill>
              </a:rPr>
              <a:t>mandatory</a:t>
            </a:r>
            <a:r>
              <a:rPr lang="en-US" dirty="0" smtClean="0"/>
              <a:t> and any </a:t>
            </a:r>
            <a:r>
              <a:rPr lang="en-US" dirty="0" smtClean="0">
                <a:solidFill>
                  <a:srgbClr val="3333CC"/>
                </a:solidFill>
              </a:rPr>
              <a:t>assistive(ordinal</a:t>
            </a:r>
            <a:r>
              <a:rPr lang="en-US" dirty="0" smtClean="0">
                <a:solidFill>
                  <a:schemeClr val="bg1"/>
                </a:solidFill>
              </a:rPr>
              <a:t>) </a:t>
            </a:r>
            <a:r>
              <a:rPr lang="en-US" dirty="0" smtClean="0"/>
              <a:t>properties it used to create a unique description while learning the object.</a:t>
            </a:r>
          </a:p>
          <a:p>
            <a:endParaRPr lang="en-US" dirty="0" smtClean="0"/>
          </a:p>
          <a:p>
            <a:r>
              <a:rPr lang="en-US" dirty="0" smtClean="0"/>
              <a:t>Even when the learned description is no longer accurate,  with its </a:t>
            </a:r>
            <a:r>
              <a:rPr lang="en-US" dirty="0" smtClean="0">
                <a:solidFill>
                  <a:srgbClr val="3333CC"/>
                </a:solidFill>
              </a:rPr>
              <a:t>Smart</a:t>
            </a:r>
            <a:r>
              <a:rPr lang="en-US" dirty="0" smtClean="0">
                <a:solidFill>
                  <a:schemeClr val="bg1"/>
                </a:solidFill>
              </a:rPr>
              <a:t> </a:t>
            </a:r>
            <a:r>
              <a:rPr lang="en-US" dirty="0" smtClean="0">
                <a:solidFill>
                  <a:srgbClr val="3333CC"/>
                </a:solidFill>
              </a:rPr>
              <a:t>Identification</a:t>
            </a:r>
            <a:r>
              <a:rPr lang="en-US" dirty="0" smtClean="0">
                <a:solidFill>
                  <a:schemeClr val="bg1"/>
                </a:solidFill>
              </a:rPr>
              <a:t> </a:t>
            </a:r>
            <a:r>
              <a:rPr lang="en-US" dirty="0" smtClean="0"/>
              <a:t>mechanism to identify an object.</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34</a:t>
            </a:fld>
            <a:endParaRPr lang="en-US" altLang="zh-CN"/>
          </a:p>
        </p:txBody>
      </p:sp>
      <p:sp>
        <p:nvSpPr>
          <p:cNvPr id="5" name="Date Placeholder 4"/>
          <p:cNvSpPr>
            <a:spLocks noGrp="1"/>
          </p:cNvSpPr>
          <p:nvPr>
            <p:ph type="dt" sz="quarter" idx="11"/>
          </p:nvPr>
        </p:nvSpPr>
        <p:spPr/>
        <p:txBody>
          <a:bodyPr/>
          <a:lstStyle/>
          <a:p>
            <a:pPr>
              <a:defRPr/>
            </a:pPr>
            <a:fld id="{E0A493F1-B337-4157-9B81-49B3BF37D324}"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VBScript Introduction</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35</a:t>
            </a:fld>
            <a:endParaRPr lang="en-US" altLang="zh-CN"/>
          </a:p>
        </p:txBody>
      </p:sp>
      <p:sp>
        <p:nvSpPr>
          <p:cNvPr id="5" name="Date Placeholder 4"/>
          <p:cNvSpPr>
            <a:spLocks noGrp="1"/>
          </p:cNvSpPr>
          <p:nvPr>
            <p:ph type="dt" sz="quarter" idx="11"/>
          </p:nvPr>
        </p:nvSpPr>
        <p:spPr/>
        <p:txBody>
          <a:bodyPr/>
          <a:lstStyle/>
          <a:p>
            <a:pPr>
              <a:defRPr/>
            </a:pPr>
            <a:fld id="{00D315E6-8A27-4679-B32F-A6F20CE12FED}"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Content Placeholder 6"/>
          <p:cNvSpPr>
            <a:spLocks noGrp="1"/>
          </p:cNvSpPr>
          <p:nvPr>
            <p:ph idx="1"/>
          </p:nvPr>
        </p:nvSpPr>
        <p:spPr/>
        <p:txBody>
          <a:bodyPr/>
          <a:lstStyle/>
          <a:p>
            <a:pPr lvl="1">
              <a:lnSpc>
                <a:spcPct val="80000"/>
              </a:lnSpc>
              <a:buNone/>
            </a:pPr>
            <a:r>
              <a:rPr lang="en-US" altLang="zh-CN" sz="2000" dirty="0" smtClean="0">
                <a:ea typeface="+mn-ea"/>
                <a:cs typeface="+mn-cs"/>
              </a:rPr>
              <a:t>Dim Top, Bottom, Left, Right</a:t>
            </a:r>
          </a:p>
          <a:p>
            <a:pPr lvl="1">
              <a:lnSpc>
                <a:spcPct val="80000"/>
              </a:lnSpc>
              <a:buNone/>
            </a:pPr>
            <a:endParaRPr lang="en-US" altLang="zh-CN" sz="2000" dirty="0" smtClean="0">
              <a:ea typeface="+mn-ea"/>
              <a:cs typeface="+mn-cs"/>
            </a:endParaRPr>
          </a:p>
          <a:p>
            <a:pPr lvl="1">
              <a:lnSpc>
                <a:spcPct val="80000"/>
              </a:lnSpc>
              <a:buNone/>
            </a:pPr>
            <a:r>
              <a:rPr lang="en-US" altLang="zh-CN" sz="2000" dirty="0" smtClean="0">
                <a:ea typeface="+mn-ea"/>
                <a:cs typeface="+mn-cs"/>
              </a:rPr>
              <a:t>B = 200</a:t>
            </a:r>
          </a:p>
          <a:p>
            <a:pPr lvl="1">
              <a:lnSpc>
                <a:spcPct val="80000"/>
              </a:lnSpc>
              <a:buNone/>
            </a:pPr>
            <a:endParaRPr lang="en-US" altLang="zh-CN" sz="2000" dirty="0" smtClean="0">
              <a:ea typeface="+mn-ea"/>
              <a:cs typeface="+mn-cs"/>
            </a:endParaRPr>
          </a:p>
          <a:p>
            <a:pPr lvl="1">
              <a:lnSpc>
                <a:spcPct val="80000"/>
              </a:lnSpc>
              <a:buNone/>
            </a:pPr>
            <a:r>
              <a:rPr lang="en-US" altLang="zh-CN" sz="2000" dirty="0" smtClean="0">
                <a:ea typeface="+mn-ea"/>
                <a:cs typeface="+mn-cs"/>
              </a:rPr>
              <a:t>Dim A(10)</a:t>
            </a:r>
          </a:p>
          <a:p>
            <a:pPr lvl="1">
              <a:lnSpc>
                <a:spcPct val="80000"/>
              </a:lnSpc>
              <a:buNone/>
            </a:pPr>
            <a:endParaRPr lang="en-US" altLang="zh-CN" sz="2000" dirty="0" smtClean="0">
              <a:ea typeface="+mn-ea"/>
              <a:cs typeface="+mn-cs"/>
            </a:endParaRPr>
          </a:p>
          <a:p>
            <a:pPr lvl="1">
              <a:lnSpc>
                <a:spcPct val="80000"/>
              </a:lnSpc>
              <a:buNone/>
            </a:pPr>
            <a:r>
              <a:rPr lang="en-US" altLang="zh-CN" sz="2000" dirty="0" smtClean="0">
                <a:ea typeface="+mn-ea"/>
                <a:cs typeface="+mn-cs"/>
              </a:rPr>
              <a:t>Const </a:t>
            </a:r>
            <a:r>
              <a:rPr lang="en-US" altLang="zh-CN" sz="2000" dirty="0" err="1" smtClean="0">
                <a:ea typeface="+mn-ea"/>
                <a:cs typeface="+mn-cs"/>
              </a:rPr>
              <a:t>MyString</a:t>
            </a:r>
            <a:r>
              <a:rPr lang="en-US" altLang="zh-CN" sz="2000" dirty="0" smtClean="0">
                <a:ea typeface="+mn-ea"/>
                <a:cs typeface="+mn-cs"/>
              </a:rPr>
              <a:t> = "This is my string.“</a:t>
            </a:r>
          </a:p>
          <a:p>
            <a:pPr lvl="1">
              <a:lnSpc>
                <a:spcPct val="80000"/>
              </a:lnSpc>
              <a:buNone/>
            </a:pPr>
            <a:endParaRPr lang="en-US" altLang="zh-CN" sz="2000" dirty="0" smtClean="0">
              <a:ea typeface="+mn-ea"/>
              <a:cs typeface="+mn-cs"/>
            </a:endParaRPr>
          </a:p>
          <a:p>
            <a:pPr lvl="1">
              <a:lnSpc>
                <a:spcPct val="80000"/>
              </a:lnSpc>
              <a:buNone/>
            </a:pPr>
            <a:r>
              <a:rPr lang="en-US" altLang="zh-CN" sz="2000" dirty="0" smtClean="0">
                <a:ea typeface="+mn-ea"/>
                <a:cs typeface="+mn-cs"/>
              </a:rPr>
              <a:t>Const </a:t>
            </a:r>
            <a:r>
              <a:rPr lang="en-US" altLang="zh-CN" sz="2000" dirty="0" err="1" smtClean="0">
                <a:ea typeface="+mn-ea"/>
                <a:cs typeface="+mn-cs"/>
              </a:rPr>
              <a:t>MyAge</a:t>
            </a:r>
            <a:r>
              <a:rPr lang="en-US" altLang="zh-CN" sz="2000" dirty="0" smtClean="0">
                <a:ea typeface="+mn-ea"/>
                <a:cs typeface="+mn-cs"/>
              </a:rPr>
              <a:t> = 49</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VBScript Introduction</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36</a:t>
            </a:fld>
            <a:endParaRPr lang="en-US" altLang="zh-CN"/>
          </a:p>
        </p:txBody>
      </p:sp>
      <p:sp>
        <p:nvSpPr>
          <p:cNvPr id="5" name="Date Placeholder 4"/>
          <p:cNvSpPr>
            <a:spLocks noGrp="1"/>
          </p:cNvSpPr>
          <p:nvPr>
            <p:ph type="dt" sz="quarter" idx="11"/>
          </p:nvPr>
        </p:nvSpPr>
        <p:spPr/>
        <p:txBody>
          <a:bodyPr/>
          <a:lstStyle/>
          <a:p>
            <a:pPr>
              <a:defRPr/>
            </a:pPr>
            <a:fld id="{FE8BF266-B8B3-4613-B197-58759A9FEB99}"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Content Placeholder 6"/>
          <p:cNvSpPr>
            <a:spLocks noGrp="1"/>
          </p:cNvSpPr>
          <p:nvPr>
            <p:ph idx="1"/>
          </p:nvPr>
        </p:nvSpPr>
        <p:spPr>
          <a:xfrm>
            <a:off x="336550" y="1273175"/>
            <a:ext cx="8807450" cy="5270500"/>
          </a:xfrm>
        </p:spPr>
        <p:txBody>
          <a:bodyPr/>
          <a:lstStyle/>
          <a:p>
            <a:pPr lvl="1">
              <a:lnSpc>
                <a:spcPct val="80000"/>
              </a:lnSpc>
              <a:buNone/>
            </a:pPr>
            <a:r>
              <a:rPr lang="en-US" sz="2000" dirty="0" smtClean="0"/>
              <a:t>Sub </a:t>
            </a:r>
            <a:r>
              <a:rPr lang="en-US" sz="2000" dirty="0" err="1" smtClean="0"/>
              <a:t>ConvertTemp</a:t>
            </a:r>
            <a:r>
              <a:rPr lang="en-US" sz="2000" dirty="0" smtClean="0"/>
              <a:t>() </a:t>
            </a:r>
          </a:p>
          <a:p>
            <a:pPr lvl="2">
              <a:lnSpc>
                <a:spcPct val="80000"/>
              </a:lnSpc>
              <a:buNone/>
            </a:pPr>
            <a:r>
              <a:rPr lang="en-US" sz="2000" dirty="0" smtClean="0"/>
              <a:t>temp = </a:t>
            </a:r>
            <a:r>
              <a:rPr lang="en-US" sz="2000" dirty="0" err="1" smtClean="0"/>
              <a:t>InputBox</a:t>
            </a:r>
            <a:r>
              <a:rPr lang="en-US" sz="2000" dirty="0" smtClean="0"/>
              <a:t>("Please enter the temperature in degrees F.", 1) </a:t>
            </a:r>
          </a:p>
          <a:p>
            <a:pPr lvl="2">
              <a:lnSpc>
                <a:spcPct val="80000"/>
              </a:lnSpc>
              <a:buNone/>
            </a:pPr>
            <a:r>
              <a:rPr lang="en-US" sz="2000" dirty="0" err="1" smtClean="0"/>
              <a:t>MsgBox</a:t>
            </a:r>
            <a:r>
              <a:rPr lang="en-US" sz="2000" dirty="0" smtClean="0"/>
              <a:t> "The temperature is " &amp; Celsius(temp) &amp; " degrees C." </a:t>
            </a:r>
          </a:p>
          <a:p>
            <a:pPr lvl="1">
              <a:lnSpc>
                <a:spcPct val="80000"/>
              </a:lnSpc>
              <a:buNone/>
            </a:pPr>
            <a:r>
              <a:rPr lang="en-US" sz="2000" dirty="0" smtClean="0"/>
              <a:t>End Sub</a:t>
            </a:r>
          </a:p>
          <a:p>
            <a:pPr lvl="1">
              <a:lnSpc>
                <a:spcPct val="80000"/>
              </a:lnSpc>
              <a:buNone/>
            </a:pPr>
            <a:endParaRPr lang="en-US" sz="2000" dirty="0" smtClean="0"/>
          </a:p>
          <a:p>
            <a:pPr lvl="1">
              <a:lnSpc>
                <a:spcPct val="80000"/>
              </a:lnSpc>
              <a:buNone/>
            </a:pPr>
            <a:r>
              <a:rPr lang="en-US" sz="2000" dirty="0" smtClean="0"/>
              <a:t>Function Celsius(</a:t>
            </a:r>
            <a:r>
              <a:rPr lang="en-US" sz="2000" dirty="0" err="1" smtClean="0"/>
              <a:t>fDegrees</a:t>
            </a:r>
            <a:r>
              <a:rPr lang="en-US" sz="2000" dirty="0" smtClean="0"/>
              <a:t>) </a:t>
            </a:r>
          </a:p>
          <a:p>
            <a:pPr lvl="1">
              <a:lnSpc>
                <a:spcPct val="80000"/>
              </a:lnSpc>
              <a:buNone/>
            </a:pPr>
            <a:r>
              <a:rPr lang="en-US" sz="2000" dirty="0" smtClean="0"/>
              <a:t>	Celsius = (</a:t>
            </a:r>
            <a:r>
              <a:rPr lang="en-US" sz="2000" dirty="0" err="1" smtClean="0"/>
              <a:t>fDegrees</a:t>
            </a:r>
            <a:r>
              <a:rPr lang="en-US" sz="2000" dirty="0" smtClean="0"/>
              <a:t> - 32) * 5 / 9 </a:t>
            </a:r>
          </a:p>
          <a:p>
            <a:pPr lvl="1">
              <a:lnSpc>
                <a:spcPct val="80000"/>
              </a:lnSpc>
              <a:buNone/>
            </a:pPr>
            <a:r>
              <a:rPr lang="en-US" sz="2000" dirty="0" smtClean="0"/>
              <a:t>End Function</a:t>
            </a:r>
          </a:p>
          <a:p>
            <a:pPr lvl="1">
              <a:lnSpc>
                <a:spcPct val="80000"/>
              </a:lnSpc>
              <a:buNone/>
            </a:pPr>
            <a:endParaRPr lang="en-US" altLang="zh-CN" sz="2000" dirty="0" smtClean="0">
              <a:ea typeface="+mn-ea"/>
              <a:cs typeface="+mn-cs"/>
            </a:endParaRPr>
          </a:p>
          <a:p>
            <a:pPr lvl="1">
              <a:lnSpc>
                <a:spcPct val="80000"/>
              </a:lnSpc>
              <a:buNone/>
            </a:pPr>
            <a:r>
              <a:rPr lang="en-US" altLang="zh-CN" sz="2000" dirty="0" err="1" smtClean="0">
                <a:ea typeface="+mn-ea"/>
                <a:cs typeface="+mn-cs"/>
              </a:rPr>
              <a:t>ConvertTemp</a:t>
            </a:r>
            <a:endParaRPr lang="en-US" altLang="zh-CN" sz="2000" dirty="0" smtClean="0">
              <a:ea typeface="+mn-ea"/>
              <a:cs typeface="+mn-cs"/>
            </a:endParaRPr>
          </a:p>
          <a:p>
            <a:pPr lvl="1">
              <a:lnSpc>
                <a:spcPct val="80000"/>
              </a:lnSpc>
              <a:buNone/>
            </a:pPr>
            <a:endParaRPr lang="en-US" altLang="zh-CN" sz="2000" dirty="0" smtClean="0">
              <a:ea typeface="+mn-ea"/>
              <a:cs typeface="+mn-cs"/>
            </a:endParaRPr>
          </a:p>
          <a:p>
            <a:pPr lvl="1">
              <a:lnSpc>
                <a:spcPct val="80000"/>
              </a:lnSpc>
              <a:buNone/>
            </a:pPr>
            <a:r>
              <a:rPr lang="en-US" altLang="zh-CN" sz="2000" dirty="0" smtClean="0">
                <a:ea typeface="+mn-ea"/>
                <a:cs typeface="+mn-cs"/>
              </a:rPr>
              <a:t>Call Celsius(70)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VBScript Introduction</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37</a:t>
            </a:fld>
            <a:endParaRPr lang="en-US" altLang="zh-CN"/>
          </a:p>
        </p:txBody>
      </p:sp>
      <p:sp>
        <p:nvSpPr>
          <p:cNvPr id="5" name="Date Placeholder 4"/>
          <p:cNvSpPr>
            <a:spLocks noGrp="1"/>
          </p:cNvSpPr>
          <p:nvPr>
            <p:ph type="dt" sz="quarter" idx="11"/>
          </p:nvPr>
        </p:nvSpPr>
        <p:spPr/>
        <p:txBody>
          <a:bodyPr/>
          <a:lstStyle/>
          <a:p>
            <a:pPr>
              <a:defRPr/>
            </a:pPr>
            <a:fld id="{0F124E0E-63AE-4290-ACAE-AE68A949F4E4}"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Content Placeholder 6"/>
          <p:cNvSpPr>
            <a:spLocks noGrp="1"/>
          </p:cNvSpPr>
          <p:nvPr>
            <p:ph idx="1"/>
          </p:nvPr>
        </p:nvSpPr>
        <p:spPr>
          <a:xfrm>
            <a:off x="336550" y="1297558"/>
            <a:ext cx="4040378" cy="3823081"/>
          </a:xfrm>
        </p:spPr>
        <p:txBody>
          <a:bodyPr/>
          <a:lstStyle/>
          <a:p>
            <a:pPr lvl="1">
              <a:lnSpc>
                <a:spcPct val="80000"/>
              </a:lnSpc>
              <a:buNone/>
            </a:pPr>
            <a:r>
              <a:rPr lang="en-US" altLang="zh-CN" sz="2000" dirty="0" smtClean="0">
                <a:ea typeface="+mn-ea"/>
                <a:cs typeface="+mn-cs"/>
              </a:rPr>
              <a:t>If...Then...Else statement</a:t>
            </a:r>
          </a:p>
          <a:p>
            <a:pPr lvl="2">
              <a:lnSpc>
                <a:spcPct val="80000"/>
              </a:lnSpc>
              <a:buNone/>
            </a:pPr>
            <a:r>
              <a:rPr lang="en-US" altLang="zh-CN" sz="2000" dirty="0" smtClean="0">
                <a:ea typeface="+mn-ea"/>
                <a:cs typeface="+mn-cs"/>
              </a:rPr>
              <a:t>If condition Then</a:t>
            </a:r>
          </a:p>
          <a:p>
            <a:pPr lvl="3">
              <a:lnSpc>
                <a:spcPct val="80000"/>
              </a:lnSpc>
              <a:buFontTx/>
              <a:buNone/>
            </a:pPr>
            <a:r>
              <a:rPr lang="en-US" altLang="zh-CN" dirty="0" smtClean="0">
                <a:solidFill>
                  <a:srgbClr val="001D58"/>
                </a:solidFill>
                <a:ea typeface="+mn-ea"/>
                <a:cs typeface="+mn-cs"/>
              </a:rPr>
              <a:t>	[statements] </a:t>
            </a:r>
          </a:p>
          <a:p>
            <a:pPr lvl="2">
              <a:lnSpc>
                <a:spcPct val="80000"/>
              </a:lnSpc>
              <a:buNone/>
            </a:pPr>
            <a:r>
              <a:rPr lang="en-US" altLang="zh-CN" sz="2000" dirty="0" smtClean="0">
                <a:ea typeface="+mn-ea"/>
                <a:cs typeface="+mn-cs"/>
              </a:rPr>
              <a:t>[</a:t>
            </a:r>
            <a:r>
              <a:rPr lang="en-US" altLang="zh-CN" sz="2000" dirty="0" err="1" smtClean="0">
                <a:ea typeface="+mn-ea"/>
                <a:cs typeface="+mn-cs"/>
              </a:rPr>
              <a:t>ElseIf</a:t>
            </a:r>
            <a:r>
              <a:rPr lang="en-US" altLang="zh-CN" sz="2000" dirty="0" smtClean="0">
                <a:ea typeface="+mn-ea"/>
                <a:cs typeface="+mn-cs"/>
              </a:rPr>
              <a:t> condition-n Then</a:t>
            </a:r>
          </a:p>
          <a:p>
            <a:pPr lvl="3">
              <a:lnSpc>
                <a:spcPct val="80000"/>
              </a:lnSpc>
              <a:buFontTx/>
              <a:buNone/>
            </a:pPr>
            <a:r>
              <a:rPr lang="en-US" altLang="zh-CN" dirty="0" smtClean="0">
                <a:solidFill>
                  <a:srgbClr val="001D58"/>
                </a:solidFill>
                <a:ea typeface="+mn-ea"/>
                <a:cs typeface="+mn-cs"/>
              </a:rPr>
              <a:t>	[</a:t>
            </a:r>
            <a:r>
              <a:rPr lang="en-US" altLang="zh-CN" dirty="0" err="1" smtClean="0">
                <a:solidFill>
                  <a:srgbClr val="001D58"/>
                </a:solidFill>
                <a:ea typeface="+mn-ea"/>
                <a:cs typeface="+mn-cs"/>
              </a:rPr>
              <a:t>elseifstatements</a:t>
            </a:r>
            <a:r>
              <a:rPr lang="en-US" altLang="zh-CN" dirty="0" smtClean="0">
                <a:solidFill>
                  <a:srgbClr val="001D58"/>
                </a:solidFill>
                <a:ea typeface="+mn-ea"/>
                <a:cs typeface="+mn-cs"/>
              </a:rPr>
              <a:t>]] </a:t>
            </a:r>
          </a:p>
          <a:p>
            <a:pPr lvl="2">
              <a:lnSpc>
                <a:spcPct val="80000"/>
              </a:lnSpc>
              <a:buNone/>
            </a:pPr>
            <a:r>
              <a:rPr lang="en-US" altLang="zh-CN" sz="2000" dirty="0" smtClean="0">
                <a:ea typeface="+mn-ea"/>
                <a:cs typeface="+mn-cs"/>
              </a:rPr>
              <a:t>[Else</a:t>
            </a:r>
          </a:p>
          <a:p>
            <a:pPr lvl="3">
              <a:lnSpc>
                <a:spcPct val="80000"/>
              </a:lnSpc>
              <a:buFontTx/>
              <a:buNone/>
            </a:pPr>
            <a:r>
              <a:rPr lang="en-US" altLang="zh-CN" dirty="0" smtClean="0">
                <a:solidFill>
                  <a:srgbClr val="001D58"/>
                </a:solidFill>
                <a:ea typeface="+mn-ea"/>
                <a:cs typeface="+mn-cs"/>
              </a:rPr>
              <a:t>	[</a:t>
            </a:r>
            <a:r>
              <a:rPr lang="en-US" altLang="zh-CN" dirty="0" err="1" smtClean="0">
                <a:solidFill>
                  <a:srgbClr val="001D58"/>
                </a:solidFill>
                <a:ea typeface="+mn-ea"/>
                <a:cs typeface="+mn-cs"/>
              </a:rPr>
              <a:t>elsestatements</a:t>
            </a:r>
            <a:r>
              <a:rPr lang="en-US" altLang="zh-CN" dirty="0" smtClean="0">
                <a:solidFill>
                  <a:srgbClr val="001D58"/>
                </a:solidFill>
                <a:ea typeface="+mn-ea"/>
                <a:cs typeface="+mn-cs"/>
              </a:rPr>
              <a:t>]] </a:t>
            </a:r>
          </a:p>
          <a:p>
            <a:pPr lvl="2">
              <a:lnSpc>
                <a:spcPct val="80000"/>
              </a:lnSpc>
              <a:buNone/>
            </a:pPr>
            <a:r>
              <a:rPr lang="en-US" altLang="zh-CN" sz="2000" dirty="0" smtClean="0">
                <a:ea typeface="+mn-ea"/>
                <a:cs typeface="+mn-cs"/>
              </a:rPr>
              <a:t>End If</a:t>
            </a:r>
          </a:p>
        </p:txBody>
      </p:sp>
      <p:sp>
        <p:nvSpPr>
          <p:cNvPr id="8" name="Content Placeholder 6"/>
          <p:cNvSpPr txBox="1">
            <a:spLocks/>
          </p:cNvSpPr>
          <p:nvPr/>
        </p:nvSpPr>
        <p:spPr bwMode="black">
          <a:xfrm>
            <a:off x="4133088" y="1297559"/>
            <a:ext cx="5010912" cy="3218688"/>
          </a:xfrm>
          <a:prstGeom prst="rect">
            <a:avLst/>
          </a:prstGeom>
          <a:noFill/>
          <a:ln w="9525">
            <a:noFill/>
            <a:miter lim="800000"/>
            <a:headEnd/>
            <a:tailEnd/>
          </a:ln>
        </p:spPr>
        <p:txBody>
          <a:bodyPr vert="horz" wrap="square" lIns="0" tIns="137160" rIns="0" bIns="0" numCol="1" anchor="t" anchorCtr="0" compatLnSpc="1">
            <a:prstTxWarp prst="textNoShape">
              <a:avLst/>
            </a:prstTxWarp>
          </a:bodyPr>
          <a:lstStyle/>
          <a:p>
            <a:pPr marL="471488" marR="0" lvl="1" indent="-244475" algn="l" defTabSz="742950" rtl="0" eaLnBrk="0" fontAlgn="base" latinLnBrk="0" hangingPunct="0">
              <a:lnSpc>
                <a:spcPct val="80000"/>
              </a:lnSpc>
              <a:spcBef>
                <a:spcPct val="10000"/>
              </a:spcBef>
              <a:spcAft>
                <a:spcPct val="10000"/>
              </a:spcAft>
              <a:buClrTx/>
              <a:buSzPct val="80000"/>
              <a:buFont typeface="Futura Bk" pitchFamily="34" charset="0"/>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Case Else</a:t>
            </a:r>
          </a:p>
          <a:p>
            <a:pPr marL="700088" marR="0" lvl="2" indent="-214313" algn="l" defTabSz="742950" rtl="0" eaLnBrk="0" fontAlgn="base" latinLnBrk="0" hangingPunct="0">
              <a:lnSpc>
                <a:spcPct val="80000"/>
              </a:lnSpc>
              <a:spcBef>
                <a:spcPct val="10000"/>
              </a:spcBef>
              <a:spcAft>
                <a:spcPct val="30000"/>
              </a:spcAft>
              <a:buClrTx/>
              <a:buSzPct val="85000"/>
              <a:buFontTx/>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Select Case </a:t>
            </a:r>
            <a:r>
              <a:rPr kumimoji="0" lang="en-US" altLang="zh-CN" sz="2000" b="0" i="0" u="none" strike="noStrike" kern="0" cap="none" spc="0" normalizeH="0" baseline="0" noProof="0" dirty="0" err="1" smtClean="0">
                <a:ln>
                  <a:noFill/>
                </a:ln>
                <a:solidFill>
                  <a:srgbClr val="001D58"/>
                </a:solidFill>
                <a:effectLst/>
                <a:uLnTx/>
                <a:uFillTx/>
                <a:latin typeface="+mn-lt"/>
                <a:ea typeface="+mn-ea"/>
                <a:cs typeface="+mn-cs"/>
              </a:rPr>
              <a:t>testexpression</a:t>
            </a:r>
            <a:endParaRPr kumimoji="0" lang="en-US" altLang="zh-CN" sz="2000" b="0" i="0" u="none" strike="noStrike" kern="0" cap="none" spc="0" normalizeH="0" baseline="0" noProof="0" dirty="0" smtClean="0">
              <a:ln>
                <a:noFill/>
              </a:ln>
              <a:solidFill>
                <a:srgbClr val="001D58"/>
              </a:solidFill>
              <a:effectLst/>
              <a:uLnTx/>
              <a:uFillTx/>
              <a:latin typeface="+mn-lt"/>
              <a:ea typeface="+mn-ea"/>
              <a:cs typeface="+mn-cs"/>
            </a:endParaRPr>
          </a:p>
          <a:p>
            <a:pPr marL="1208088" marR="0" lvl="3" indent="-182563" algn="l" defTabSz="742950" rtl="0" eaLnBrk="0" fontAlgn="base" latinLnBrk="0" hangingPunct="0">
              <a:lnSpc>
                <a:spcPct val="80000"/>
              </a:lnSpc>
              <a:spcBef>
                <a:spcPct val="10000"/>
              </a:spcBef>
              <a:spcAft>
                <a:spcPct val="30000"/>
              </a:spcAft>
              <a:buClrTx/>
              <a:buSzTx/>
              <a:buFontTx/>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	[Case </a:t>
            </a:r>
            <a:r>
              <a:rPr kumimoji="0" lang="en-US" altLang="zh-CN" sz="2000" b="0" i="0" u="none" strike="noStrike" kern="0" cap="none" spc="0" normalizeH="0" baseline="0" noProof="0" dirty="0" err="1" smtClean="0">
                <a:ln>
                  <a:noFill/>
                </a:ln>
                <a:solidFill>
                  <a:srgbClr val="001D58"/>
                </a:solidFill>
                <a:effectLst/>
                <a:uLnTx/>
                <a:uFillTx/>
                <a:latin typeface="+mn-lt"/>
                <a:ea typeface="+mn-ea"/>
                <a:cs typeface="+mn-cs"/>
              </a:rPr>
              <a:t>expressionlist</a:t>
            </a: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-n </a:t>
            </a:r>
          </a:p>
          <a:p>
            <a:pPr marL="1208088" marR="0" lvl="3" indent="-182563" algn="l" defTabSz="742950" rtl="0" eaLnBrk="0" fontAlgn="base" latinLnBrk="0" hangingPunct="0">
              <a:lnSpc>
                <a:spcPct val="80000"/>
              </a:lnSpc>
              <a:spcBef>
                <a:spcPct val="10000"/>
              </a:spcBef>
              <a:spcAft>
                <a:spcPct val="30000"/>
              </a:spcAft>
              <a:buClrTx/>
              <a:buSzTx/>
              <a:buFontTx/>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		[statements-n]] . . . </a:t>
            </a:r>
          </a:p>
          <a:p>
            <a:pPr marL="1208088" marR="0" lvl="3" indent="-182563" algn="l" defTabSz="742950" rtl="0" eaLnBrk="0" fontAlgn="base" latinLnBrk="0" hangingPunct="0">
              <a:lnSpc>
                <a:spcPct val="80000"/>
              </a:lnSpc>
              <a:spcBef>
                <a:spcPct val="10000"/>
              </a:spcBef>
              <a:spcAft>
                <a:spcPct val="30000"/>
              </a:spcAft>
              <a:buClrTx/>
              <a:buSzTx/>
              <a:buFontTx/>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	[Case Else </a:t>
            </a:r>
            <a:r>
              <a:rPr kumimoji="0" lang="en-US" altLang="zh-CN" sz="2000" b="0" i="0" u="none" strike="noStrike" kern="0" cap="none" spc="0" normalizeH="0" baseline="0" noProof="0" dirty="0" err="1" smtClean="0">
                <a:ln>
                  <a:noFill/>
                </a:ln>
                <a:solidFill>
                  <a:srgbClr val="001D58"/>
                </a:solidFill>
                <a:effectLst/>
                <a:uLnTx/>
                <a:uFillTx/>
                <a:latin typeface="+mn-lt"/>
                <a:ea typeface="+mn-ea"/>
                <a:cs typeface="+mn-cs"/>
              </a:rPr>
              <a:t>expressionlist</a:t>
            </a: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-n </a:t>
            </a:r>
          </a:p>
          <a:p>
            <a:pPr marL="1208088" marR="0" lvl="3" indent="-182563" algn="l" defTabSz="742950" rtl="0" eaLnBrk="0" fontAlgn="base" latinLnBrk="0" hangingPunct="0">
              <a:lnSpc>
                <a:spcPct val="80000"/>
              </a:lnSpc>
              <a:spcBef>
                <a:spcPct val="10000"/>
              </a:spcBef>
              <a:spcAft>
                <a:spcPct val="30000"/>
              </a:spcAft>
              <a:buClrTx/>
              <a:buSzTx/>
              <a:buFontTx/>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rgbClr val="001D58"/>
                </a:solidFill>
                <a:effectLst/>
                <a:uLnTx/>
                <a:uFillTx/>
                <a:latin typeface="+mn-lt"/>
                <a:ea typeface="+mn-ea"/>
                <a:cs typeface="+mn-cs"/>
              </a:rPr>
              <a:t>elsestatements</a:t>
            </a: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-n]] </a:t>
            </a:r>
          </a:p>
          <a:p>
            <a:pPr marL="700088" marR="0" lvl="2" indent="-214313" algn="l" defTabSz="742950" rtl="0" eaLnBrk="0" fontAlgn="base" latinLnBrk="0" hangingPunct="0">
              <a:lnSpc>
                <a:spcPct val="80000"/>
              </a:lnSpc>
              <a:spcBef>
                <a:spcPct val="10000"/>
              </a:spcBef>
              <a:spcAft>
                <a:spcPct val="30000"/>
              </a:spcAft>
              <a:buClrTx/>
              <a:buSzPct val="85000"/>
              <a:buFontTx/>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End Select</a:t>
            </a:r>
          </a:p>
          <a:p>
            <a:pPr marL="225425" marR="0" lvl="0" indent="-225425" algn="l" defTabSz="742950" rtl="0" eaLnBrk="0" fontAlgn="base" latinLnBrk="0" hangingPunct="0">
              <a:lnSpc>
                <a:spcPct val="90000"/>
              </a:lnSpc>
              <a:spcBef>
                <a:spcPct val="10000"/>
              </a:spcBef>
              <a:spcAft>
                <a:spcPct val="10000"/>
              </a:spcAft>
              <a:buClrTx/>
              <a:buSzPct val="80000"/>
              <a:buFontTx/>
              <a:buNone/>
              <a:tabLst/>
              <a:defRPr/>
            </a:pPr>
            <a:endParaRPr kumimoji="0" lang="en-US" sz="2000" b="0" i="0" u="none" strike="noStrike" kern="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VBScript Introduction</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38</a:t>
            </a:fld>
            <a:endParaRPr lang="en-US" altLang="zh-CN"/>
          </a:p>
        </p:txBody>
      </p:sp>
      <p:sp>
        <p:nvSpPr>
          <p:cNvPr id="5" name="Date Placeholder 4"/>
          <p:cNvSpPr>
            <a:spLocks noGrp="1"/>
          </p:cNvSpPr>
          <p:nvPr>
            <p:ph type="dt" sz="quarter" idx="11"/>
          </p:nvPr>
        </p:nvSpPr>
        <p:spPr/>
        <p:txBody>
          <a:bodyPr/>
          <a:lstStyle/>
          <a:p>
            <a:pPr>
              <a:defRPr/>
            </a:pPr>
            <a:fld id="{984891C3-3A8E-4D3D-B3BA-C60CD7D19A07}"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Content Placeholder 6"/>
          <p:cNvSpPr>
            <a:spLocks noGrp="1"/>
          </p:cNvSpPr>
          <p:nvPr>
            <p:ph idx="1"/>
          </p:nvPr>
        </p:nvSpPr>
        <p:spPr>
          <a:xfrm>
            <a:off x="336550" y="1273175"/>
            <a:ext cx="4710938" cy="2603881"/>
          </a:xfrm>
        </p:spPr>
        <p:txBody>
          <a:bodyPr/>
          <a:lstStyle/>
          <a:p>
            <a:pPr lvl="1">
              <a:lnSpc>
                <a:spcPct val="80000"/>
              </a:lnSpc>
              <a:buNone/>
            </a:pPr>
            <a:r>
              <a:rPr lang="en-US" altLang="zh-CN" sz="2000" dirty="0" smtClean="0">
                <a:ea typeface="+mn-ea"/>
                <a:cs typeface="+mn-cs"/>
              </a:rPr>
              <a:t>For...Next statement</a:t>
            </a:r>
          </a:p>
          <a:p>
            <a:pPr lvl="2">
              <a:lnSpc>
                <a:spcPct val="80000"/>
              </a:lnSpc>
              <a:buNone/>
            </a:pPr>
            <a:r>
              <a:rPr lang="en-US" altLang="zh-CN" sz="2000" dirty="0" smtClean="0">
                <a:ea typeface="+mn-ea"/>
                <a:cs typeface="+mn-cs"/>
              </a:rPr>
              <a:t>For counter = start To end [Step step]</a:t>
            </a:r>
          </a:p>
          <a:p>
            <a:pPr lvl="3">
              <a:lnSpc>
                <a:spcPct val="80000"/>
              </a:lnSpc>
              <a:buFontTx/>
              <a:buNone/>
            </a:pPr>
            <a:r>
              <a:rPr lang="en-US" altLang="zh-CN" dirty="0" smtClean="0">
                <a:solidFill>
                  <a:srgbClr val="001D58"/>
                </a:solidFill>
                <a:ea typeface="+mn-ea"/>
                <a:cs typeface="+mn-cs"/>
              </a:rPr>
              <a:t>	[statements]</a:t>
            </a:r>
          </a:p>
          <a:p>
            <a:pPr lvl="3">
              <a:lnSpc>
                <a:spcPct val="80000"/>
              </a:lnSpc>
              <a:buFontTx/>
              <a:buNone/>
            </a:pPr>
            <a:r>
              <a:rPr lang="en-US" altLang="zh-CN" dirty="0" smtClean="0">
                <a:solidFill>
                  <a:srgbClr val="001D58"/>
                </a:solidFill>
                <a:ea typeface="+mn-ea"/>
                <a:cs typeface="+mn-cs"/>
              </a:rPr>
              <a:t>	[Exit For]</a:t>
            </a:r>
          </a:p>
          <a:p>
            <a:pPr lvl="3">
              <a:lnSpc>
                <a:spcPct val="80000"/>
              </a:lnSpc>
              <a:buFontTx/>
              <a:buNone/>
            </a:pPr>
            <a:r>
              <a:rPr lang="en-US" altLang="zh-CN" dirty="0" smtClean="0">
                <a:solidFill>
                  <a:srgbClr val="001D58"/>
                </a:solidFill>
                <a:ea typeface="+mn-ea"/>
                <a:cs typeface="+mn-cs"/>
              </a:rPr>
              <a:t>	[statements] </a:t>
            </a:r>
          </a:p>
          <a:p>
            <a:pPr lvl="2">
              <a:lnSpc>
                <a:spcPct val="80000"/>
              </a:lnSpc>
              <a:buNone/>
            </a:pPr>
            <a:r>
              <a:rPr lang="en-US" altLang="zh-CN" sz="2000" dirty="0" smtClean="0">
                <a:ea typeface="+mn-ea"/>
                <a:cs typeface="+mn-cs"/>
              </a:rPr>
              <a:t>Next</a:t>
            </a:r>
          </a:p>
        </p:txBody>
      </p:sp>
      <p:sp>
        <p:nvSpPr>
          <p:cNvPr id="8" name="Content Placeholder 6"/>
          <p:cNvSpPr txBox="1">
            <a:spLocks/>
          </p:cNvSpPr>
          <p:nvPr/>
        </p:nvSpPr>
        <p:spPr bwMode="black">
          <a:xfrm>
            <a:off x="5223256" y="1273175"/>
            <a:ext cx="3518408" cy="2299081"/>
          </a:xfrm>
          <a:prstGeom prst="rect">
            <a:avLst/>
          </a:prstGeom>
          <a:noFill/>
          <a:ln w="9525">
            <a:noFill/>
            <a:miter lim="800000"/>
            <a:headEnd/>
            <a:tailEnd/>
          </a:ln>
        </p:spPr>
        <p:txBody>
          <a:bodyPr vert="horz" wrap="square" lIns="0" tIns="137160" rIns="0" bIns="0" numCol="1" anchor="t" anchorCtr="0" compatLnSpc="1">
            <a:prstTxWarp prst="textNoShape">
              <a:avLst/>
            </a:prstTxWarp>
          </a:bodyPr>
          <a:lstStyle/>
          <a:p>
            <a:pPr marL="471488" marR="0" lvl="1" indent="-244475" algn="l" defTabSz="742950" rtl="0" eaLnBrk="0" fontAlgn="base" latinLnBrk="0" hangingPunct="0">
              <a:lnSpc>
                <a:spcPct val="80000"/>
              </a:lnSpc>
              <a:spcBef>
                <a:spcPct val="10000"/>
              </a:spcBef>
              <a:spcAft>
                <a:spcPct val="10000"/>
              </a:spcAft>
              <a:buClrTx/>
              <a:buSzPct val="80000"/>
              <a:buFont typeface="Futura Bk" pitchFamily="34" charset="0"/>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For Each...Next statement</a:t>
            </a:r>
          </a:p>
          <a:p>
            <a:pPr marL="700088" marR="0" lvl="2" indent="-214313" algn="l" defTabSz="742950" rtl="0" eaLnBrk="0" fontAlgn="base" latinLnBrk="0" hangingPunct="0">
              <a:lnSpc>
                <a:spcPct val="80000"/>
              </a:lnSpc>
              <a:spcBef>
                <a:spcPct val="10000"/>
              </a:spcBef>
              <a:spcAft>
                <a:spcPct val="30000"/>
              </a:spcAft>
              <a:buClrTx/>
              <a:buSzPct val="85000"/>
              <a:buFontTx/>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For each element in group</a:t>
            </a:r>
          </a:p>
          <a:p>
            <a:pPr marL="1208088" marR="0" lvl="3" indent="-182563" algn="l" defTabSz="742950" rtl="0" eaLnBrk="0" fontAlgn="base" latinLnBrk="0" hangingPunct="0">
              <a:lnSpc>
                <a:spcPct val="80000"/>
              </a:lnSpc>
              <a:spcBef>
                <a:spcPct val="10000"/>
              </a:spcBef>
              <a:spcAft>
                <a:spcPct val="30000"/>
              </a:spcAft>
              <a:buClrTx/>
              <a:buSzTx/>
              <a:buFontTx/>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	[statements]</a:t>
            </a:r>
          </a:p>
          <a:p>
            <a:pPr marL="1208088" marR="0" lvl="3" indent="-182563" algn="l" defTabSz="742950" rtl="0" eaLnBrk="0" fontAlgn="base" latinLnBrk="0" hangingPunct="0">
              <a:lnSpc>
                <a:spcPct val="80000"/>
              </a:lnSpc>
              <a:spcBef>
                <a:spcPct val="10000"/>
              </a:spcBef>
              <a:spcAft>
                <a:spcPct val="30000"/>
              </a:spcAft>
              <a:buClrTx/>
              <a:buSzTx/>
              <a:buFontTx/>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	[Exit For]</a:t>
            </a:r>
          </a:p>
          <a:p>
            <a:pPr marL="1208088" marR="0" lvl="3" indent="-182563" algn="l" defTabSz="742950" rtl="0" eaLnBrk="0" fontAlgn="base" latinLnBrk="0" hangingPunct="0">
              <a:lnSpc>
                <a:spcPct val="80000"/>
              </a:lnSpc>
              <a:spcBef>
                <a:spcPct val="10000"/>
              </a:spcBef>
              <a:spcAft>
                <a:spcPct val="30000"/>
              </a:spcAft>
              <a:buClrTx/>
              <a:buSzTx/>
              <a:buFontTx/>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	[statements] </a:t>
            </a:r>
          </a:p>
          <a:p>
            <a:pPr marL="700088" marR="0" lvl="2" indent="-214313" algn="l" defTabSz="742950" rtl="0" eaLnBrk="0" fontAlgn="base" latinLnBrk="0" hangingPunct="0">
              <a:lnSpc>
                <a:spcPct val="80000"/>
              </a:lnSpc>
              <a:spcBef>
                <a:spcPct val="10000"/>
              </a:spcBef>
              <a:spcAft>
                <a:spcPct val="30000"/>
              </a:spcAft>
              <a:buClrTx/>
              <a:buSzPct val="85000"/>
              <a:buFontTx/>
              <a:buNone/>
              <a:tabLst/>
              <a:defRPr/>
            </a:pPr>
            <a:r>
              <a:rPr kumimoji="0" lang="en-US" altLang="zh-CN" sz="2000" b="0" i="0" u="none" strike="noStrike" kern="0" cap="none" spc="0" normalizeH="0" baseline="0" noProof="0" dirty="0" smtClean="0">
                <a:ln>
                  <a:noFill/>
                </a:ln>
                <a:solidFill>
                  <a:srgbClr val="001D58"/>
                </a:solidFill>
                <a:effectLst/>
                <a:uLnTx/>
                <a:uFillTx/>
                <a:latin typeface="+mn-lt"/>
                <a:ea typeface="+mn-ea"/>
                <a:cs typeface="+mn-cs"/>
              </a:rPr>
              <a:t>Next [element ] </a:t>
            </a:r>
          </a:p>
          <a:p>
            <a:pPr marL="225425" marR="0" lvl="0" indent="-225425" algn="l" defTabSz="742950" rtl="0" eaLnBrk="0" fontAlgn="base" latinLnBrk="0" hangingPunct="0">
              <a:lnSpc>
                <a:spcPct val="90000"/>
              </a:lnSpc>
              <a:spcBef>
                <a:spcPct val="10000"/>
              </a:spcBef>
              <a:spcAft>
                <a:spcPct val="10000"/>
              </a:spcAft>
              <a:buClrTx/>
              <a:buSzPct val="80000"/>
              <a:buFontTx/>
              <a:buChar char="•"/>
              <a:tabLst/>
              <a:defRPr/>
            </a:pPr>
            <a:endParaRPr kumimoji="0" lang="en-US" sz="2000" b="0" i="0" u="none" strike="noStrike" kern="0" cap="none" spc="0" normalizeH="0" baseline="0" noProof="0" dirty="0">
              <a:ln>
                <a:noFill/>
              </a:ln>
              <a:solidFill>
                <a:srgbClr val="001D58"/>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VBScript Introduction</a:t>
            </a:r>
            <a:endParaRPr lang="en-US" dirty="0"/>
          </a:p>
        </p:txBody>
      </p:sp>
      <p:sp>
        <p:nvSpPr>
          <p:cNvPr id="3" name="Content Placeholder 2"/>
          <p:cNvSpPr>
            <a:spLocks noGrp="1"/>
          </p:cNvSpPr>
          <p:nvPr>
            <p:ph idx="1"/>
          </p:nvPr>
        </p:nvSpPr>
        <p:spPr>
          <a:xfrm>
            <a:off x="4067302" y="1172825"/>
            <a:ext cx="5515610" cy="3255264"/>
          </a:xfrm>
        </p:spPr>
        <p:txBody>
          <a:bodyPr/>
          <a:lstStyle/>
          <a:p>
            <a:pPr lvl="1">
              <a:buNone/>
            </a:pPr>
            <a:r>
              <a:rPr lang="en-US" altLang="zh-CN" sz="2000" dirty="0" smtClean="0">
                <a:ea typeface="+mn-ea"/>
                <a:cs typeface="+mn-cs"/>
              </a:rPr>
              <a:t>Do...Loop Statement - 2</a:t>
            </a:r>
          </a:p>
          <a:p>
            <a:pPr lvl="2">
              <a:buNone/>
            </a:pPr>
            <a:r>
              <a:rPr lang="en-US" altLang="zh-CN" sz="2000" dirty="0" smtClean="0">
                <a:ea typeface="+mn-ea"/>
                <a:cs typeface="+mn-cs"/>
              </a:rPr>
              <a:t>Do</a:t>
            </a:r>
          </a:p>
          <a:p>
            <a:pPr lvl="3">
              <a:lnSpc>
                <a:spcPct val="90000"/>
              </a:lnSpc>
              <a:buNone/>
            </a:pPr>
            <a:r>
              <a:rPr lang="en-US" altLang="zh-CN" dirty="0" smtClean="0">
                <a:solidFill>
                  <a:srgbClr val="001D58"/>
                </a:solidFill>
                <a:ea typeface="+mn-ea"/>
                <a:cs typeface="+mn-cs"/>
              </a:rPr>
              <a:t>	[statements]</a:t>
            </a:r>
          </a:p>
          <a:p>
            <a:pPr lvl="3">
              <a:lnSpc>
                <a:spcPct val="90000"/>
              </a:lnSpc>
              <a:buNone/>
            </a:pPr>
            <a:r>
              <a:rPr lang="en-US" altLang="zh-CN" dirty="0" smtClean="0">
                <a:solidFill>
                  <a:srgbClr val="001D58"/>
                </a:solidFill>
                <a:ea typeface="+mn-ea"/>
                <a:cs typeface="+mn-cs"/>
              </a:rPr>
              <a:t>	[Exit Do] </a:t>
            </a:r>
          </a:p>
          <a:p>
            <a:pPr lvl="3">
              <a:lnSpc>
                <a:spcPct val="90000"/>
              </a:lnSpc>
              <a:buNone/>
            </a:pPr>
            <a:r>
              <a:rPr lang="en-US" altLang="zh-CN" dirty="0" smtClean="0">
                <a:solidFill>
                  <a:srgbClr val="001D58"/>
                </a:solidFill>
                <a:ea typeface="+mn-ea"/>
                <a:cs typeface="+mn-cs"/>
              </a:rPr>
              <a:t>	[statements] </a:t>
            </a:r>
          </a:p>
          <a:p>
            <a:pPr lvl="2">
              <a:buNone/>
            </a:pPr>
            <a:r>
              <a:rPr lang="en-US" altLang="zh-CN" sz="2000" dirty="0" smtClean="0">
                <a:ea typeface="+mn-ea"/>
                <a:cs typeface="+mn-cs"/>
              </a:rPr>
              <a:t>Loop [{While | Until} condition] </a:t>
            </a:r>
          </a:p>
          <a:p>
            <a:endParaRPr lang="en-US" sz="2000"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39</a:t>
            </a:fld>
            <a:endParaRPr lang="en-US" altLang="zh-CN"/>
          </a:p>
        </p:txBody>
      </p:sp>
      <p:sp>
        <p:nvSpPr>
          <p:cNvPr id="5" name="Date Placeholder 4"/>
          <p:cNvSpPr>
            <a:spLocks noGrp="1"/>
          </p:cNvSpPr>
          <p:nvPr>
            <p:ph type="dt" sz="quarter" idx="11"/>
          </p:nvPr>
        </p:nvSpPr>
        <p:spPr/>
        <p:txBody>
          <a:bodyPr/>
          <a:lstStyle/>
          <a:p>
            <a:pPr>
              <a:defRPr/>
            </a:pPr>
            <a:fld id="{63CAD6E5-C161-4BD6-B385-B2E440C304FC}"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TextBox 6"/>
          <p:cNvSpPr txBox="1"/>
          <p:nvPr/>
        </p:nvSpPr>
        <p:spPr>
          <a:xfrm>
            <a:off x="330835" y="3259588"/>
            <a:ext cx="3997325" cy="2708434"/>
          </a:xfrm>
          <a:prstGeom prst="rect">
            <a:avLst/>
          </a:prstGeom>
          <a:noFill/>
        </p:spPr>
        <p:txBody>
          <a:bodyPr wrap="square" rtlCol="0">
            <a:spAutoFit/>
          </a:bodyPr>
          <a:lstStyle/>
          <a:p>
            <a:pPr marL="471488" lvl="1" indent="-244475" defTabSz="742950">
              <a:lnSpc>
                <a:spcPct val="90000"/>
              </a:lnSpc>
              <a:spcBef>
                <a:spcPct val="10000"/>
              </a:spcBef>
              <a:spcAft>
                <a:spcPct val="10000"/>
              </a:spcAft>
              <a:buSzPct val="80000"/>
            </a:pPr>
            <a:r>
              <a:rPr lang="en-US" altLang="zh-CN" sz="2000" dirty="0" smtClean="0">
                <a:solidFill>
                  <a:srgbClr val="001D58"/>
                </a:solidFill>
                <a:latin typeface="+mn-lt"/>
              </a:rPr>
              <a:t>Do...Loop Statement - 1</a:t>
            </a:r>
          </a:p>
          <a:p>
            <a:pPr marL="700088" lvl="2" indent="-214313" defTabSz="742950">
              <a:lnSpc>
                <a:spcPct val="90000"/>
              </a:lnSpc>
              <a:spcBef>
                <a:spcPct val="10000"/>
              </a:spcBef>
              <a:spcAft>
                <a:spcPct val="30000"/>
              </a:spcAft>
              <a:buSzPct val="85000"/>
            </a:pPr>
            <a:r>
              <a:rPr lang="en-US" altLang="zh-CN" sz="2000" dirty="0" smtClean="0">
                <a:solidFill>
                  <a:srgbClr val="001D58"/>
                </a:solidFill>
                <a:latin typeface="+mn-lt"/>
              </a:rPr>
              <a:t>Do [{While | Until} condition] </a:t>
            </a:r>
          </a:p>
          <a:p>
            <a:pPr marL="1208088" lvl="3" indent="-182563" defTabSz="742950">
              <a:lnSpc>
                <a:spcPct val="90000"/>
              </a:lnSpc>
              <a:spcBef>
                <a:spcPct val="10000"/>
              </a:spcBef>
              <a:spcAft>
                <a:spcPct val="30000"/>
              </a:spcAft>
            </a:pPr>
            <a:r>
              <a:rPr lang="en-US" altLang="zh-CN" sz="2000" dirty="0" smtClean="0">
                <a:solidFill>
                  <a:srgbClr val="001D58"/>
                </a:solidFill>
                <a:latin typeface="+mn-lt"/>
              </a:rPr>
              <a:t>	[statements]</a:t>
            </a:r>
          </a:p>
          <a:p>
            <a:pPr marL="1208088" lvl="3" indent="-182563" defTabSz="742950">
              <a:lnSpc>
                <a:spcPct val="90000"/>
              </a:lnSpc>
              <a:spcBef>
                <a:spcPct val="10000"/>
              </a:spcBef>
              <a:spcAft>
                <a:spcPct val="30000"/>
              </a:spcAft>
            </a:pPr>
            <a:r>
              <a:rPr lang="en-US" altLang="zh-CN" sz="2000" dirty="0" smtClean="0">
                <a:solidFill>
                  <a:srgbClr val="001D58"/>
                </a:solidFill>
                <a:latin typeface="+mn-lt"/>
              </a:rPr>
              <a:t>	[Exit Do] </a:t>
            </a:r>
          </a:p>
          <a:p>
            <a:pPr marL="1208088" lvl="3" indent="-182563" defTabSz="742950">
              <a:lnSpc>
                <a:spcPct val="90000"/>
              </a:lnSpc>
              <a:spcBef>
                <a:spcPct val="10000"/>
              </a:spcBef>
              <a:spcAft>
                <a:spcPct val="30000"/>
              </a:spcAft>
            </a:pPr>
            <a:r>
              <a:rPr lang="en-US" altLang="zh-CN" sz="2000" dirty="0" smtClean="0">
                <a:solidFill>
                  <a:srgbClr val="001D58"/>
                </a:solidFill>
                <a:latin typeface="+mn-lt"/>
              </a:rPr>
              <a:t>	[statements] </a:t>
            </a:r>
          </a:p>
          <a:p>
            <a:pPr marL="700088" lvl="2" indent="-214313" defTabSz="742950">
              <a:lnSpc>
                <a:spcPct val="90000"/>
              </a:lnSpc>
              <a:spcBef>
                <a:spcPct val="10000"/>
              </a:spcBef>
              <a:spcAft>
                <a:spcPct val="30000"/>
              </a:spcAft>
              <a:buSzPct val="85000"/>
            </a:pPr>
            <a:r>
              <a:rPr lang="en-US" altLang="zh-CN" sz="2000" dirty="0" smtClean="0">
                <a:solidFill>
                  <a:srgbClr val="001D58"/>
                </a:solidFill>
                <a:latin typeface="+mn-lt"/>
              </a:rPr>
              <a:t>Loop </a:t>
            </a:r>
          </a:p>
          <a:p>
            <a:endParaRPr lang="en-US" sz="2000" dirty="0">
              <a:solidFill>
                <a:schemeClr val="bg1"/>
              </a:solidFill>
            </a:endParaRPr>
          </a:p>
        </p:txBody>
      </p:sp>
      <p:sp>
        <p:nvSpPr>
          <p:cNvPr id="8" name="TextBox 7"/>
          <p:cNvSpPr txBox="1"/>
          <p:nvPr/>
        </p:nvSpPr>
        <p:spPr>
          <a:xfrm>
            <a:off x="338138" y="1292352"/>
            <a:ext cx="3551110" cy="1508105"/>
          </a:xfrm>
          <a:prstGeom prst="rect">
            <a:avLst/>
          </a:prstGeom>
          <a:noFill/>
        </p:spPr>
        <p:txBody>
          <a:bodyPr wrap="square" rtlCol="0">
            <a:spAutoFit/>
          </a:bodyPr>
          <a:lstStyle/>
          <a:p>
            <a:pPr marL="471488" lvl="1" indent="-244475" defTabSz="742950">
              <a:lnSpc>
                <a:spcPct val="90000"/>
              </a:lnSpc>
              <a:spcBef>
                <a:spcPct val="10000"/>
              </a:spcBef>
              <a:spcAft>
                <a:spcPct val="10000"/>
              </a:spcAft>
              <a:buSzPct val="80000"/>
            </a:pPr>
            <a:r>
              <a:rPr lang="en-US" altLang="zh-CN" sz="2000" dirty="0" smtClean="0">
                <a:solidFill>
                  <a:srgbClr val="001D58"/>
                </a:solidFill>
                <a:latin typeface="+mn-lt"/>
              </a:rPr>
              <a:t>While statement</a:t>
            </a:r>
          </a:p>
          <a:p>
            <a:pPr marL="700088" lvl="2" indent="-214313" defTabSz="742950">
              <a:lnSpc>
                <a:spcPct val="90000"/>
              </a:lnSpc>
              <a:spcBef>
                <a:spcPct val="10000"/>
              </a:spcBef>
              <a:spcAft>
                <a:spcPct val="30000"/>
              </a:spcAft>
              <a:buSzPct val="85000"/>
            </a:pPr>
            <a:r>
              <a:rPr lang="en-US" altLang="zh-CN" sz="2000" dirty="0" smtClean="0">
                <a:solidFill>
                  <a:srgbClr val="001D58"/>
                </a:solidFill>
                <a:latin typeface="+mn-lt"/>
              </a:rPr>
              <a:t>While condition</a:t>
            </a:r>
          </a:p>
          <a:p>
            <a:pPr marL="1208088" lvl="3" indent="-182563" defTabSz="742950">
              <a:lnSpc>
                <a:spcPct val="90000"/>
              </a:lnSpc>
              <a:spcBef>
                <a:spcPct val="10000"/>
              </a:spcBef>
              <a:spcAft>
                <a:spcPct val="30000"/>
              </a:spcAft>
            </a:pPr>
            <a:r>
              <a:rPr lang="en-US" altLang="zh-CN" sz="2000" dirty="0" smtClean="0">
                <a:solidFill>
                  <a:srgbClr val="001D58"/>
                </a:solidFill>
                <a:latin typeface="+mn-lt"/>
              </a:rPr>
              <a:t>	statement</a:t>
            </a:r>
          </a:p>
          <a:p>
            <a:pPr marL="700088" lvl="2" indent="-214313" defTabSz="742950">
              <a:lnSpc>
                <a:spcPct val="90000"/>
              </a:lnSpc>
              <a:spcBef>
                <a:spcPct val="10000"/>
              </a:spcBef>
              <a:spcAft>
                <a:spcPct val="30000"/>
              </a:spcAft>
              <a:buSzPct val="85000"/>
            </a:pPr>
            <a:r>
              <a:rPr lang="en-US" altLang="zh-CN" sz="2000" dirty="0" smtClean="0">
                <a:solidFill>
                  <a:srgbClr val="001D58"/>
                </a:solidFill>
                <a:latin typeface="+mn-lt"/>
              </a:rPr>
              <a:t>Wend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4</a:t>
            </a:fld>
            <a:endParaRPr lang="en-US" altLang="zh-CN"/>
          </a:p>
        </p:txBody>
      </p:sp>
      <p:sp>
        <p:nvSpPr>
          <p:cNvPr id="5" name="Date Placeholder 4"/>
          <p:cNvSpPr>
            <a:spLocks noGrp="1"/>
          </p:cNvSpPr>
          <p:nvPr>
            <p:ph type="dt" sz="quarter" idx="11"/>
          </p:nvPr>
        </p:nvSpPr>
        <p:spPr/>
        <p:txBody>
          <a:bodyPr/>
          <a:lstStyle/>
          <a:p>
            <a:pPr>
              <a:defRPr/>
            </a:pPr>
            <a:fld id="{59347EF8-0ED4-46A8-BF7A-57A23BE06E84}"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8" name="Slide Number Placeholder 3"/>
          <p:cNvSpPr txBox="1">
            <a:spLocks/>
          </p:cNvSpPr>
          <p:nvPr/>
        </p:nvSpPr>
        <p:spPr bwMode="gray">
          <a:xfrm>
            <a:off x="8504238" y="6667500"/>
            <a:ext cx="401637" cy="122238"/>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9F3F869-8AEB-4552-8F2A-F3451D7B520C}" type="slidenum">
              <a:rPr kumimoji="0" lang="en-US" altLang="zh-CN" sz="800" b="0" i="0" u="none" strike="noStrike" kern="1200" cap="none" spc="0" normalizeH="0" baseline="0" noProof="0" smtClean="0">
                <a:ln>
                  <a:noFill/>
                </a:ln>
                <a:solidFill>
                  <a:srgbClr val="5A93B6"/>
                </a:solidFill>
                <a:effectLst/>
                <a:uLnTx/>
                <a:uFillTx/>
                <a:latin typeface="+mn-lt"/>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zh-CN" sz="800" b="0" i="0" u="none" strike="noStrike" kern="1200" cap="none" spc="0" normalizeH="0" baseline="0" noProof="0" dirty="0">
              <a:ln>
                <a:noFill/>
              </a:ln>
              <a:solidFill>
                <a:srgbClr val="5A93B6"/>
              </a:solidFill>
              <a:effectLst/>
              <a:uLnTx/>
              <a:uFillTx/>
              <a:latin typeface="+mn-lt"/>
              <a:ea typeface="宋体" pitchFamily="2" charset="-122"/>
              <a:cs typeface="+mn-cs"/>
            </a:endParaRPr>
          </a:p>
        </p:txBody>
      </p:sp>
      <p:sp>
        <p:nvSpPr>
          <p:cNvPr id="11" name="Rectangle 28"/>
          <p:cNvSpPr>
            <a:spLocks noChangeArrowheads="1"/>
          </p:cNvSpPr>
          <p:nvPr/>
        </p:nvSpPr>
        <p:spPr bwMode="auto">
          <a:xfrm>
            <a:off x="468313" y="1758951"/>
            <a:ext cx="4038600" cy="514349"/>
          </a:xfrm>
          <a:prstGeom prst="rect">
            <a:avLst/>
          </a:prstGeom>
          <a:noFill/>
          <a:ln w="9525">
            <a:noFill/>
            <a:miter lim="800000"/>
            <a:headEnd/>
            <a:tailEnd/>
          </a:ln>
          <a:effectLst/>
        </p:spPr>
        <p:txBody>
          <a:bodyPr/>
          <a:lstStyle/>
          <a:p>
            <a:pPr marL="225425" indent="-225425" defTabSz="742950">
              <a:buFontTx/>
              <a:buChar char="•"/>
            </a:pPr>
            <a:r>
              <a:rPr lang="en-US" altLang="zh-CN" sz="2400" dirty="0">
                <a:solidFill>
                  <a:schemeClr val="bg2"/>
                </a:solidFill>
              </a:rPr>
              <a:t>Manual Testing</a:t>
            </a:r>
          </a:p>
        </p:txBody>
      </p:sp>
      <p:sp>
        <p:nvSpPr>
          <p:cNvPr id="12" name="Rectangle 29"/>
          <p:cNvSpPr>
            <a:spLocks noChangeArrowheads="1"/>
          </p:cNvSpPr>
          <p:nvPr/>
        </p:nvSpPr>
        <p:spPr bwMode="auto">
          <a:xfrm>
            <a:off x="4202113" y="1758951"/>
            <a:ext cx="4038600" cy="514349"/>
          </a:xfrm>
          <a:prstGeom prst="rect">
            <a:avLst/>
          </a:prstGeom>
          <a:noFill/>
          <a:ln w="9525">
            <a:noFill/>
            <a:miter lim="800000"/>
            <a:headEnd/>
            <a:tailEnd/>
          </a:ln>
          <a:effectLst/>
        </p:spPr>
        <p:txBody>
          <a:bodyPr/>
          <a:lstStyle/>
          <a:p>
            <a:pPr marL="225425" indent="-225425" defTabSz="742950">
              <a:buFontTx/>
              <a:buChar char="•"/>
            </a:pPr>
            <a:r>
              <a:rPr lang="en-US" altLang="zh-CN" sz="2400" dirty="0" smtClean="0">
                <a:solidFill>
                  <a:schemeClr val="bg2"/>
                </a:solidFill>
              </a:rPr>
              <a:t>Automation Testing</a:t>
            </a:r>
            <a:endParaRPr lang="en-US" altLang="zh-CN" sz="2400" dirty="0">
              <a:solidFill>
                <a:schemeClr val="bg2"/>
              </a:solidFill>
            </a:endParaRPr>
          </a:p>
        </p:txBody>
      </p:sp>
      <p:sp>
        <p:nvSpPr>
          <p:cNvPr id="13" name="Rectangle 30"/>
          <p:cNvSpPr>
            <a:spLocks noChangeArrowheads="1"/>
          </p:cNvSpPr>
          <p:nvPr/>
        </p:nvSpPr>
        <p:spPr bwMode="auto">
          <a:xfrm>
            <a:off x="1042988" y="2622550"/>
            <a:ext cx="1674812" cy="503238"/>
          </a:xfrm>
          <a:prstGeom prst="rect">
            <a:avLst/>
          </a:prstGeom>
          <a:solidFill>
            <a:srgbClr val="C000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lnSpc>
                <a:spcPct val="100000"/>
              </a:lnSpc>
              <a:spcBef>
                <a:spcPct val="0"/>
              </a:spcBef>
              <a:spcAft>
                <a:spcPct val="0"/>
              </a:spcAft>
              <a:buSzTx/>
              <a:buFontTx/>
              <a:buNone/>
            </a:pPr>
            <a:r>
              <a:rPr lang="en-US" altLang="zh-CN" sz="2000" b="1" dirty="0">
                <a:solidFill>
                  <a:schemeClr val="tx1"/>
                </a:solidFill>
                <a:latin typeface="Arial" charset="0"/>
              </a:rPr>
              <a:t>Design</a:t>
            </a:r>
          </a:p>
        </p:txBody>
      </p:sp>
      <p:sp>
        <p:nvSpPr>
          <p:cNvPr id="14" name="Rectangle 31"/>
          <p:cNvSpPr>
            <a:spLocks noChangeArrowheads="1"/>
          </p:cNvSpPr>
          <p:nvPr/>
        </p:nvSpPr>
        <p:spPr bwMode="auto">
          <a:xfrm>
            <a:off x="1060450" y="5503863"/>
            <a:ext cx="1657350" cy="503237"/>
          </a:xfrm>
          <a:prstGeom prst="rect">
            <a:avLst/>
          </a:prstGeom>
          <a:solidFill>
            <a:srgbClr val="0070C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70C0"/>
            </a:extrusionClr>
          </a:sp3d>
        </p:spPr>
        <p:txBody>
          <a:bodyPr wrap="none" anchor="ctr">
            <a:flatTx/>
          </a:bodyPr>
          <a:lstStyle/>
          <a:p>
            <a:pPr algn="ctr">
              <a:lnSpc>
                <a:spcPct val="100000"/>
              </a:lnSpc>
              <a:spcBef>
                <a:spcPct val="0"/>
              </a:spcBef>
              <a:spcAft>
                <a:spcPct val="0"/>
              </a:spcAft>
              <a:buSzTx/>
              <a:buFontTx/>
              <a:buNone/>
            </a:pPr>
            <a:r>
              <a:rPr lang="en-US" altLang="zh-CN" sz="2000" b="1" dirty="0">
                <a:solidFill>
                  <a:schemeClr val="tx1"/>
                </a:solidFill>
                <a:latin typeface="Arial" charset="0"/>
              </a:rPr>
              <a:t>Execution</a:t>
            </a:r>
          </a:p>
        </p:txBody>
      </p:sp>
      <p:sp>
        <p:nvSpPr>
          <p:cNvPr id="15" name="Rectangle 33"/>
          <p:cNvSpPr>
            <a:spLocks noChangeArrowheads="1"/>
          </p:cNvSpPr>
          <p:nvPr/>
        </p:nvSpPr>
        <p:spPr bwMode="auto">
          <a:xfrm>
            <a:off x="4762499" y="2627313"/>
            <a:ext cx="1663701" cy="503237"/>
          </a:xfrm>
          <a:prstGeom prst="rect">
            <a:avLst/>
          </a:prstGeom>
          <a:solidFill>
            <a:srgbClr val="C000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spcBef>
                <a:spcPct val="0"/>
              </a:spcBef>
            </a:pPr>
            <a:r>
              <a:rPr lang="en-US" altLang="zh-CN" sz="2000" b="1" dirty="0">
                <a:latin typeface="Arial" charset="0"/>
              </a:rPr>
              <a:t>Design</a:t>
            </a:r>
          </a:p>
        </p:txBody>
      </p:sp>
      <p:sp>
        <p:nvSpPr>
          <p:cNvPr id="16" name="Rectangle 34"/>
          <p:cNvSpPr>
            <a:spLocks noChangeArrowheads="1"/>
          </p:cNvSpPr>
          <p:nvPr/>
        </p:nvSpPr>
        <p:spPr bwMode="auto">
          <a:xfrm>
            <a:off x="4733924" y="4135438"/>
            <a:ext cx="1768476" cy="503237"/>
          </a:xfrm>
          <a:prstGeom prst="rect">
            <a:avLst/>
          </a:prstGeom>
          <a:solidFill>
            <a:srgbClr val="CCCC00"/>
          </a:solidFill>
          <a:ln w="9525">
            <a:solidFill>
              <a:srgbClr val="FFFF00"/>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pPr algn="ctr">
              <a:lnSpc>
                <a:spcPct val="100000"/>
              </a:lnSpc>
              <a:spcBef>
                <a:spcPct val="0"/>
              </a:spcBef>
              <a:spcAft>
                <a:spcPct val="0"/>
              </a:spcAft>
              <a:buSzTx/>
              <a:buFontTx/>
              <a:buNone/>
            </a:pPr>
            <a:r>
              <a:rPr lang="en-US" altLang="zh-CN" sz="1600" b="1" dirty="0">
                <a:solidFill>
                  <a:schemeClr val="tx1"/>
                </a:solidFill>
              </a:rPr>
              <a:t>Implementation</a:t>
            </a:r>
          </a:p>
        </p:txBody>
      </p:sp>
      <p:sp>
        <p:nvSpPr>
          <p:cNvPr id="17" name="Rectangle 43"/>
          <p:cNvSpPr>
            <a:spLocks noChangeArrowheads="1"/>
          </p:cNvSpPr>
          <p:nvPr/>
        </p:nvSpPr>
        <p:spPr bwMode="auto">
          <a:xfrm>
            <a:off x="539750" y="2406650"/>
            <a:ext cx="360363" cy="1152525"/>
          </a:xfrm>
          <a:prstGeom prst="rect">
            <a:avLst/>
          </a:prstGeom>
          <a:solidFill>
            <a:srgbClr val="C00000"/>
          </a:solidFill>
          <a:ln w="9525">
            <a:solidFill>
              <a:schemeClr val="tx1"/>
            </a:solidFill>
            <a:miter lim="800000"/>
            <a:headEnd/>
            <a:tailEnd/>
          </a:ln>
          <a:effectLst/>
        </p:spPr>
        <p:txBody>
          <a:bodyPr wrap="none" anchor="ctr"/>
          <a:lstStyle/>
          <a:p>
            <a:endParaRPr lang="en-US"/>
          </a:p>
        </p:txBody>
      </p:sp>
      <p:sp>
        <p:nvSpPr>
          <p:cNvPr id="18" name="Rectangle 44"/>
          <p:cNvSpPr>
            <a:spLocks noChangeArrowheads="1"/>
          </p:cNvSpPr>
          <p:nvPr/>
        </p:nvSpPr>
        <p:spPr bwMode="auto">
          <a:xfrm>
            <a:off x="539750" y="3559175"/>
            <a:ext cx="360363" cy="2519363"/>
          </a:xfrm>
          <a:prstGeom prst="rect">
            <a:avLst/>
          </a:prstGeom>
          <a:solidFill>
            <a:srgbClr val="0070C0"/>
          </a:solidFill>
          <a:ln w="9525">
            <a:solidFill>
              <a:schemeClr val="tx1"/>
            </a:solidFill>
            <a:miter lim="800000"/>
            <a:headEnd/>
            <a:tailEnd/>
          </a:ln>
          <a:effectLst/>
        </p:spPr>
        <p:txBody>
          <a:bodyPr wrap="none" anchor="ctr"/>
          <a:lstStyle/>
          <a:p>
            <a:endParaRPr lang="en-US"/>
          </a:p>
        </p:txBody>
      </p:sp>
      <p:sp>
        <p:nvSpPr>
          <p:cNvPr id="19" name="Rectangle 45"/>
          <p:cNvSpPr>
            <a:spLocks noChangeArrowheads="1"/>
          </p:cNvSpPr>
          <p:nvPr/>
        </p:nvSpPr>
        <p:spPr bwMode="auto">
          <a:xfrm>
            <a:off x="4221163" y="2387600"/>
            <a:ext cx="360362" cy="1100138"/>
          </a:xfrm>
          <a:prstGeom prst="rect">
            <a:avLst/>
          </a:prstGeom>
          <a:solidFill>
            <a:srgbClr val="C00000"/>
          </a:solidFill>
          <a:ln w="9525">
            <a:solidFill>
              <a:schemeClr val="tx1"/>
            </a:solidFill>
            <a:miter lim="800000"/>
            <a:headEnd/>
            <a:tailEnd/>
          </a:ln>
          <a:effectLst/>
        </p:spPr>
        <p:txBody>
          <a:bodyPr wrap="none" anchor="ctr"/>
          <a:lstStyle/>
          <a:p>
            <a:endParaRPr lang="en-US"/>
          </a:p>
        </p:txBody>
      </p:sp>
      <p:sp>
        <p:nvSpPr>
          <p:cNvPr id="20" name="Rectangle 46"/>
          <p:cNvSpPr>
            <a:spLocks noChangeArrowheads="1"/>
          </p:cNvSpPr>
          <p:nvPr/>
        </p:nvSpPr>
        <p:spPr bwMode="auto">
          <a:xfrm>
            <a:off x="4221163" y="3487738"/>
            <a:ext cx="360362" cy="1985962"/>
          </a:xfrm>
          <a:prstGeom prst="rect">
            <a:avLst/>
          </a:prstGeom>
          <a:solidFill>
            <a:srgbClr val="CCCC00"/>
          </a:solidFill>
          <a:ln w="9525">
            <a:solidFill>
              <a:schemeClr val="tx1"/>
            </a:solidFill>
            <a:miter lim="800000"/>
            <a:headEnd/>
            <a:tailEnd/>
          </a:ln>
          <a:effectLst/>
        </p:spPr>
        <p:txBody>
          <a:bodyPr wrap="none" anchor="ctr"/>
          <a:lstStyle/>
          <a:p>
            <a:endParaRPr lang="en-US"/>
          </a:p>
        </p:txBody>
      </p:sp>
      <p:sp>
        <p:nvSpPr>
          <p:cNvPr id="21" name="Rectangle 47"/>
          <p:cNvSpPr>
            <a:spLocks noChangeArrowheads="1"/>
          </p:cNvSpPr>
          <p:nvPr/>
        </p:nvSpPr>
        <p:spPr bwMode="auto">
          <a:xfrm>
            <a:off x="4221163" y="5486400"/>
            <a:ext cx="360362" cy="665163"/>
          </a:xfrm>
          <a:prstGeom prst="rect">
            <a:avLst/>
          </a:prstGeom>
          <a:solidFill>
            <a:srgbClr val="0070C0"/>
          </a:solidFill>
          <a:ln w="9525">
            <a:solidFill>
              <a:schemeClr val="tx1"/>
            </a:solidFill>
            <a:miter lim="800000"/>
            <a:headEnd/>
            <a:tailEnd/>
          </a:ln>
          <a:effectLst/>
        </p:spPr>
        <p:txBody>
          <a:bodyPr wrap="none" anchor="ctr"/>
          <a:lstStyle/>
          <a:p>
            <a:endParaRPr lang="en-US"/>
          </a:p>
        </p:txBody>
      </p:sp>
      <p:sp>
        <p:nvSpPr>
          <p:cNvPr id="22" name="Rectangle 31"/>
          <p:cNvSpPr>
            <a:spLocks noChangeArrowheads="1"/>
          </p:cNvSpPr>
          <p:nvPr/>
        </p:nvSpPr>
        <p:spPr bwMode="auto">
          <a:xfrm>
            <a:off x="4718050" y="5503863"/>
            <a:ext cx="1720850" cy="503237"/>
          </a:xfrm>
          <a:prstGeom prst="rect">
            <a:avLst/>
          </a:prstGeom>
          <a:solidFill>
            <a:srgbClr val="0070C0"/>
          </a:solidFill>
          <a:ln w="9525">
            <a:miter lim="800000"/>
            <a:headEnd/>
            <a:tailEnd/>
          </a:ln>
          <a:effectLst/>
          <a:scene3d>
            <a:camera prst="legacyObliqueTopRight"/>
            <a:lightRig rig="legacyFlat3" dir="b"/>
          </a:scene3d>
          <a:sp3d extrusionH="430200" contourW="12700" prstMaterial="legacyMatte">
            <a:bevelT w="13500" h="13500" prst="angle"/>
            <a:bevelB w="13500" h="13500" prst="angle"/>
            <a:extrusionClr>
              <a:srgbClr val="0070C0"/>
            </a:extrusionClr>
            <a:contourClr>
              <a:srgbClr val="3333CC"/>
            </a:contourClr>
          </a:sp3d>
        </p:spPr>
        <p:txBody>
          <a:bodyPr wrap="none" anchor="ctr">
            <a:flatTx/>
          </a:bodyPr>
          <a:lstStyle/>
          <a:p>
            <a:pPr algn="ctr">
              <a:lnSpc>
                <a:spcPct val="100000"/>
              </a:lnSpc>
              <a:spcBef>
                <a:spcPct val="0"/>
              </a:spcBef>
              <a:spcAft>
                <a:spcPct val="0"/>
              </a:spcAft>
              <a:buSzTx/>
              <a:buFontTx/>
              <a:buNone/>
            </a:pPr>
            <a:r>
              <a:rPr lang="en-US" altLang="zh-CN" sz="2000" b="1" dirty="0" smtClean="0">
                <a:solidFill>
                  <a:schemeClr val="tx1"/>
                </a:solidFill>
                <a:latin typeface="Arial" charset="0"/>
              </a:rPr>
              <a:t>Execution</a:t>
            </a:r>
            <a:endParaRPr lang="en-US" altLang="zh-CN" sz="2000" b="1" dirty="0">
              <a:solidFill>
                <a:schemeClr val="tx1"/>
              </a:solidFill>
              <a:latin typeface="Arial" charset="0"/>
            </a:endParaRPr>
          </a:p>
        </p:txBody>
      </p:sp>
      <p:sp>
        <p:nvSpPr>
          <p:cNvPr id="23" name="AutoShape 32"/>
          <p:cNvSpPr>
            <a:spLocks noChangeArrowheads="1"/>
          </p:cNvSpPr>
          <p:nvPr/>
        </p:nvSpPr>
        <p:spPr bwMode="auto">
          <a:xfrm>
            <a:off x="6896100" y="3632200"/>
            <a:ext cx="2019300" cy="1465262"/>
          </a:xfrm>
          <a:prstGeom prst="foldedCorner">
            <a:avLst>
              <a:gd name="adj" fmla="val 12500"/>
            </a:avLst>
          </a:prstGeom>
          <a:solidFill>
            <a:srgbClr val="CCCC00"/>
          </a:solidFill>
          <a:ln w="9525">
            <a:solidFill>
              <a:schemeClr val="tx1"/>
            </a:solidFill>
            <a:round/>
            <a:headEnd/>
            <a:tailEnd/>
          </a:ln>
          <a:effectLst/>
        </p:spPr>
        <p:txBody>
          <a:bodyPr wrap="none" anchor="ctr"/>
          <a:lstStyle/>
          <a:p>
            <a:pPr fontAlgn="t">
              <a:lnSpc>
                <a:spcPct val="100000"/>
              </a:lnSpc>
              <a:spcBef>
                <a:spcPct val="0"/>
              </a:spcBef>
              <a:spcAft>
                <a:spcPct val="0"/>
              </a:spcAft>
              <a:buSzTx/>
              <a:buFontTx/>
              <a:buNone/>
            </a:pPr>
            <a:endParaRPr lang="en-US" altLang="zh-CN" sz="1800" b="1" dirty="0">
              <a:solidFill>
                <a:schemeClr val="tx1"/>
              </a:solidFill>
              <a:latin typeface="Arial" charset="0"/>
            </a:endParaRPr>
          </a:p>
          <a:p>
            <a:pPr fontAlgn="t">
              <a:lnSpc>
                <a:spcPct val="100000"/>
              </a:lnSpc>
              <a:spcBef>
                <a:spcPct val="0"/>
              </a:spcBef>
              <a:spcAft>
                <a:spcPct val="0"/>
              </a:spcAft>
              <a:buSzTx/>
              <a:buFontTx/>
              <a:buNone/>
            </a:pPr>
            <a:endParaRPr lang="zh-CN" altLang="en-US" sz="1800" b="1" dirty="0">
              <a:solidFill>
                <a:schemeClr val="tx1"/>
              </a:solidFill>
              <a:latin typeface="Arial" charset="0"/>
            </a:endParaRPr>
          </a:p>
          <a:p>
            <a:pPr fontAlgn="t">
              <a:lnSpc>
                <a:spcPct val="100000"/>
              </a:lnSpc>
              <a:spcBef>
                <a:spcPct val="0"/>
              </a:spcBef>
              <a:spcAft>
                <a:spcPct val="0"/>
              </a:spcAft>
              <a:buSzTx/>
              <a:buFontTx/>
              <a:buNone/>
            </a:pPr>
            <a:endParaRPr lang="zh-CN" altLang="en-US" sz="1800" dirty="0">
              <a:solidFill>
                <a:srgbClr val="FF0000"/>
              </a:solidFill>
              <a:effectLst>
                <a:outerShdw blurRad="38100" dist="38100" dir="2700000" algn="tl">
                  <a:srgbClr val="000000"/>
                </a:outerShdw>
              </a:effectLst>
              <a:latin typeface="Arial" charset="0"/>
            </a:endParaRPr>
          </a:p>
          <a:p>
            <a:pPr fontAlgn="t">
              <a:lnSpc>
                <a:spcPct val="100000"/>
              </a:lnSpc>
              <a:spcBef>
                <a:spcPct val="0"/>
              </a:spcBef>
              <a:spcAft>
                <a:spcPct val="0"/>
              </a:spcAft>
              <a:buSzTx/>
              <a:buFontTx/>
              <a:buNone/>
            </a:pPr>
            <a:endParaRPr lang="zh-CN" altLang="en-US" sz="1800" dirty="0">
              <a:solidFill>
                <a:srgbClr val="FF0000"/>
              </a:solidFill>
              <a:effectLst>
                <a:outerShdw blurRad="38100" dist="38100" dir="2700000" algn="tl">
                  <a:srgbClr val="000000"/>
                </a:outerShdw>
              </a:effectLst>
              <a:latin typeface="Arial" charset="0"/>
            </a:endParaRPr>
          </a:p>
          <a:p>
            <a:pPr fontAlgn="t">
              <a:lnSpc>
                <a:spcPct val="100000"/>
              </a:lnSpc>
              <a:spcBef>
                <a:spcPct val="0"/>
              </a:spcBef>
              <a:spcAft>
                <a:spcPct val="0"/>
              </a:spcAft>
              <a:buSzTx/>
              <a:buFontTx/>
              <a:buNone/>
            </a:pPr>
            <a:endParaRPr lang="zh-CN" altLang="en-US" sz="1800" dirty="0">
              <a:solidFill>
                <a:srgbClr val="FF0000"/>
              </a:solidFill>
              <a:effectLst>
                <a:outerShdw blurRad="38100" dist="38100" dir="2700000" algn="tl">
                  <a:srgbClr val="000000"/>
                </a:outerShdw>
              </a:effectLst>
              <a:latin typeface="Arial" charset="0"/>
            </a:endParaRPr>
          </a:p>
          <a:p>
            <a:pPr fontAlgn="t">
              <a:lnSpc>
                <a:spcPct val="100000"/>
              </a:lnSpc>
              <a:spcBef>
                <a:spcPct val="0"/>
              </a:spcBef>
              <a:spcAft>
                <a:spcPct val="0"/>
              </a:spcAft>
              <a:buSzTx/>
              <a:buFontTx/>
              <a:buNone/>
            </a:pPr>
            <a:endParaRPr lang="zh-CN" altLang="en-US" sz="1800" dirty="0">
              <a:solidFill>
                <a:srgbClr val="FF0000"/>
              </a:solidFill>
              <a:effectLst>
                <a:outerShdw blurRad="38100" dist="38100" dir="2700000" algn="tl">
                  <a:srgbClr val="000000"/>
                </a:outerShdw>
              </a:effectLst>
              <a:latin typeface="Arial" charset="0"/>
            </a:endParaRPr>
          </a:p>
        </p:txBody>
      </p:sp>
      <p:sp>
        <p:nvSpPr>
          <p:cNvPr id="24" name="Rectangle 37"/>
          <p:cNvSpPr>
            <a:spLocks noChangeArrowheads="1"/>
          </p:cNvSpPr>
          <p:nvPr/>
        </p:nvSpPr>
        <p:spPr bwMode="auto">
          <a:xfrm>
            <a:off x="6896101" y="3340100"/>
            <a:ext cx="2336799" cy="1930400"/>
          </a:xfrm>
          <a:prstGeom prst="rect">
            <a:avLst/>
          </a:prstGeom>
          <a:noFill/>
          <a:ln w="9525">
            <a:noFill/>
            <a:miter lim="800000"/>
            <a:headEnd/>
            <a:tailEnd/>
          </a:ln>
          <a:effectLst/>
        </p:spPr>
        <p:txBody>
          <a:bodyPr wrap="none" anchor="ctr"/>
          <a:lstStyle/>
          <a:p>
            <a:pPr>
              <a:buFont typeface="Wingdings" pitchFamily="2" charset="2"/>
              <a:buChar char="Ø"/>
            </a:pPr>
            <a:r>
              <a:rPr lang="en-US" altLang="zh-CN" dirty="0" smtClean="0"/>
              <a:t>Data Input</a:t>
            </a:r>
            <a:endParaRPr lang="en-US" altLang="zh-CN" sz="1800" dirty="0" smtClean="0">
              <a:latin typeface="Arial" charset="0"/>
            </a:endParaRPr>
          </a:p>
          <a:p>
            <a:pPr>
              <a:lnSpc>
                <a:spcPct val="100000"/>
              </a:lnSpc>
              <a:spcBef>
                <a:spcPct val="0"/>
              </a:spcBef>
              <a:spcAft>
                <a:spcPct val="0"/>
              </a:spcAft>
              <a:buSzTx/>
              <a:buFont typeface="Wingdings" pitchFamily="2" charset="2"/>
              <a:buChar char="Ø"/>
            </a:pPr>
            <a:r>
              <a:rPr lang="en-US" altLang="zh-CN" sz="1800" dirty="0" smtClean="0">
                <a:latin typeface="Arial" charset="0"/>
              </a:rPr>
              <a:t>Operation</a:t>
            </a:r>
          </a:p>
          <a:p>
            <a:pPr>
              <a:lnSpc>
                <a:spcPct val="100000"/>
              </a:lnSpc>
              <a:spcBef>
                <a:spcPct val="0"/>
              </a:spcBef>
              <a:spcAft>
                <a:spcPct val="0"/>
              </a:spcAft>
              <a:buSzTx/>
              <a:buFont typeface="Wingdings" pitchFamily="2" charset="2"/>
              <a:buChar char="Ø"/>
            </a:pPr>
            <a:r>
              <a:rPr lang="en-US" altLang="zh-CN" sz="1800" dirty="0" smtClean="0">
                <a:latin typeface="Arial" charset="0"/>
              </a:rPr>
              <a:t>Excepted results</a:t>
            </a:r>
            <a:endParaRPr lang="en-US" altLang="zh-CN" sz="1800" dirty="0">
              <a:latin typeface="Arial" charset="0"/>
            </a:endParaRPr>
          </a:p>
        </p:txBody>
      </p:sp>
      <p:sp>
        <p:nvSpPr>
          <p:cNvPr id="25" name="Rectangle 2"/>
          <p:cNvSpPr>
            <a:spLocks noGrp="1" noChangeArrowheads="1"/>
          </p:cNvSpPr>
          <p:nvPr>
            <p:ph type="title"/>
          </p:nvPr>
        </p:nvSpPr>
        <p:spPr>
          <a:xfrm>
            <a:off x="338138" y="195263"/>
            <a:ext cx="7332662" cy="822325"/>
          </a:xfrm>
        </p:spPr>
        <p:txBody>
          <a:bodyPr/>
          <a:lstStyle/>
          <a:p>
            <a:r>
              <a:rPr lang="en-US" dirty="0" smtClean="0"/>
              <a:t>What is Automation Testing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checkerboard(across)">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blinds(horizontal)">
                                      <p:cBhvr>
                                        <p:cTn id="23" dur="500"/>
                                        <p:tgtEl>
                                          <p:spTgt spid="1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blinds(horizontal)">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linds(horizontal)">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linds(horizontal)">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ppt_x"/>
                                          </p:val>
                                        </p:tav>
                                        <p:tav tm="100000">
                                          <p:val>
                                            <p:strVal val="#ppt_x"/>
                                          </p:val>
                                        </p:tav>
                                      </p:tavLst>
                                    </p:anim>
                                    <p:anim calcmode="lin" valueType="num">
                                      <p:cBhvr additive="base">
                                        <p:cTn id="7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box(in)">
                                      <p:cBhvr>
                                        <p:cTn id="7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D6CD342E-5E8A-40D3-829D-17709EFFA65C}" type="slidenum">
              <a:rPr lang="en-US" altLang="zh-CN"/>
              <a:pPr>
                <a:defRPr/>
              </a:pPr>
              <a:t>40</a:t>
            </a:fld>
            <a:endParaRPr lang="en-US" altLang="zh-CN"/>
          </a:p>
        </p:txBody>
      </p:sp>
      <p:sp>
        <p:nvSpPr>
          <p:cNvPr id="5" name="Date Placeholder 4"/>
          <p:cNvSpPr>
            <a:spLocks noGrp="1"/>
          </p:cNvSpPr>
          <p:nvPr>
            <p:ph type="dt" sz="quarter" idx="11"/>
          </p:nvPr>
        </p:nvSpPr>
        <p:spPr/>
        <p:txBody>
          <a:bodyPr/>
          <a:lstStyle/>
          <a:p>
            <a:pPr>
              <a:defRPr/>
            </a:pPr>
            <a:fld id="{402713EC-D013-4D67-A79C-3F2586F1E28A}"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0245" name="Rectangle 2"/>
          <p:cNvSpPr>
            <a:spLocks noGrp="1" noChangeArrowheads="1"/>
          </p:cNvSpPr>
          <p:nvPr>
            <p:ph type="title"/>
          </p:nvPr>
        </p:nvSpPr>
        <p:spPr/>
        <p:txBody>
          <a:bodyPr/>
          <a:lstStyle/>
          <a:p>
            <a:pPr eaLnBrk="1" hangingPunct="1"/>
            <a:r>
              <a:rPr lang="en-US" altLang="zh-CN" dirty="0" smtClean="0">
                <a:ea typeface="宋体" pitchFamily="2" charset="-122"/>
              </a:rPr>
              <a:t>Working with QTP</a:t>
            </a:r>
          </a:p>
        </p:txBody>
      </p:sp>
      <p:sp>
        <p:nvSpPr>
          <p:cNvPr id="10246" name="Rectangle 3"/>
          <p:cNvSpPr>
            <a:spLocks noGrp="1" noChangeArrowheads="1"/>
          </p:cNvSpPr>
          <p:nvPr>
            <p:ph type="body" idx="1"/>
          </p:nvPr>
        </p:nvSpPr>
        <p:spPr/>
        <p:txBody>
          <a:bodyPr/>
          <a:lstStyle/>
          <a:p>
            <a:pPr eaLnBrk="1" hangingPunct="1">
              <a:lnSpc>
                <a:spcPct val="80000"/>
              </a:lnSpc>
            </a:pPr>
            <a:r>
              <a:rPr lang="en-US" altLang="zh-CN" dirty="0" smtClean="0">
                <a:ea typeface="宋体" pitchFamily="2" charset="-122"/>
              </a:rPr>
              <a:t>Action</a:t>
            </a:r>
          </a:p>
          <a:p>
            <a:pPr eaLnBrk="1" hangingPunct="1">
              <a:lnSpc>
                <a:spcPct val="80000"/>
              </a:lnSpc>
            </a:pPr>
            <a:r>
              <a:rPr lang="en-US" altLang="zh-CN" dirty="0" smtClean="0">
                <a:ea typeface="宋体" pitchFamily="2" charset="-122"/>
              </a:rPr>
              <a:t>Data Table</a:t>
            </a:r>
          </a:p>
          <a:p>
            <a:pPr eaLnBrk="1" hangingPunct="1">
              <a:lnSpc>
                <a:spcPct val="80000"/>
              </a:lnSpc>
            </a:pPr>
            <a:r>
              <a:rPr lang="en-US" altLang="zh-CN" dirty="0" smtClean="0">
                <a:ea typeface="宋体" pitchFamily="2" charset="-122"/>
              </a:rPr>
              <a:t>Object Repository</a:t>
            </a:r>
          </a:p>
          <a:p>
            <a:pPr eaLnBrk="1" hangingPunct="1">
              <a:lnSpc>
                <a:spcPct val="80000"/>
              </a:lnSpc>
            </a:pPr>
            <a:r>
              <a:rPr lang="en-US" altLang="zh-CN" dirty="0" smtClean="0">
                <a:ea typeface="宋体" pitchFamily="2" charset="-122"/>
              </a:rPr>
              <a:t>Parameterized</a:t>
            </a:r>
          </a:p>
          <a:p>
            <a:pPr eaLnBrk="1" hangingPunct="1">
              <a:lnSpc>
                <a:spcPct val="80000"/>
              </a:lnSpc>
            </a:pPr>
            <a:r>
              <a:rPr lang="en-US" altLang="zh-CN" dirty="0" smtClean="0">
                <a:ea typeface="宋体" pitchFamily="2" charset="-122"/>
              </a:rPr>
              <a:t>Synchronization</a:t>
            </a:r>
          </a:p>
          <a:p>
            <a:pPr eaLnBrk="1" hangingPunct="1">
              <a:lnSpc>
                <a:spcPct val="80000"/>
              </a:lnSpc>
            </a:pPr>
            <a:r>
              <a:rPr lang="en-US" altLang="zh-CN" dirty="0" smtClean="0">
                <a:ea typeface="宋体" pitchFamily="2" charset="-122"/>
              </a:rPr>
              <a:t>Checkpoint</a:t>
            </a:r>
          </a:p>
          <a:p>
            <a:pPr eaLnBrk="1" hangingPunct="1">
              <a:lnSpc>
                <a:spcPct val="80000"/>
              </a:lnSpc>
            </a:pPr>
            <a:r>
              <a:rPr lang="en-US" altLang="zh-CN" dirty="0" smtClean="0">
                <a:ea typeface="宋体" pitchFamily="2" charset="-122"/>
              </a:rPr>
              <a:t>Output Value</a:t>
            </a:r>
          </a:p>
          <a:p>
            <a:pPr eaLnBrk="1" hangingPunct="1">
              <a:lnSpc>
                <a:spcPct val="80000"/>
              </a:lnSpc>
            </a:pPr>
            <a:r>
              <a:rPr lang="en-US" altLang="zh-CN" dirty="0" smtClean="0">
                <a:ea typeface="宋体" pitchFamily="2" charset="-122"/>
              </a:rPr>
              <a:t>Function Lib</a:t>
            </a:r>
          </a:p>
          <a:p>
            <a:pPr eaLnBrk="1" hangingPunct="1">
              <a:lnSpc>
                <a:spcPct val="80000"/>
              </a:lnSpc>
            </a:pPr>
            <a:r>
              <a:rPr lang="en-US" altLang="zh-CN" dirty="0" smtClean="0">
                <a:ea typeface="宋体" pitchFamily="2" charset="-122"/>
              </a:rPr>
              <a:t>Descriptive Programming</a:t>
            </a:r>
          </a:p>
          <a:p>
            <a:pPr eaLnBrk="1" hangingPunct="1">
              <a:lnSpc>
                <a:spcPct val="80000"/>
              </a:lnSpc>
            </a:pPr>
            <a:r>
              <a:rPr lang="en-US" altLang="zh-CN" dirty="0" smtClean="0">
                <a:ea typeface="宋体" pitchFamily="2" charset="-122"/>
              </a:rPr>
              <a:t>Recovery Scenario</a:t>
            </a:r>
          </a:p>
          <a:p>
            <a:pPr eaLnBrk="1" hangingPunct="1">
              <a:lnSpc>
                <a:spcPct val="80000"/>
              </a:lnSpc>
            </a:pPr>
            <a:r>
              <a:rPr lang="en-US" altLang="zh-CN" dirty="0" smtClean="0">
                <a:ea typeface="宋体" pitchFamily="2" charset="-122"/>
              </a:rPr>
              <a:t>Virtual Object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3 main parts of a QTP Script</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41</a:t>
            </a:fld>
            <a:endParaRPr lang="en-US" altLang="zh-CN"/>
          </a:p>
        </p:txBody>
      </p:sp>
      <p:sp>
        <p:nvSpPr>
          <p:cNvPr id="5" name="Date Placeholder 4"/>
          <p:cNvSpPr>
            <a:spLocks noGrp="1"/>
          </p:cNvSpPr>
          <p:nvPr>
            <p:ph type="dt" sz="quarter" idx="11"/>
          </p:nvPr>
        </p:nvSpPr>
        <p:spPr/>
        <p:txBody>
          <a:bodyPr/>
          <a:lstStyle/>
          <a:p>
            <a:pPr>
              <a:defRPr/>
            </a:pPr>
            <a:fld id="{E3BF8562-F01C-4288-A1B9-AE4D19E84FC9}"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7" name="Picture 3"/>
          <p:cNvPicPr>
            <a:picLocks noChangeAspect="1" noChangeArrowheads="1"/>
          </p:cNvPicPr>
          <p:nvPr/>
        </p:nvPicPr>
        <p:blipFill>
          <a:blip r:embed="rId2" cstate="print"/>
          <a:srcRect/>
          <a:stretch>
            <a:fillRect/>
          </a:stretch>
        </p:blipFill>
        <p:spPr bwMode="auto">
          <a:xfrm>
            <a:off x="1708105" y="1787653"/>
            <a:ext cx="5895004" cy="3564635"/>
          </a:xfrm>
          <a:prstGeom prst="rect">
            <a:avLst/>
          </a:prstGeom>
          <a:noFill/>
          <a:ln w="9525">
            <a:noFill/>
            <a:miter lim="800000"/>
            <a:headEnd/>
            <a:tailEnd/>
          </a:ln>
          <a:effectLst/>
        </p:spPr>
      </p:pic>
      <p:sp>
        <p:nvSpPr>
          <p:cNvPr id="8" name="Rectangle 7"/>
          <p:cNvSpPr/>
          <p:nvPr/>
        </p:nvSpPr>
        <p:spPr bwMode="auto">
          <a:xfrm>
            <a:off x="3128645" y="2353056"/>
            <a:ext cx="4486656" cy="2157984"/>
          </a:xfrm>
          <a:prstGeom prst="rect">
            <a:avLst/>
          </a:prstGeom>
          <a:solidFill>
            <a:schemeClr val="tx1">
              <a:lumMod val="95000"/>
              <a:alpha val="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3128645" y="4547616"/>
            <a:ext cx="4468368" cy="627888"/>
          </a:xfrm>
          <a:prstGeom prst="rect">
            <a:avLst/>
          </a:prstGeom>
          <a:solidFill>
            <a:schemeClr val="tx1">
              <a:lumMod val="95000"/>
              <a:alpha val="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1720297" y="2353056"/>
            <a:ext cx="1408348" cy="282244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4414203" y="2974848"/>
            <a:ext cx="2147887" cy="492443"/>
          </a:xfrm>
          <a:prstGeom prst="rect">
            <a:avLst/>
          </a:prstGeom>
          <a:noFill/>
        </p:spPr>
        <p:txBody>
          <a:bodyPr wrap="square" rtlCol="0">
            <a:spAutoFit/>
          </a:bodyPr>
          <a:lstStyle/>
          <a:p>
            <a:r>
              <a:rPr lang="en-US" altLang="zh-CN" sz="2600" dirty="0" smtClean="0">
                <a:solidFill>
                  <a:srgbClr val="FF0000"/>
                </a:solidFill>
                <a:latin typeface="+mn-lt"/>
                <a:ea typeface="宋体" pitchFamily="2" charset="-122"/>
              </a:rPr>
              <a:t>Action</a:t>
            </a:r>
          </a:p>
        </p:txBody>
      </p:sp>
      <p:sp>
        <p:nvSpPr>
          <p:cNvPr id="12" name="Rectangle 11"/>
          <p:cNvSpPr/>
          <p:nvPr/>
        </p:nvSpPr>
        <p:spPr bwMode="auto">
          <a:xfrm>
            <a:off x="3786378" y="4596384"/>
            <a:ext cx="2922016" cy="469392"/>
          </a:xfrm>
          <a:prstGeom prst="rect">
            <a:avLst/>
          </a:prstGeom>
          <a:solidFill>
            <a:schemeClr val="tx1">
              <a:lumMod val="95000"/>
              <a:alpha val="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600" dirty="0" smtClean="0">
                <a:solidFill>
                  <a:srgbClr val="FF0000"/>
                </a:solidFill>
                <a:latin typeface="+mn-lt"/>
                <a:ea typeface="宋体" pitchFamily="2" charset="-122"/>
              </a:rPr>
              <a:t>Data</a:t>
            </a:r>
            <a:r>
              <a:rPr kumimoji="0" lang="en-US" sz="2600" b="0" i="0" u="none" strike="noStrike" cap="none" normalizeH="0" baseline="0" dirty="0" smtClean="0">
                <a:ln>
                  <a:noFill/>
                </a:ln>
                <a:solidFill>
                  <a:srgbClr val="FF0000"/>
                </a:solidFill>
                <a:effectLst/>
                <a:latin typeface="Arial" charset="0"/>
              </a:rPr>
              <a:t> </a:t>
            </a:r>
            <a:r>
              <a:rPr lang="en-US" altLang="zh-CN" sz="2600" dirty="0" smtClean="0">
                <a:solidFill>
                  <a:srgbClr val="FF0000"/>
                </a:solidFill>
                <a:latin typeface="+mn-lt"/>
                <a:ea typeface="宋体" pitchFamily="2" charset="-122"/>
              </a:rPr>
              <a:t>Table</a:t>
            </a:r>
          </a:p>
        </p:txBody>
      </p:sp>
      <p:sp>
        <p:nvSpPr>
          <p:cNvPr id="13" name="Rectangle 12"/>
          <p:cNvSpPr/>
          <p:nvPr/>
        </p:nvSpPr>
        <p:spPr bwMode="auto">
          <a:xfrm>
            <a:off x="1969157" y="3467291"/>
            <a:ext cx="855935" cy="469392"/>
          </a:xfrm>
          <a:prstGeom prst="rect">
            <a:avLst/>
          </a:prstGeom>
          <a:solidFill>
            <a:schemeClr val="tx1">
              <a:lumMod val="95000"/>
              <a:alpha val="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2600" dirty="0" smtClean="0">
                <a:solidFill>
                  <a:srgbClr val="FF0000"/>
                </a:solidFill>
                <a:latin typeface="+mn-lt"/>
                <a:ea typeface="宋体" pitchFamily="2" charset="-122"/>
              </a:rPr>
              <a:t>OR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a:t>
            </a:r>
            <a:endParaRPr lang="en-US" dirty="0"/>
          </a:p>
        </p:txBody>
      </p:sp>
      <p:sp>
        <p:nvSpPr>
          <p:cNvPr id="3" name="Content Placeholder 2"/>
          <p:cNvSpPr>
            <a:spLocks noGrp="1"/>
          </p:cNvSpPr>
          <p:nvPr>
            <p:ph idx="1"/>
          </p:nvPr>
        </p:nvSpPr>
        <p:spPr>
          <a:xfrm>
            <a:off x="336550" y="1273175"/>
            <a:ext cx="2872980" cy="5115433"/>
          </a:xfrm>
        </p:spPr>
        <p:txBody>
          <a:bodyPr/>
          <a:lstStyle/>
          <a:p>
            <a:pPr eaLnBrk="1" hangingPunct="1"/>
            <a:r>
              <a:rPr lang="en-US" dirty="0" smtClean="0"/>
              <a:t>Action </a:t>
            </a:r>
            <a:r>
              <a:rPr lang="en-US" altLang="zh-CN" dirty="0" smtClean="0">
                <a:ea typeface="宋体" pitchFamily="2" charset="-122"/>
              </a:rPr>
              <a:t>Type</a:t>
            </a:r>
          </a:p>
          <a:p>
            <a:pPr eaLnBrk="1" hangingPunct="1"/>
            <a:r>
              <a:rPr lang="en-US" dirty="0" smtClean="0"/>
              <a:t>Action </a:t>
            </a:r>
            <a:r>
              <a:rPr lang="en-US" altLang="zh-CN" dirty="0" smtClean="0">
                <a:ea typeface="宋体" pitchFamily="2" charset="-122"/>
              </a:rPr>
              <a:t>Parameter </a:t>
            </a:r>
          </a:p>
          <a:p>
            <a:pPr eaLnBrk="1" hangingPunct="1"/>
            <a:r>
              <a:rPr lang="en-US" altLang="zh-CN" dirty="0" smtClean="0">
                <a:ea typeface="宋体" pitchFamily="2" charset="-122"/>
              </a:rPr>
              <a:t>Action Operation</a:t>
            </a:r>
          </a:p>
          <a:p>
            <a:pPr eaLnBrk="1" hangingPunct="1">
              <a:buNone/>
            </a:pPr>
            <a:endParaRPr lang="en-US" altLang="zh-CN" dirty="0" smtClean="0">
              <a:ea typeface="宋体" pitchFamily="2" charset="-122"/>
            </a:endParaRPr>
          </a:p>
          <a:p>
            <a:pPr eaLnBrk="1" hangingPunct="1"/>
            <a:endParaRPr lang="en-US" altLang="zh-CN" dirty="0" smtClean="0">
              <a:ea typeface="宋体" pitchFamily="2" charset="-122"/>
            </a:endParaRPr>
          </a:p>
          <a:p>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42</a:t>
            </a:fld>
            <a:endParaRPr lang="en-US" altLang="zh-CN"/>
          </a:p>
        </p:txBody>
      </p:sp>
      <p:sp>
        <p:nvSpPr>
          <p:cNvPr id="5" name="Date Placeholder 4"/>
          <p:cNvSpPr>
            <a:spLocks noGrp="1"/>
          </p:cNvSpPr>
          <p:nvPr>
            <p:ph type="dt" sz="quarter" idx="11"/>
          </p:nvPr>
        </p:nvSpPr>
        <p:spPr/>
        <p:txBody>
          <a:bodyPr/>
          <a:lstStyle/>
          <a:p>
            <a:pPr>
              <a:defRPr/>
            </a:pPr>
            <a:fld id="{2434EEDE-03E9-4AEF-833D-F6EEEEBF8112}"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2052" name="Picture 4"/>
          <p:cNvPicPr>
            <a:picLocks noChangeAspect="1" noChangeArrowheads="1"/>
          </p:cNvPicPr>
          <p:nvPr/>
        </p:nvPicPr>
        <p:blipFill>
          <a:blip r:embed="rId2" cstate="print"/>
          <a:srcRect/>
          <a:stretch>
            <a:fillRect/>
          </a:stretch>
        </p:blipFill>
        <p:spPr bwMode="auto">
          <a:xfrm>
            <a:off x="1767191" y="2966086"/>
            <a:ext cx="5842649" cy="2969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0979A77C-DC14-417A-A6F8-358C066D10CC}" type="slidenum">
              <a:rPr lang="en-US" altLang="zh-CN"/>
              <a:pPr>
                <a:defRPr/>
              </a:pPr>
              <a:t>43</a:t>
            </a:fld>
            <a:endParaRPr lang="en-US" altLang="zh-CN"/>
          </a:p>
        </p:txBody>
      </p:sp>
      <p:sp>
        <p:nvSpPr>
          <p:cNvPr id="5" name="Date Placeholder 4"/>
          <p:cNvSpPr>
            <a:spLocks noGrp="1"/>
          </p:cNvSpPr>
          <p:nvPr>
            <p:ph type="dt" sz="quarter" idx="11"/>
          </p:nvPr>
        </p:nvSpPr>
        <p:spPr/>
        <p:txBody>
          <a:bodyPr/>
          <a:lstStyle/>
          <a:p>
            <a:pPr>
              <a:defRPr/>
            </a:pPr>
            <a:fld id="{B0EA5A8A-0652-4CD8-B11D-E1268A8A070C}"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7413" name="Rectangle 2"/>
          <p:cNvSpPr>
            <a:spLocks noGrp="1" noChangeArrowheads="1"/>
          </p:cNvSpPr>
          <p:nvPr>
            <p:ph type="title"/>
          </p:nvPr>
        </p:nvSpPr>
        <p:spPr/>
        <p:txBody>
          <a:bodyPr/>
          <a:lstStyle/>
          <a:p>
            <a:pPr eaLnBrk="1" hangingPunct="1"/>
            <a:r>
              <a:rPr lang="en-US" altLang="zh-CN" dirty="0" smtClean="0">
                <a:ea typeface="宋体" pitchFamily="2" charset="-122"/>
              </a:rPr>
              <a:t>Action Type</a:t>
            </a:r>
            <a:endParaRPr lang="zh-CN" altLang="en-US" dirty="0" smtClean="0">
              <a:ea typeface="宋体" pitchFamily="2" charset="-122"/>
            </a:endParaRPr>
          </a:p>
        </p:txBody>
      </p:sp>
      <p:sp>
        <p:nvSpPr>
          <p:cNvPr id="17414" name="Rectangle 3"/>
          <p:cNvSpPr>
            <a:spLocks noGrp="1" noChangeArrowheads="1"/>
          </p:cNvSpPr>
          <p:nvPr>
            <p:ph type="body" idx="1"/>
          </p:nvPr>
        </p:nvSpPr>
        <p:spPr/>
        <p:txBody>
          <a:bodyPr/>
          <a:lstStyle/>
          <a:p>
            <a:pPr eaLnBrk="1" hangingPunct="1"/>
            <a:r>
              <a:rPr lang="en-US" altLang="zh-CN" dirty="0" smtClean="0">
                <a:ea typeface="宋体" pitchFamily="2" charset="-122"/>
              </a:rPr>
              <a:t>View by Reusability</a:t>
            </a:r>
          </a:p>
          <a:p>
            <a:pPr lvl="1" eaLnBrk="1" hangingPunct="1"/>
            <a:r>
              <a:rPr lang="en-US" altLang="zh-CN" dirty="0" smtClean="0">
                <a:ea typeface="宋体" pitchFamily="2" charset="-122"/>
              </a:rPr>
              <a:t>Reusable Action</a:t>
            </a:r>
          </a:p>
          <a:p>
            <a:pPr lvl="1" eaLnBrk="1" hangingPunct="1"/>
            <a:r>
              <a:rPr lang="en-US" altLang="zh-CN" dirty="0" smtClean="0">
                <a:ea typeface="宋体" pitchFamily="2" charset="-122"/>
              </a:rPr>
              <a:t>Un-reusable Action</a:t>
            </a:r>
          </a:p>
          <a:p>
            <a:pPr eaLnBrk="1" hangingPunct="1"/>
            <a:r>
              <a:rPr lang="en-US" altLang="zh-CN" dirty="0" smtClean="0">
                <a:ea typeface="宋体" pitchFamily="2" charset="-122"/>
              </a:rPr>
              <a:t>View by Location</a:t>
            </a:r>
          </a:p>
          <a:p>
            <a:pPr lvl="1" eaLnBrk="1" hangingPunct="1"/>
            <a:r>
              <a:rPr lang="en-US" altLang="zh-CN" dirty="0" smtClean="0">
                <a:ea typeface="宋体" pitchFamily="2" charset="-122"/>
              </a:rPr>
              <a:t>Internal Action</a:t>
            </a:r>
          </a:p>
          <a:p>
            <a:pPr lvl="1" eaLnBrk="1" hangingPunct="1"/>
            <a:r>
              <a:rPr lang="en-US" altLang="zh-CN" dirty="0" smtClean="0">
                <a:ea typeface="宋体" pitchFamily="2" charset="-122"/>
              </a:rPr>
              <a:t>External Action</a:t>
            </a:r>
          </a:p>
          <a:p>
            <a:pPr eaLnBrk="1" hangingPunct="1"/>
            <a:endParaRPr lang="en-US" altLang="zh-CN" dirty="0" smtClean="0">
              <a:ea typeface="宋体" pitchFamily="2" charset="-122"/>
            </a:endParaRPr>
          </a:p>
          <a:p>
            <a:pPr eaLnBrk="1" hangingPunct="1">
              <a:buNone/>
            </a:pPr>
            <a:endParaRPr lang="en-US" altLang="zh-CN" dirty="0" smtClean="0">
              <a:ea typeface="宋体" pitchFamily="2" charset="-122"/>
            </a:endParaRPr>
          </a:p>
        </p:txBody>
      </p:sp>
      <p:pic>
        <p:nvPicPr>
          <p:cNvPr id="3074" name="Picture 2"/>
          <p:cNvPicPr>
            <a:picLocks noChangeAspect="1" noChangeArrowheads="1"/>
          </p:cNvPicPr>
          <p:nvPr/>
        </p:nvPicPr>
        <p:blipFill>
          <a:blip r:embed="rId2" cstate="print"/>
          <a:srcRect/>
          <a:stretch>
            <a:fillRect/>
          </a:stretch>
        </p:blipFill>
        <p:spPr bwMode="auto">
          <a:xfrm>
            <a:off x="4008438" y="1480947"/>
            <a:ext cx="44958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0979A77C-DC14-417A-A6F8-358C066D10CC}" type="slidenum">
              <a:rPr lang="en-US" altLang="zh-CN"/>
              <a:pPr>
                <a:defRPr/>
              </a:pPr>
              <a:t>44</a:t>
            </a:fld>
            <a:endParaRPr lang="en-US" altLang="zh-CN"/>
          </a:p>
        </p:txBody>
      </p:sp>
      <p:sp>
        <p:nvSpPr>
          <p:cNvPr id="5" name="Date Placeholder 4"/>
          <p:cNvSpPr>
            <a:spLocks noGrp="1"/>
          </p:cNvSpPr>
          <p:nvPr>
            <p:ph type="dt" sz="quarter" idx="11"/>
          </p:nvPr>
        </p:nvSpPr>
        <p:spPr/>
        <p:txBody>
          <a:bodyPr/>
          <a:lstStyle/>
          <a:p>
            <a:pPr>
              <a:defRPr/>
            </a:pPr>
            <a:fld id="{3BA00555-8BF8-4E59-8D31-98D33351D20B}"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7413" name="Rectangle 2"/>
          <p:cNvSpPr>
            <a:spLocks noGrp="1" noChangeArrowheads="1"/>
          </p:cNvSpPr>
          <p:nvPr>
            <p:ph type="title"/>
          </p:nvPr>
        </p:nvSpPr>
        <p:spPr/>
        <p:txBody>
          <a:bodyPr/>
          <a:lstStyle/>
          <a:p>
            <a:pPr eaLnBrk="1" hangingPunct="1"/>
            <a:r>
              <a:rPr lang="en-US" altLang="zh-CN" dirty="0" smtClean="0">
                <a:ea typeface="宋体" pitchFamily="2" charset="-122"/>
              </a:rPr>
              <a:t>Action Parameter </a:t>
            </a:r>
            <a:endParaRPr lang="zh-CN" altLang="en-US" dirty="0" smtClean="0">
              <a:ea typeface="宋体" pitchFamily="2" charset="-122"/>
            </a:endParaRPr>
          </a:p>
        </p:txBody>
      </p:sp>
      <p:sp>
        <p:nvSpPr>
          <p:cNvPr id="17414" name="Rectangle 3"/>
          <p:cNvSpPr>
            <a:spLocks noGrp="1" noChangeArrowheads="1"/>
          </p:cNvSpPr>
          <p:nvPr>
            <p:ph type="body" idx="1"/>
          </p:nvPr>
        </p:nvSpPr>
        <p:spPr/>
        <p:txBody>
          <a:bodyPr/>
          <a:lstStyle/>
          <a:p>
            <a:pPr eaLnBrk="1" hangingPunct="1"/>
            <a:r>
              <a:rPr lang="en-US" altLang="zh-CN" dirty="0" smtClean="0">
                <a:ea typeface="宋体" pitchFamily="2" charset="-122"/>
              </a:rPr>
              <a:t>Action Parameter </a:t>
            </a:r>
          </a:p>
          <a:p>
            <a:pPr eaLnBrk="1" hangingPunct="1"/>
            <a:r>
              <a:rPr lang="en-US" altLang="zh-CN" dirty="0" smtClean="0">
                <a:ea typeface="宋体" pitchFamily="2" charset="-122"/>
              </a:rPr>
              <a:t>Test Parameters</a:t>
            </a:r>
          </a:p>
        </p:txBody>
      </p:sp>
      <p:pic>
        <p:nvPicPr>
          <p:cNvPr id="4098" name="Picture 2"/>
          <p:cNvPicPr>
            <a:picLocks noChangeAspect="1" noChangeArrowheads="1"/>
          </p:cNvPicPr>
          <p:nvPr/>
        </p:nvPicPr>
        <p:blipFill>
          <a:blip r:embed="rId2" cstate="print"/>
          <a:srcRect/>
          <a:stretch>
            <a:fillRect/>
          </a:stretch>
        </p:blipFill>
        <p:spPr bwMode="auto">
          <a:xfrm>
            <a:off x="4008438" y="1529715"/>
            <a:ext cx="44958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0979A77C-DC14-417A-A6F8-358C066D10CC}" type="slidenum">
              <a:rPr lang="en-US" altLang="zh-CN"/>
              <a:pPr>
                <a:defRPr/>
              </a:pPr>
              <a:t>45</a:t>
            </a:fld>
            <a:endParaRPr lang="en-US" altLang="zh-CN"/>
          </a:p>
        </p:txBody>
      </p:sp>
      <p:sp>
        <p:nvSpPr>
          <p:cNvPr id="5" name="Date Placeholder 4"/>
          <p:cNvSpPr>
            <a:spLocks noGrp="1"/>
          </p:cNvSpPr>
          <p:nvPr>
            <p:ph type="dt" sz="quarter" idx="11"/>
          </p:nvPr>
        </p:nvSpPr>
        <p:spPr/>
        <p:txBody>
          <a:bodyPr/>
          <a:lstStyle/>
          <a:p>
            <a:pPr>
              <a:defRPr/>
            </a:pPr>
            <a:fld id="{D8C72EE1-E206-4736-8A82-4B734124B0AC}"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7413" name="Rectangle 2"/>
          <p:cNvSpPr>
            <a:spLocks noGrp="1" noChangeArrowheads="1"/>
          </p:cNvSpPr>
          <p:nvPr>
            <p:ph type="title"/>
          </p:nvPr>
        </p:nvSpPr>
        <p:spPr/>
        <p:txBody>
          <a:bodyPr/>
          <a:lstStyle/>
          <a:p>
            <a:pPr eaLnBrk="1" hangingPunct="1"/>
            <a:r>
              <a:rPr lang="en-US" altLang="zh-CN" dirty="0" smtClean="0">
                <a:ea typeface="宋体" pitchFamily="2" charset="-122"/>
              </a:rPr>
              <a:t>Action Operation</a:t>
            </a:r>
            <a:endParaRPr lang="zh-CN" altLang="en-US" dirty="0" smtClean="0">
              <a:ea typeface="宋体" pitchFamily="2" charset="-122"/>
            </a:endParaRPr>
          </a:p>
        </p:txBody>
      </p:sp>
      <p:sp>
        <p:nvSpPr>
          <p:cNvPr id="17414" name="Rectangle 3"/>
          <p:cNvSpPr>
            <a:spLocks noGrp="1" noChangeArrowheads="1"/>
          </p:cNvSpPr>
          <p:nvPr>
            <p:ph type="body" idx="1"/>
          </p:nvPr>
        </p:nvSpPr>
        <p:spPr>
          <a:xfrm>
            <a:off x="336550" y="1273175"/>
            <a:ext cx="1918970" cy="5270500"/>
          </a:xfrm>
        </p:spPr>
        <p:txBody>
          <a:bodyPr/>
          <a:lstStyle/>
          <a:p>
            <a:pPr eaLnBrk="1" hangingPunct="1"/>
            <a:r>
              <a:rPr lang="en-US" altLang="zh-CN" dirty="0" smtClean="0">
                <a:ea typeface="宋体" pitchFamily="2" charset="-122"/>
              </a:rPr>
              <a:t>Split Action</a:t>
            </a:r>
          </a:p>
        </p:txBody>
      </p:sp>
      <p:pic>
        <p:nvPicPr>
          <p:cNvPr id="5122" name="Picture 2"/>
          <p:cNvPicPr>
            <a:picLocks noChangeAspect="1" noChangeArrowheads="1"/>
          </p:cNvPicPr>
          <p:nvPr/>
        </p:nvPicPr>
        <p:blipFill>
          <a:blip r:embed="rId2" cstate="print"/>
          <a:srcRect/>
          <a:stretch>
            <a:fillRect/>
          </a:stretch>
        </p:blipFill>
        <p:spPr bwMode="auto">
          <a:xfrm>
            <a:off x="6047105" y="4186809"/>
            <a:ext cx="2819400" cy="1581150"/>
          </a:xfrm>
          <a:prstGeom prst="rect">
            <a:avLst/>
          </a:prstGeom>
          <a:noFill/>
          <a:ln w="9525">
            <a:solidFill>
              <a:schemeClr val="bg1"/>
            </a:solid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6070791" y="1456055"/>
            <a:ext cx="2847975" cy="1790700"/>
          </a:xfrm>
          <a:prstGeom prst="rect">
            <a:avLst/>
          </a:prstGeom>
          <a:noFill/>
          <a:ln w="9525">
            <a:solidFill>
              <a:schemeClr val="bg1"/>
            </a:solidFill>
            <a:miter lim="800000"/>
            <a:headEnd/>
            <a:tailEnd/>
          </a:ln>
          <a:effectLst/>
        </p:spPr>
      </p:pic>
      <p:pic>
        <p:nvPicPr>
          <p:cNvPr id="5125" name="Picture 5"/>
          <p:cNvPicPr>
            <a:picLocks noChangeAspect="1" noChangeArrowheads="1"/>
          </p:cNvPicPr>
          <p:nvPr/>
        </p:nvPicPr>
        <p:blipFill>
          <a:blip r:embed="rId4" cstate="print"/>
          <a:srcRect/>
          <a:stretch>
            <a:fillRect/>
          </a:stretch>
        </p:blipFill>
        <p:spPr bwMode="auto">
          <a:xfrm>
            <a:off x="97536" y="2009204"/>
            <a:ext cx="5343525" cy="4010025"/>
          </a:xfrm>
          <a:prstGeom prst="rect">
            <a:avLst/>
          </a:prstGeom>
          <a:noFill/>
          <a:ln w="9525">
            <a:noFill/>
            <a:miter lim="800000"/>
            <a:headEnd/>
            <a:tailEnd/>
          </a:ln>
          <a:effectLst/>
        </p:spPr>
      </p:pic>
      <p:sp>
        <p:nvSpPr>
          <p:cNvPr id="10" name="Down Arrow 9"/>
          <p:cNvSpPr/>
          <p:nvPr/>
        </p:nvSpPr>
        <p:spPr bwMode="auto">
          <a:xfrm rot="2141630">
            <a:off x="5377382" y="2630408"/>
            <a:ext cx="606044" cy="818165"/>
          </a:xfrm>
          <a:prstGeom prst="downArrow">
            <a:avLst/>
          </a:prstGeom>
          <a:ln w="9525" cap="flat" cmpd="sng" algn="ctr">
            <a:solidFill>
              <a:schemeClr val="tx1"/>
            </a:solidFill>
            <a:prstDash val="solid"/>
            <a:round/>
            <a:headEnd type="none" w="med" len="med"/>
            <a:tailEnd type="none" w="med" len="med"/>
          </a:ln>
          <a:effectLst/>
        </p:spPr>
        <p:style>
          <a:lnRef idx="0">
            <a:scrgbClr r="0" g="0" b="0"/>
          </a:lnRef>
          <a:fillRef idx="1002">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Down Arrow 10"/>
          <p:cNvSpPr/>
          <p:nvPr/>
        </p:nvSpPr>
        <p:spPr bwMode="auto">
          <a:xfrm rot="18265516">
            <a:off x="5401349" y="3564730"/>
            <a:ext cx="606044" cy="818165"/>
          </a:xfrm>
          <a:prstGeom prst="downArrow">
            <a:avLst/>
          </a:prstGeom>
          <a:ln w="9525" cap="flat" cmpd="sng" algn="ctr">
            <a:solidFill>
              <a:schemeClr val="tx1"/>
            </a:solidFill>
            <a:prstDash val="solid"/>
            <a:round/>
            <a:headEnd type="none" w="med" len="med"/>
            <a:tailEnd type="none" w="med" len="med"/>
          </a:ln>
          <a:effectLst/>
        </p:spPr>
        <p:style>
          <a:lnRef idx="0">
            <a:scrgbClr r="0" g="0" b="0"/>
          </a:lnRef>
          <a:fillRef idx="1002">
            <a:schemeClr val="dk2"/>
          </a:fillRef>
          <a:effectRef idx="0">
            <a:scrgbClr r="0" g="0" b="0"/>
          </a:effectRef>
          <a:fontRef idx="major"/>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0979A77C-DC14-417A-A6F8-358C066D10CC}" type="slidenum">
              <a:rPr lang="en-US" altLang="zh-CN"/>
              <a:pPr>
                <a:defRPr/>
              </a:pPr>
              <a:t>46</a:t>
            </a:fld>
            <a:endParaRPr lang="en-US" altLang="zh-CN"/>
          </a:p>
        </p:txBody>
      </p:sp>
      <p:sp>
        <p:nvSpPr>
          <p:cNvPr id="5" name="Date Placeholder 4"/>
          <p:cNvSpPr>
            <a:spLocks noGrp="1"/>
          </p:cNvSpPr>
          <p:nvPr>
            <p:ph type="dt" sz="quarter" idx="11"/>
          </p:nvPr>
        </p:nvSpPr>
        <p:spPr/>
        <p:txBody>
          <a:bodyPr/>
          <a:lstStyle/>
          <a:p>
            <a:pPr>
              <a:defRPr/>
            </a:pPr>
            <a:fld id="{BE70DE79-04E3-498E-8B98-B0D36A5CCAD0}"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7413" name="Rectangle 2"/>
          <p:cNvSpPr>
            <a:spLocks noGrp="1" noChangeArrowheads="1"/>
          </p:cNvSpPr>
          <p:nvPr>
            <p:ph type="title"/>
          </p:nvPr>
        </p:nvSpPr>
        <p:spPr/>
        <p:txBody>
          <a:bodyPr/>
          <a:lstStyle/>
          <a:p>
            <a:pPr eaLnBrk="1" hangingPunct="1"/>
            <a:r>
              <a:rPr lang="en-US" altLang="zh-CN" dirty="0" smtClean="0">
                <a:ea typeface="宋体" pitchFamily="2" charset="-122"/>
              </a:rPr>
              <a:t>Action Operation</a:t>
            </a:r>
            <a:endParaRPr lang="zh-CN" altLang="en-US" dirty="0" smtClean="0">
              <a:ea typeface="宋体" pitchFamily="2" charset="-122"/>
            </a:endParaRPr>
          </a:p>
        </p:txBody>
      </p:sp>
      <p:sp>
        <p:nvSpPr>
          <p:cNvPr id="17414" name="Rectangle 3"/>
          <p:cNvSpPr>
            <a:spLocks noGrp="1" noChangeArrowheads="1"/>
          </p:cNvSpPr>
          <p:nvPr>
            <p:ph type="body" idx="1"/>
          </p:nvPr>
        </p:nvSpPr>
        <p:spPr>
          <a:xfrm>
            <a:off x="336550" y="1273175"/>
            <a:ext cx="3601466" cy="5270500"/>
          </a:xfrm>
        </p:spPr>
        <p:txBody>
          <a:bodyPr/>
          <a:lstStyle/>
          <a:p>
            <a:pPr eaLnBrk="1" hangingPunct="1"/>
            <a:r>
              <a:rPr lang="en-US" altLang="zh-CN" dirty="0" smtClean="0">
                <a:ea typeface="宋体" pitchFamily="2" charset="-122"/>
              </a:rPr>
              <a:t>Call to Actions</a:t>
            </a:r>
          </a:p>
          <a:p>
            <a:pPr lvl="1" eaLnBrk="1" hangingPunct="1"/>
            <a:r>
              <a:rPr lang="en-US" altLang="zh-CN" dirty="0" smtClean="0">
                <a:ea typeface="宋体" pitchFamily="2" charset="-122"/>
              </a:rPr>
              <a:t>Call to New Action</a:t>
            </a:r>
          </a:p>
          <a:p>
            <a:pPr lvl="1" eaLnBrk="1" hangingPunct="1"/>
            <a:r>
              <a:rPr lang="en-US" altLang="zh-CN" dirty="0" smtClean="0">
                <a:ea typeface="宋体" pitchFamily="2" charset="-122"/>
              </a:rPr>
              <a:t>Call to Copy of Action</a:t>
            </a:r>
          </a:p>
          <a:p>
            <a:pPr lvl="1" eaLnBrk="1" hangingPunct="1"/>
            <a:r>
              <a:rPr lang="en-US" altLang="zh-CN" dirty="0" smtClean="0">
                <a:ea typeface="宋体" pitchFamily="2" charset="-122"/>
              </a:rPr>
              <a:t>Call to Existing Action</a:t>
            </a:r>
          </a:p>
        </p:txBody>
      </p:sp>
      <p:pic>
        <p:nvPicPr>
          <p:cNvPr id="6146" name="Picture 2"/>
          <p:cNvPicPr>
            <a:picLocks noChangeAspect="1" noChangeArrowheads="1"/>
          </p:cNvPicPr>
          <p:nvPr/>
        </p:nvPicPr>
        <p:blipFill>
          <a:blip r:embed="rId2" cstate="print"/>
          <a:srcRect/>
          <a:stretch>
            <a:fillRect/>
          </a:stretch>
        </p:blipFill>
        <p:spPr bwMode="auto">
          <a:xfrm>
            <a:off x="4645152" y="1464945"/>
            <a:ext cx="3608451" cy="44687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0979A77C-DC14-417A-A6F8-358C066D10CC}" type="slidenum">
              <a:rPr lang="en-US" altLang="zh-CN"/>
              <a:pPr>
                <a:defRPr/>
              </a:pPr>
              <a:t>47</a:t>
            </a:fld>
            <a:endParaRPr lang="en-US" altLang="zh-CN"/>
          </a:p>
        </p:txBody>
      </p:sp>
      <p:sp>
        <p:nvSpPr>
          <p:cNvPr id="5" name="Date Placeholder 4"/>
          <p:cNvSpPr>
            <a:spLocks noGrp="1"/>
          </p:cNvSpPr>
          <p:nvPr>
            <p:ph type="dt" sz="quarter" idx="11"/>
          </p:nvPr>
        </p:nvSpPr>
        <p:spPr/>
        <p:txBody>
          <a:bodyPr/>
          <a:lstStyle/>
          <a:p>
            <a:pPr>
              <a:defRPr/>
            </a:pPr>
            <a:fld id="{6AC59186-990F-4122-9BBB-864BAFA99E80}"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7413" name="Rectangle 2"/>
          <p:cNvSpPr>
            <a:spLocks noGrp="1" noChangeArrowheads="1"/>
          </p:cNvSpPr>
          <p:nvPr>
            <p:ph type="title"/>
          </p:nvPr>
        </p:nvSpPr>
        <p:spPr/>
        <p:txBody>
          <a:bodyPr/>
          <a:lstStyle/>
          <a:p>
            <a:pPr eaLnBrk="1" hangingPunct="1"/>
            <a:r>
              <a:rPr lang="en-US" altLang="zh-CN" dirty="0" smtClean="0">
                <a:ea typeface="宋体" pitchFamily="2" charset="-122"/>
              </a:rPr>
              <a:t>Action Operation</a:t>
            </a:r>
            <a:endParaRPr lang="zh-CN" altLang="en-US" dirty="0" smtClean="0">
              <a:ea typeface="宋体" pitchFamily="2" charset="-122"/>
            </a:endParaRPr>
          </a:p>
        </p:txBody>
      </p:sp>
      <p:sp>
        <p:nvSpPr>
          <p:cNvPr id="17414" name="Rectangle 3"/>
          <p:cNvSpPr>
            <a:spLocks noGrp="1" noChangeArrowheads="1"/>
          </p:cNvSpPr>
          <p:nvPr>
            <p:ph type="body" idx="1"/>
          </p:nvPr>
        </p:nvSpPr>
        <p:spPr>
          <a:xfrm>
            <a:off x="336550" y="1273175"/>
            <a:ext cx="3601466" cy="5270500"/>
          </a:xfrm>
        </p:spPr>
        <p:txBody>
          <a:bodyPr/>
          <a:lstStyle/>
          <a:p>
            <a:pPr eaLnBrk="1" hangingPunct="1"/>
            <a:r>
              <a:rPr lang="en-US" altLang="zh-CN" dirty="0" smtClean="0">
                <a:ea typeface="宋体" pitchFamily="2" charset="-122"/>
              </a:rPr>
              <a:t>Action Call Properties</a:t>
            </a:r>
          </a:p>
          <a:p>
            <a:pPr lvl="1" eaLnBrk="1" hangingPunct="1"/>
            <a:r>
              <a:rPr lang="en-US" altLang="zh-CN" dirty="0" err="1" smtClean="0">
                <a:ea typeface="宋体" pitchFamily="2" charset="-122"/>
              </a:rPr>
              <a:t>DataTable</a:t>
            </a:r>
            <a:r>
              <a:rPr lang="en-US" altLang="zh-CN" dirty="0" smtClean="0">
                <a:ea typeface="宋体" pitchFamily="2" charset="-122"/>
              </a:rPr>
              <a:t> iterations</a:t>
            </a:r>
          </a:p>
          <a:p>
            <a:pPr lvl="1" eaLnBrk="1" hangingPunct="1"/>
            <a:r>
              <a:rPr lang="en-US" altLang="zh-CN" dirty="0" smtClean="0">
                <a:ea typeface="宋体" pitchFamily="2" charset="-122"/>
              </a:rPr>
              <a:t>Parameter Values</a:t>
            </a:r>
          </a:p>
        </p:txBody>
      </p:sp>
      <p:pic>
        <p:nvPicPr>
          <p:cNvPr id="1026" name="Picture 2"/>
          <p:cNvPicPr>
            <a:picLocks noChangeAspect="1" noChangeArrowheads="1"/>
          </p:cNvPicPr>
          <p:nvPr/>
        </p:nvPicPr>
        <p:blipFill>
          <a:blip r:embed="rId2" cstate="print"/>
          <a:srcRect/>
          <a:stretch>
            <a:fillRect/>
          </a:stretch>
        </p:blipFill>
        <p:spPr bwMode="auto">
          <a:xfrm>
            <a:off x="4676206" y="1833421"/>
            <a:ext cx="4038600" cy="4010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Action</a:t>
            </a:r>
            <a:endParaRPr lang="en-US" dirty="0"/>
          </a:p>
        </p:txBody>
      </p:sp>
      <p:sp>
        <p:nvSpPr>
          <p:cNvPr id="3" name="Content Placeholder 2"/>
          <p:cNvSpPr>
            <a:spLocks noGrp="1"/>
          </p:cNvSpPr>
          <p:nvPr>
            <p:ph idx="1"/>
          </p:nvPr>
        </p:nvSpPr>
        <p:spPr/>
        <p:txBody>
          <a:bodyPr/>
          <a:lstStyle/>
          <a:p>
            <a:pPr eaLnBrk="1" hangingPunct="1">
              <a:buFontTx/>
              <a:buNone/>
            </a:pPr>
            <a:r>
              <a:rPr lang="en-US" dirty="0" smtClean="0"/>
              <a:t>Action </a:t>
            </a:r>
            <a:r>
              <a:rPr lang="en-US" altLang="zh-CN" dirty="0" smtClean="0">
                <a:ea typeface="宋体" pitchFamily="2" charset="-122"/>
              </a:rPr>
              <a:t>Type</a:t>
            </a:r>
          </a:p>
          <a:p>
            <a:pPr eaLnBrk="1" hangingPunct="1"/>
            <a:r>
              <a:rPr lang="en-US" altLang="zh-CN" dirty="0" smtClean="0">
                <a:ea typeface="宋体" pitchFamily="2" charset="-122"/>
              </a:rPr>
              <a:t>Reusable Action</a:t>
            </a:r>
          </a:p>
          <a:p>
            <a:pPr eaLnBrk="1" hangingPunct="1"/>
            <a:r>
              <a:rPr lang="en-US" altLang="zh-CN" dirty="0" smtClean="0">
                <a:ea typeface="宋体" pitchFamily="2" charset="-122"/>
              </a:rPr>
              <a:t>Un-Reusable Action</a:t>
            </a:r>
          </a:p>
          <a:p>
            <a:pPr eaLnBrk="1" hangingPunct="1">
              <a:buFontTx/>
              <a:buNone/>
            </a:pPr>
            <a:r>
              <a:rPr lang="en-US" dirty="0" smtClean="0"/>
              <a:t>Action </a:t>
            </a:r>
            <a:r>
              <a:rPr lang="en-US" altLang="zh-CN" dirty="0" smtClean="0">
                <a:ea typeface="宋体" pitchFamily="2" charset="-122"/>
              </a:rPr>
              <a:t>Parameter </a:t>
            </a:r>
          </a:p>
          <a:p>
            <a:pPr eaLnBrk="1" hangingPunct="1"/>
            <a:r>
              <a:rPr lang="en-US" altLang="zh-CN" dirty="0" smtClean="0">
                <a:ea typeface="宋体" pitchFamily="2" charset="-122"/>
              </a:rPr>
              <a:t>Add Action/Test Parameter </a:t>
            </a:r>
          </a:p>
          <a:p>
            <a:pPr eaLnBrk="1" hangingPunct="1"/>
            <a:r>
              <a:rPr lang="en-US" altLang="zh-CN" dirty="0" smtClean="0">
                <a:ea typeface="宋体" pitchFamily="2" charset="-122"/>
              </a:rPr>
              <a:t>Delete Action/Test Parameter </a:t>
            </a:r>
          </a:p>
          <a:p>
            <a:pPr eaLnBrk="1" hangingPunct="1">
              <a:buFontTx/>
              <a:buNone/>
            </a:pPr>
            <a:r>
              <a:rPr lang="en-US" dirty="0" smtClean="0"/>
              <a:t>Action </a:t>
            </a:r>
            <a:r>
              <a:rPr lang="en-US" altLang="zh-CN" dirty="0" smtClean="0">
                <a:ea typeface="宋体" pitchFamily="2" charset="-122"/>
              </a:rPr>
              <a:t>Operation</a:t>
            </a:r>
          </a:p>
          <a:p>
            <a:pPr eaLnBrk="1" hangingPunct="1"/>
            <a:r>
              <a:rPr lang="en-US" altLang="zh-CN" dirty="0" smtClean="0">
                <a:ea typeface="宋体" pitchFamily="2" charset="-122"/>
              </a:rPr>
              <a:t>Split</a:t>
            </a:r>
          </a:p>
          <a:p>
            <a:pPr eaLnBrk="1" hangingPunct="1"/>
            <a:r>
              <a:rPr lang="en-US" altLang="zh-CN" dirty="0" smtClean="0">
                <a:ea typeface="宋体" pitchFamily="2" charset="-122"/>
              </a:rPr>
              <a:t>Call</a:t>
            </a:r>
          </a:p>
          <a:p>
            <a:pPr eaLnBrk="1" hangingPunct="1"/>
            <a:r>
              <a:rPr lang="en-US" altLang="zh-CN" dirty="0" smtClean="0">
                <a:ea typeface="宋体" pitchFamily="2" charset="-122"/>
              </a:rPr>
              <a:t>Action Call Properties Setting</a:t>
            </a:r>
          </a:p>
          <a:p>
            <a:pPr eaLnBrk="1" hangingPunct="1"/>
            <a:endParaRPr lang="en-US" altLang="zh-CN" dirty="0" smtClean="0">
              <a:ea typeface="宋体" pitchFamily="2" charset="-122"/>
            </a:endParaRPr>
          </a:p>
          <a:p>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48</a:t>
            </a:fld>
            <a:endParaRPr lang="en-US" altLang="zh-CN"/>
          </a:p>
        </p:txBody>
      </p:sp>
      <p:sp>
        <p:nvSpPr>
          <p:cNvPr id="5" name="Date Placeholder 4"/>
          <p:cNvSpPr>
            <a:spLocks noGrp="1"/>
          </p:cNvSpPr>
          <p:nvPr>
            <p:ph type="dt" sz="quarter" idx="11"/>
          </p:nvPr>
        </p:nvSpPr>
        <p:spPr/>
        <p:txBody>
          <a:bodyPr/>
          <a:lstStyle/>
          <a:p>
            <a:pPr>
              <a:defRPr/>
            </a:pPr>
            <a:fld id="{E8612A65-EC4C-4971-A39C-D852CBE53962}"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Repository</a:t>
            </a:r>
            <a:endParaRPr lang="en-US" dirty="0"/>
          </a:p>
        </p:txBody>
      </p:sp>
      <p:sp>
        <p:nvSpPr>
          <p:cNvPr id="3" name="Content Placeholder 2"/>
          <p:cNvSpPr>
            <a:spLocks noGrp="1"/>
          </p:cNvSpPr>
          <p:nvPr>
            <p:ph idx="1"/>
          </p:nvPr>
        </p:nvSpPr>
        <p:spPr/>
        <p:txBody>
          <a:bodyPr/>
          <a:lstStyle/>
          <a:p>
            <a:r>
              <a:rPr lang="en-US" dirty="0" smtClean="0"/>
              <a:t>Using Object Spy</a:t>
            </a:r>
          </a:p>
          <a:p>
            <a:r>
              <a:rPr lang="en-US" dirty="0" smtClean="0"/>
              <a:t>Object Repository Type</a:t>
            </a:r>
          </a:p>
          <a:p>
            <a:r>
              <a:rPr lang="en-US" dirty="0" smtClean="0"/>
              <a:t>Object Repository Window</a:t>
            </a:r>
          </a:p>
          <a:p>
            <a:r>
              <a:rPr lang="en-US" dirty="0" smtClean="0"/>
              <a:t>Object Repository Management</a:t>
            </a:r>
          </a:p>
          <a:p>
            <a:r>
              <a:rPr lang="en-US" dirty="0" smtClean="0"/>
              <a:t>Object Repository Manager Tool</a:t>
            </a:r>
          </a:p>
          <a:p>
            <a:r>
              <a:rPr lang="en-US" dirty="0" smtClean="0"/>
              <a:t>Associating Object Repositories with Actions</a:t>
            </a:r>
          </a:p>
          <a:p>
            <a:pPr>
              <a:buNone/>
            </a:pP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49</a:t>
            </a:fld>
            <a:endParaRPr lang="en-US" altLang="zh-CN"/>
          </a:p>
        </p:txBody>
      </p:sp>
      <p:sp>
        <p:nvSpPr>
          <p:cNvPr id="5" name="Date Placeholder 4"/>
          <p:cNvSpPr>
            <a:spLocks noGrp="1"/>
          </p:cNvSpPr>
          <p:nvPr>
            <p:ph type="dt" sz="quarter" idx="11"/>
          </p:nvPr>
        </p:nvSpPr>
        <p:spPr/>
        <p:txBody>
          <a:bodyPr/>
          <a:lstStyle/>
          <a:p>
            <a:pPr>
              <a:defRPr/>
            </a:pPr>
            <a:fld id="{AF9313E9-BEF4-4CD3-B864-9FC70C521A85}"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5</a:t>
            </a:fld>
            <a:endParaRPr lang="en-US" altLang="zh-CN"/>
          </a:p>
        </p:txBody>
      </p:sp>
      <p:sp>
        <p:nvSpPr>
          <p:cNvPr id="5" name="Date Placeholder 4"/>
          <p:cNvSpPr>
            <a:spLocks noGrp="1"/>
          </p:cNvSpPr>
          <p:nvPr>
            <p:ph type="dt" sz="quarter" idx="11"/>
          </p:nvPr>
        </p:nvSpPr>
        <p:spPr/>
        <p:txBody>
          <a:bodyPr/>
          <a:lstStyle/>
          <a:p>
            <a:pPr>
              <a:defRPr/>
            </a:pPr>
            <a:fld id="{DD10270A-8F13-4730-AA0F-2B36739952EA}"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Rectangle 2"/>
          <p:cNvSpPr>
            <a:spLocks noGrp="1" noChangeArrowheads="1"/>
          </p:cNvSpPr>
          <p:nvPr>
            <p:ph type="title"/>
          </p:nvPr>
        </p:nvSpPr>
        <p:spPr>
          <a:xfrm>
            <a:off x="338138" y="195263"/>
            <a:ext cx="7332662" cy="822325"/>
          </a:xfrm>
        </p:spPr>
        <p:txBody>
          <a:bodyPr/>
          <a:lstStyle/>
          <a:p>
            <a:r>
              <a:rPr lang="en-US" dirty="0" smtClean="0"/>
              <a:t>What is Automation </a:t>
            </a:r>
            <a:r>
              <a:rPr lang="en-US" dirty="0"/>
              <a:t>Testing</a:t>
            </a:r>
          </a:p>
        </p:txBody>
      </p:sp>
      <p:sp>
        <p:nvSpPr>
          <p:cNvPr id="8" name="Content Placeholder 17"/>
          <p:cNvSpPr>
            <a:spLocks noGrp="1"/>
          </p:cNvSpPr>
          <p:nvPr>
            <p:ph idx="1"/>
          </p:nvPr>
        </p:nvSpPr>
        <p:spPr>
          <a:xfrm>
            <a:off x="336550" y="1273175"/>
            <a:ext cx="8394700" cy="5270500"/>
          </a:xfrm>
        </p:spPr>
        <p:txBody>
          <a:bodyPr/>
          <a:lstStyle/>
          <a:p>
            <a:r>
              <a:rPr lang="en-US" dirty="0" smtClean="0"/>
              <a:t>Automation Testing is the use of software to control the execution of tests, the comparison of actual results to expected results, the setting up of test preconditions, and other test control and test reporting functions.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Object Spy</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50</a:t>
            </a:fld>
            <a:endParaRPr lang="en-US" altLang="zh-CN"/>
          </a:p>
        </p:txBody>
      </p:sp>
      <p:sp>
        <p:nvSpPr>
          <p:cNvPr id="5" name="Date Placeholder 4"/>
          <p:cNvSpPr>
            <a:spLocks noGrp="1"/>
          </p:cNvSpPr>
          <p:nvPr>
            <p:ph type="dt" sz="quarter" idx="11"/>
          </p:nvPr>
        </p:nvSpPr>
        <p:spPr/>
        <p:txBody>
          <a:bodyPr/>
          <a:lstStyle/>
          <a:p>
            <a:pPr>
              <a:defRPr/>
            </a:pPr>
            <a:fld id="{F984102B-2354-411F-B2D3-F790E721370C}"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7" name="Picture 10"/>
          <p:cNvPicPr>
            <a:picLocks noGrp="1" noChangeAspect="1" noChangeArrowheads="1"/>
          </p:cNvPicPr>
          <p:nvPr>
            <p:ph idx="1"/>
          </p:nvPr>
        </p:nvPicPr>
        <p:blipFill>
          <a:blip r:embed="rId2" cstate="print"/>
          <a:srcRect/>
          <a:stretch>
            <a:fillRect/>
          </a:stretch>
        </p:blipFill>
        <p:spPr bwMode="auto">
          <a:xfrm>
            <a:off x="1722837" y="1273175"/>
            <a:ext cx="5622125" cy="5270500"/>
          </a:xfrm>
          <a:prstGeom prst="rect">
            <a:avLst/>
          </a:prstGeom>
          <a:noFill/>
          <a:ln w="19050">
            <a:noFill/>
            <a:miter lim="800000"/>
            <a:headEnd type="none" w="sm" len="sm"/>
            <a:tailEnd type="none" w="sm" len="sm"/>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57332FF8-362D-46B5-A34C-D2809A19A1BC}" type="slidenum">
              <a:rPr lang="en-US" altLang="zh-CN"/>
              <a:pPr>
                <a:defRPr/>
              </a:pPr>
              <a:t>51</a:t>
            </a:fld>
            <a:endParaRPr lang="en-US" altLang="zh-CN"/>
          </a:p>
        </p:txBody>
      </p:sp>
      <p:sp>
        <p:nvSpPr>
          <p:cNvPr id="5" name="Date Placeholder 4"/>
          <p:cNvSpPr>
            <a:spLocks noGrp="1"/>
          </p:cNvSpPr>
          <p:nvPr>
            <p:ph type="dt" sz="quarter" idx="11"/>
          </p:nvPr>
        </p:nvSpPr>
        <p:spPr/>
        <p:txBody>
          <a:bodyPr/>
          <a:lstStyle/>
          <a:p>
            <a:pPr>
              <a:defRPr/>
            </a:pPr>
            <a:fld id="{630113BA-686D-490A-AF9B-805BA2159999}"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9461" name="Rectangle 2"/>
          <p:cNvSpPr>
            <a:spLocks noGrp="1" noChangeArrowheads="1"/>
          </p:cNvSpPr>
          <p:nvPr>
            <p:ph type="title"/>
          </p:nvPr>
        </p:nvSpPr>
        <p:spPr/>
        <p:txBody>
          <a:bodyPr/>
          <a:lstStyle/>
          <a:p>
            <a:pPr eaLnBrk="1" hangingPunct="1"/>
            <a:r>
              <a:rPr lang="en-US" altLang="zh-CN" dirty="0" smtClean="0">
                <a:ea typeface="宋体" pitchFamily="2" charset="-122"/>
              </a:rPr>
              <a:t>Object Repository Type</a:t>
            </a:r>
          </a:p>
        </p:txBody>
      </p:sp>
      <p:graphicFrame>
        <p:nvGraphicFramePr>
          <p:cNvPr id="7" name="Diagram 6"/>
          <p:cNvGraphicFramePr/>
          <p:nvPr/>
        </p:nvGraphicFramePr>
        <p:xfrm>
          <a:off x="336550" y="1273175"/>
          <a:ext cx="8394700" cy="527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Repository Window</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52</a:t>
            </a:fld>
            <a:endParaRPr lang="en-US" altLang="zh-CN"/>
          </a:p>
        </p:txBody>
      </p:sp>
      <p:sp>
        <p:nvSpPr>
          <p:cNvPr id="5" name="Date Placeholder 4"/>
          <p:cNvSpPr>
            <a:spLocks noGrp="1"/>
          </p:cNvSpPr>
          <p:nvPr>
            <p:ph type="dt" sz="quarter" idx="11"/>
          </p:nvPr>
        </p:nvSpPr>
        <p:spPr/>
        <p:txBody>
          <a:bodyPr/>
          <a:lstStyle/>
          <a:p>
            <a:pPr>
              <a:defRPr/>
            </a:pPr>
            <a:fld id="{67AA8F71-5E38-405A-B161-2B45BFBC8DDB}"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55298" name="Picture 2"/>
          <p:cNvPicPr>
            <a:picLocks noGrp="1" noChangeAspect="1" noChangeArrowheads="1"/>
          </p:cNvPicPr>
          <p:nvPr>
            <p:ph idx="1"/>
          </p:nvPr>
        </p:nvPicPr>
        <p:blipFill>
          <a:blip r:embed="rId2" cstate="print"/>
          <a:srcRect/>
          <a:stretch>
            <a:fillRect/>
          </a:stretch>
        </p:blipFill>
        <p:spPr bwMode="auto">
          <a:xfrm>
            <a:off x="928687" y="1646237"/>
            <a:ext cx="7210425" cy="4524375"/>
          </a:xfrm>
          <a:prstGeom prst="rect">
            <a:avLst/>
          </a:prstGeom>
          <a:noFill/>
          <a:ln w="9525" cap="flat" cmpd="sng" algn="ctr">
            <a:noFill/>
            <a:prstDash val="solid"/>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pitchFamily="2" charset="-122"/>
              </a:rPr>
              <a:t>Object Repository Management</a:t>
            </a:r>
            <a:endParaRPr lang="en-US" dirty="0"/>
          </a:p>
        </p:txBody>
      </p:sp>
      <p:sp>
        <p:nvSpPr>
          <p:cNvPr id="3" name="Content Placeholder 2"/>
          <p:cNvSpPr>
            <a:spLocks noGrp="1"/>
          </p:cNvSpPr>
          <p:nvPr>
            <p:ph idx="1"/>
          </p:nvPr>
        </p:nvSpPr>
        <p:spPr/>
        <p:txBody>
          <a:bodyPr/>
          <a:lstStyle/>
          <a:p>
            <a:pPr eaLnBrk="1" hangingPunct="1"/>
            <a:r>
              <a:rPr lang="en-US" altLang="zh-CN" dirty="0" smtClean="0">
                <a:ea typeface="宋体" pitchFamily="2" charset="-122"/>
              </a:rPr>
              <a:t>Add New Object</a:t>
            </a:r>
          </a:p>
          <a:p>
            <a:pPr eaLnBrk="1" hangingPunct="1"/>
            <a:r>
              <a:rPr lang="en-US" altLang="zh-CN" dirty="0" smtClean="0">
                <a:ea typeface="宋体" pitchFamily="2" charset="-122"/>
              </a:rPr>
              <a:t>Export Local Object Repository to Shared one</a:t>
            </a:r>
          </a:p>
          <a:p>
            <a:pPr eaLnBrk="1" hangingPunct="1"/>
            <a:r>
              <a:rPr lang="en-US" altLang="zh-CN" dirty="0" smtClean="0">
                <a:ea typeface="宋体" pitchFamily="2" charset="-122"/>
              </a:rPr>
              <a:t>Update Object</a:t>
            </a:r>
          </a:p>
          <a:p>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53</a:t>
            </a:fld>
            <a:endParaRPr lang="en-US" altLang="zh-CN"/>
          </a:p>
        </p:txBody>
      </p:sp>
      <p:sp>
        <p:nvSpPr>
          <p:cNvPr id="5" name="Date Placeholder 4"/>
          <p:cNvSpPr>
            <a:spLocks noGrp="1"/>
          </p:cNvSpPr>
          <p:nvPr>
            <p:ph type="dt" sz="quarter" idx="11"/>
          </p:nvPr>
        </p:nvSpPr>
        <p:spPr/>
        <p:txBody>
          <a:bodyPr/>
          <a:lstStyle/>
          <a:p>
            <a:pPr>
              <a:defRPr/>
            </a:pPr>
            <a:fld id="{0F43286C-0EEC-4A1A-95D7-79CE93DA7410}"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pitchFamily="2" charset="-122"/>
              </a:rPr>
              <a:t>Object Repository Manager Tool</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54</a:t>
            </a:fld>
            <a:endParaRPr lang="en-US" altLang="zh-CN"/>
          </a:p>
        </p:txBody>
      </p:sp>
      <p:sp>
        <p:nvSpPr>
          <p:cNvPr id="5" name="Date Placeholder 4"/>
          <p:cNvSpPr>
            <a:spLocks noGrp="1"/>
          </p:cNvSpPr>
          <p:nvPr>
            <p:ph type="dt" sz="quarter" idx="11"/>
          </p:nvPr>
        </p:nvSpPr>
        <p:spPr/>
        <p:txBody>
          <a:bodyPr/>
          <a:lstStyle/>
          <a:p>
            <a:pPr>
              <a:defRPr/>
            </a:pPr>
            <a:fld id="{0B1711A3-F0A7-4688-AE47-BBA9303CA022}"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54274" name="Picture 2"/>
          <p:cNvPicPr>
            <a:picLocks noGrp="1" noChangeAspect="1" noChangeArrowheads="1"/>
          </p:cNvPicPr>
          <p:nvPr>
            <p:ph idx="1"/>
          </p:nvPr>
        </p:nvPicPr>
        <p:blipFill>
          <a:blip r:embed="rId2" cstate="print"/>
          <a:srcRect/>
          <a:stretch>
            <a:fillRect/>
          </a:stretch>
        </p:blipFill>
        <p:spPr bwMode="auto">
          <a:xfrm>
            <a:off x="1262062" y="1370012"/>
            <a:ext cx="6543675" cy="5076825"/>
          </a:xfrm>
          <a:prstGeom prst="rect">
            <a:avLst/>
          </a:prstGeom>
          <a:noFill/>
          <a:ln w="9525" cap="flat" cmpd="sng" algn="ctr">
            <a:noFill/>
            <a:prstDash val="solid"/>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Associating Object Repositories with Actions</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55</a:t>
            </a:fld>
            <a:endParaRPr lang="en-US" altLang="zh-CN"/>
          </a:p>
        </p:txBody>
      </p:sp>
      <p:sp>
        <p:nvSpPr>
          <p:cNvPr id="5" name="Date Placeholder 4"/>
          <p:cNvSpPr>
            <a:spLocks noGrp="1"/>
          </p:cNvSpPr>
          <p:nvPr>
            <p:ph type="dt" sz="quarter" idx="11"/>
          </p:nvPr>
        </p:nvSpPr>
        <p:spPr/>
        <p:txBody>
          <a:bodyPr/>
          <a:lstStyle/>
          <a:p>
            <a:pPr>
              <a:defRPr/>
            </a:pPr>
            <a:fld id="{22C28EB7-9F12-4726-BCD4-521CCF58F896}"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2325800" y="1330489"/>
            <a:ext cx="4543336" cy="51112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Object Repository </a:t>
            </a:r>
            <a:endParaRPr lang="en-US" dirty="0"/>
          </a:p>
        </p:txBody>
      </p:sp>
      <p:sp>
        <p:nvSpPr>
          <p:cNvPr id="3" name="Content Placeholder 2"/>
          <p:cNvSpPr>
            <a:spLocks noGrp="1"/>
          </p:cNvSpPr>
          <p:nvPr>
            <p:ph idx="1"/>
          </p:nvPr>
        </p:nvSpPr>
        <p:spPr/>
        <p:txBody>
          <a:bodyPr/>
          <a:lstStyle/>
          <a:p>
            <a:r>
              <a:rPr lang="en-US" dirty="0" smtClean="0"/>
              <a:t>Using Object Spy</a:t>
            </a:r>
          </a:p>
          <a:p>
            <a:r>
              <a:rPr lang="en-US" dirty="0" smtClean="0"/>
              <a:t>Object Repository Type</a:t>
            </a:r>
          </a:p>
          <a:p>
            <a:r>
              <a:rPr lang="en-US" dirty="0" smtClean="0"/>
              <a:t>Object Repository Window</a:t>
            </a:r>
          </a:p>
          <a:p>
            <a:r>
              <a:rPr lang="en-US" dirty="0" smtClean="0"/>
              <a:t>Object Repository Management</a:t>
            </a:r>
          </a:p>
          <a:p>
            <a:r>
              <a:rPr lang="en-US" dirty="0" smtClean="0"/>
              <a:t>Object Repository Manager Tool</a:t>
            </a:r>
          </a:p>
          <a:p>
            <a:pPr lvl="1" eaLnBrk="1" hangingPunct="1"/>
            <a:r>
              <a:rPr lang="en-US" altLang="zh-CN" dirty="0" smtClean="0">
                <a:ea typeface="宋体" pitchFamily="2" charset="-122"/>
              </a:rPr>
              <a:t>Add New Object</a:t>
            </a:r>
          </a:p>
          <a:p>
            <a:pPr lvl="1" eaLnBrk="1" hangingPunct="1"/>
            <a:r>
              <a:rPr lang="en-US" altLang="zh-CN" dirty="0" smtClean="0">
                <a:ea typeface="宋体" pitchFamily="2" charset="-122"/>
              </a:rPr>
              <a:t>Export Local Object Repository to Shared one</a:t>
            </a:r>
          </a:p>
          <a:p>
            <a:pPr lvl="1" eaLnBrk="1" hangingPunct="1"/>
            <a:r>
              <a:rPr lang="en-US" altLang="zh-CN" dirty="0" smtClean="0">
                <a:ea typeface="宋体" pitchFamily="2" charset="-122"/>
              </a:rPr>
              <a:t>Update Object</a:t>
            </a:r>
          </a:p>
          <a:p>
            <a:pPr eaLnBrk="1" hangingPunct="1"/>
            <a:r>
              <a:rPr lang="en-US" dirty="0" smtClean="0"/>
              <a:t>Associating Object Repositories with Actions</a:t>
            </a:r>
            <a:endParaRPr lang="en-US" altLang="zh-CN" dirty="0" smtClean="0">
              <a:ea typeface="宋体" pitchFamily="2" charset="-12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56</a:t>
            </a:fld>
            <a:endParaRPr lang="en-US" altLang="zh-CN"/>
          </a:p>
        </p:txBody>
      </p:sp>
      <p:sp>
        <p:nvSpPr>
          <p:cNvPr id="5" name="Date Placeholder 4"/>
          <p:cNvSpPr>
            <a:spLocks noGrp="1"/>
          </p:cNvSpPr>
          <p:nvPr>
            <p:ph type="dt" sz="quarter" idx="11"/>
          </p:nvPr>
        </p:nvSpPr>
        <p:spPr/>
        <p:txBody>
          <a:bodyPr/>
          <a:lstStyle/>
          <a:p>
            <a:pPr>
              <a:defRPr/>
            </a:pPr>
            <a:fld id="{3093C96C-5C01-4D88-B63E-7812FF641999}"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24250C3D-DAA1-425F-B2DE-D0FD523A2858}" type="slidenum">
              <a:rPr lang="en-US" altLang="zh-CN"/>
              <a:pPr>
                <a:defRPr/>
              </a:pPr>
              <a:t>57</a:t>
            </a:fld>
            <a:endParaRPr lang="en-US" altLang="zh-CN"/>
          </a:p>
        </p:txBody>
      </p:sp>
      <p:sp>
        <p:nvSpPr>
          <p:cNvPr id="5" name="Date Placeholder 4"/>
          <p:cNvSpPr>
            <a:spLocks noGrp="1"/>
          </p:cNvSpPr>
          <p:nvPr>
            <p:ph type="dt" sz="quarter" idx="11"/>
          </p:nvPr>
        </p:nvSpPr>
        <p:spPr/>
        <p:txBody>
          <a:bodyPr/>
          <a:lstStyle/>
          <a:p>
            <a:pPr>
              <a:defRPr/>
            </a:pPr>
            <a:fld id="{875D228F-1405-43A0-98E9-B10F1930F8AC}"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8437" name="Rectangle 2"/>
          <p:cNvSpPr>
            <a:spLocks noGrp="1" noChangeArrowheads="1"/>
          </p:cNvSpPr>
          <p:nvPr>
            <p:ph type="title"/>
          </p:nvPr>
        </p:nvSpPr>
        <p:spPr/>
        <p:txBody>
          <a:bodyPr/>
          <a:lstStyle/>
          <a:p>
            <a:pPr eaLnBrk="1" hangingPunct="1"/>
            <a:r>
              <a:rPr lang="en-US" altLang="zh-CN" dirty="0" err="1" smtClean="0">
                <a:ea typeface="宋体" pitchFamily="2" charset="-122"/>
              </a:rPr>
              <a:t>DataTable</a:t>
            </a:r>
            <a:endParaRPr lang="en-US" altLang="zh-CN" dirty="0" smtClean="0">
              <a:ea typeface="宋体" pitchFamily="2" charset="-122"/>
            </a:endParaRPr>
          </a:p>
        </p:txBody>
      </p:sp>
      <p:sp>
        <p:nvSpPr>
          <p:cNvPr id="18438" name="Rectangle 3"/>
          <p:cNvSpPr>
            <a:spLocks noGrp="1" noChangeArrowheads="1"/>
          </p:cNvSpPr>
          <p:nvPr>
            <p:ph type="body" idx="1"/>
          </p:nvPr>
        </p:nvSpPr>
        <p:spPr/>
        <p:txBody>
          <a:bodyPr/>
          <a:lstStyle/>
          <a:p>
            <a:pPr eaLnBrk="1" hangingPunct="1"/>
            <a:r>
              <a:rPr lang="en-US" altLang="zh-CN" dirty="0" smtClean="0">
                <a:ea typeface="宋体" pitchFamily="2" charset="-122"/>
              </a:rPr>
              <a:t>Type</a:t>
            </a:r>
          </a:p>
          <a:p>
            <a:pPr lvl="1" eaLnBrk="1" hangingPunct="1"/>
            <a:r>
              <a:rPr lang="en-US" altLang="zh-CN" dirty="0" smtClean="0">
                <a:ea typeface="宋体" pitchFamily="2" charset="-122"/>
              </a:rPr>
              <a:t>Local Sheet</a:t>
            </a:r>
          </a:p>
          <a:p>
            <a:pPr lvl="1" eaLnBrk="1" hangingPunct="1"/>
            <a:r>
              <a:rPr lang="en-US" altLang="zh-CN" dirty="0" smtClean="0">
                <a:ea typeface="宋体" pitchFamily="2" charset="-122"/>
              </a:rPr>
              <a:t>Global Sheet</a:t>
            </a:r>
          </a:p>
          <a:p>
            <a:pPr eaLnBrk="1" hangingPunct="1"/>
            <a:endParaRPr lang="en-US" altLang="zh-CN" dirty="0" smtClean="0">
              <a:ea typeface="宋体" pitchFamily="2" charset="-122"/>
            </a:endParaRPr>
          </a:p>
          <a:p>
            <a:pPr eaLnBrk="1" hangingPunct="1"/>
            <a:r>
              <a:rPr lang="en-US" altLang="zh-CN" dirty="0" smtClean="0">
                <a:ea typeface="宋体" pitchFamily="2" charset="-122"/>
              </a:rPr>
              <a:t>Property</a:t>
            </a:r>
          </a:p>
          <a:p>
            <a:pPr lvl="1" eaLnBrk="1" hangingPunct="1"/>
            <a:r>
              <a:rPr lang="en-US" altLang="zh-CN" dirty="0" err="1" smtClean="0">
                <a:ea typeface="宋体" pitchFamily="2" charset="-122"/>
              </a:rPr>
              <a:t>RawValue</a:t>
            </a:r>
            <a:endParaRPr lang="en-US" altLang="zh-CN" dirty="0" smtClean="0">
              <a:ea typeface="宋体" pitchFamily="2" charset="-122"/>
            </a:endParaRPr>
          </a:p>
          <a:p>
            <a:pPr lvl="1" eaLnBrk="1" hangingPunct="1"/>
            <a:r>
              <a:rPr lang="en-US" altLang="zh-CN" dirty="0" smtClean="0">
                <a:ea typeface="宋体" pitchFamily="2" charset="-122"/>
              </a:rPr>
              <a:t>Value</a:t>
            </a:r>
          </a:p>
          <a:p>
            <a:pPr eaLnBrk="1" hangingPunct="1"/>
            <a:endParaRPr lang="en-US" altLang="zh-CN" dirty="0" smtClean="0">
              <a:ea typeface="宋体" pitchFamily="2" charset="-122"/>
            </a:endParaRPr>
          </a:p>
          <a:p>
            <a:pPr eaLnBrk="1" hangingPunct="1"/>
            <a:r>
              <a:rPr lang="en-US" altLang="zh-CN" dirty="0" smtClean="0">
                <a:ea typeface="宋体" pitchFamily="2" charset="-122"/>
              </a:rPr>
              <a:t>Method</a:t>
            </a:r>
          </a:p>
          <a:p>
            <a:pPr lvl="1" eaLnBrk="1" hangingPunct="1"/>
            <a:r>
              <a:rPr lang="en-US" altLang="zh-CN" dirty="0" err="1" smtClean="0">
                <a:ea typeface="宋体" pitchFamily="2" charset="-122"/>
              </a:rPr>
              <a:t>SetCurrentRow</a:t>
            </a:r>
            <a:endParaRPr lang="en-US" altLang="zh-CN" dirty="0" smtClean="0">
              <a:ea typeface="宋体" pitchFamily="2" charset="-122"/>
            </a:endParaRPr>
          </a:p>
          <a:p>
            <a:pPr lvl="1" eaLnBrk="1" hangingPunct="1"/>
            <a:r>
              <a:rPr lang="en-US" altLang="zh-CN" dirty="0" err="1" smtClean="0">
                <a:ea typeface="宋体" pitchFamily="2" charset="-122"/>
              </a:rPr>
              <a:t>GetCurrentRow</a:t>
            </a:r>
            <a:endParaRPr lang="en-US" altLang="zh-CN" dirty="0" smtClean="0">
              <a:ea typeface="宋体" pitchFamily="2" charset="-122"/>
            </a:endParaRPr>
          </a:p>
          <a:p>
            <a:pPr lvl="1" eaLnBrk="1" hangingPunct="1"/>
            <a:r>
              <a:rPr lang="en-US" dirty="0" err="1" smtClean="0"/>
              <a:t>GetRowCount</a:t>
            </a:r>
            <a:endParaRPr lang="en-US" altLang="zh-CN" dirty="0" smtClean="0">
              <a:ea typeface="宋体" pitchFamily="2" charset="-122"/>
            </a:endParaRPr>
          </a:p>
          <a:p>
            <a:pPr eaLnBrk="1" hangingPunct="1">
              <a:buFontTx/>
              <a:buNone/>
            </a:pPr>
            <a:endParaRPr lang="en-US" altLang="zh-CN" dirty="0" smtClean="0">
              <a:ea typeface="宋体" pitchFamily="2" charset="-122"/>
            </a:endParaRPr>
          </a:p>
        </p:txBody>
      </p:sp>
      <p:pic>
        <p:nvPicPr>
          <p:cNvPr id="7" name="Picture 2"/>
          <p:cNvPicPr>
            <a:picLocks noChangeAspect="1" noChangeArrowheads="1"/>
          </p:cNvPicPr>
          <p:nvPr/>
        </p:nvPicPr>
        <p:blipFill>
          <a:blip r:embed="rId2" cstate="print"/>
          <a:srcRect/>
          <a:stretch>
            <a:fillRect/>
          </a:stretch>
        </p:blipFill>
        <p:spPr bwMode="auto">
          <a:xfrm>
            <a:off x="3163932" y="1684400"/>
            <a:ext cx="5328114" cy="41189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24250C3D-DAA1-425F-B2DE-D0FD523A2858}" type="slidenum">
              <a:rPr lang="en-US" altLang="zh-CN"/>
              <a:pPr>
                <a:defRPr/>
              </a:pPr>
              <a:t>58</a:t>
            </a:fld>
            <a:endParaRPr lang="en-US" altLang="zh-CN"/>
          </a:p>
        </p:txBody>
      </p:sp>
      <p:sp>
        <p:nvSpPr>
          <p:cNvPr id="5" name="Date Placeholder 4"/>
          <p:cNvSpPr>
            <a:spLocks noGrp="1"/>
          </p:cNvSpPr>
          <p:nvPr>
            <p:ph type="dt" sz="quarter" idx="11"/>
          </p:nvPr>
        </p:nvSpPr>
        <p:spPr/>
        <p:txBody>
          <a:bodyPr/>
          <a:lstStyle/>
          <a:p>
            <a:pPr>
              <a:defRPr/>
            </a:pPr>
            <a:fld id="{BBDFFDC1-03CA-4A7A-862A-0A0DEE0A393D}"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8437" name="Rectangle 2"/>
          <p:cNvSpPr>
            <a:spLocks noGrp="1" noChangeArrowheads="1"/>
          </p:cNvSpPr>
          <p:nvPr>
            <p:ph type="title"/>
          </p:nvPr>
        </p:nvSpPr>
        <p:spPr/>
        <p:txBody>
          <a:bodyPr/>
          <a:lstStyle/>
          <a:p>
            <a:pPr eaLnBrk="1" hangingPunct="1"/>
            <a:r>
              <a:rPr lang="en-US" altLang="zh-CN" dirty="0" err="1" smtClean="0">
                <a:ea typeface="宋体" pitchFamily="2" charset="-122"/>
              </a:rPr>
              <a:t>DataTable</a:t>
            </a:r>
            <a:r>
              <a:rPr lang="en-US" altLang="zh-CN" dirty="0" smtClean="0">
                <a:ea typeface="宋体" pitchFamily="2" charset="-122"/>
              </a:rPr>
              <a:t> Type</a:t>
            </a:r>
          </a:p>
        </p:txBody>
      </p:sp>
      <p:sp>
        <p:nvSpPr>
          <p:cNvPr id="18438" name="Rectangle 3"/>
          <p:cNvSpPr>
            <a:spLocks noGrp="1" noChangeArrowheads="1"/>
          </p:cNvSpPr>
          <p:nvPr>
            <p:ph type="body" idx="1"/>
          </p:nvPr>
        </p:nvSpPr>
        <p:spPr/>
        <p:txBody>
          <a:bodyPr/>
          <a:lstStyle/>
          <a:p>
            <a:pPr eaLnBrk="1" hangingPunct="1"/>
            <a:r>
              <a:rPr lang="en-US" altLang="zh-CN" dirty="0" smtClean="0">
                <a:ea typeface="宋体" pitchFamily="2" charset="-122"/>
              </a:rPr>
              <a:t>Local Sheet</a:t>
            </a:r>
          </a:p>
          <a:p>
            <a:pPr eaLnBrk="1" hangingPunct="1"/>
            <a:r>
              <a:rPr lang="en-US" altLang="zh-CN" dirty="0" smtClean="0">
                <a:ea typeface="宋体" pitchFamily="2" charset="-122"/>
              </a:rPr>
              <a:t>Global Sheet</a:t>
            </a:r>
          </a:p>
        </p:txBody>
      </p:sp>
      <p:pic>
        <p:nvPicPr>
          <p:cNvPr id="7170" name="Picture 2"/>
          <p:cNvPicPr>
            <a:picLocks noChangeAspect="1" noChangeArrowheads="1"/>
          </p:cNvPicPr>
          <p:nvPr/>
        </p:nvPicPr>
        <p:blipFill>
          <a:blip r:embed="rId2" cstate="print"/>
          <a:srcRect/>
          <a:stretch>
            <a:fillRect/>
          </a:stretch>
        </p:blipFill>
        <p:spPr bwMode="auto">
          <a:xfrm>
            <a:off x="2676252" y="1684400"/>
            <a:ext cx="5328114" cy="41189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24250C3D-DAA1-425F-B2DE-D0FD523A2858}" type="slidenum">
              <a:rPr lang="en-US" altLang="zh-CN"/>
              <a:pPr>
                <a:defRPr/>
              </a:pPr>
              <a:t>59</a:t>
            </a:fld>
            <a:endParaRPr lang="en-US" altLang="zh-CN"/>
          </a:p>
        </p:txBody>
      </p:sp>
      <p:sp>
        <p:nvSpPr>
          <p:cNvPr id="5" name="Date Placeholder 4"/>
          <p:cNvSpPr>
            <a:spLocks noGrp="1"/>
          </p:cNvSpPr>
          <p:nvPr>
            <p:ph type="dt" sz="quarter" idx="11"/>
          </p:nvPr>
        </p:nvSpPr>
        <p:spPr/>
        <p:txBody>
          <a:bodyPr/>
          <a:lstStyle/>
          <a:p>
            <a:pPr>
              <a:defRPr/>
            </a:pPr>
            <a:fld id="{54694A24-03F8-49A3-87BB-9C1E7000A6B0}"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8437" name="Rectangle 2"/>
          <p:cNvSpPr>
            <a:spLocks noGrp="1" noChangeArrowheads="1"/>
          </p:cNvSpPr>
          <p:nvPr>
            <p:ph type="title"/>
          </p:nvPr>
        </p:nvSpPr>
        <p:spPr/>
        <p:txBody>
          <a:bodyPr/>
          <a:lstStyle/>
          <a:p>
            <a:pPr eaLnBrk="1" hangingPunct="1"/>
            <a:r>
              <a:rPr lang="en-US" altLang="zh-CN" dirty="0" err="1" smtClean="0">
                <a:ea typeface="宋体" pitchFamily="2" charset="-122"/>
              </a:rPr>
              <a:t>DataTable</a:t>
            </a:r>
            <a:r>
              <a:rPr lang="en-US" altLang="zh-CN" dirty="0" smtClean="0">
                <a:ea typeface="宋体" pitchFamily="2" charset="-122"/>
              </a:rPr>
              <a:t> Property</a:t>
            </a:r>
          </a:p>
        </p:txBody>
      </p:sp>
      <p:sp>
        <p:nvSpPr>
          <p:cNvPr id="18438" name="Rectangle 3"/>
          <p:cNvSpPr>
            <a:spLocks noGrp="1" noChangeArrowheads="1"/>
          </p:cNvSpPr>
          <p:nvPr>
            <p:ph type="body" idx="1"/>
          </p:nvPr>
        </p:nvSpPr>
        <p:spPr>
          <a:xfrm>
            <a:off x="336550" y="1273175"/>
            <a:ext cx="8394700" cy="1079881"/>
          </a:xfrm>
        </p:spPr>
        <p:txBody>
          <a:bodyPr/>
          <a:lstStyle/>
          <a:p>
            <a:pPr eaLnBrk="1" hangingPunct="1"/>
            <a:r>
              <a:rPr lang="en-US" altLang="zh-CN" dirty="0" err="1" smtClean="0">
                <a:ea typeface="宋体" pitchFamily="2" charset="-122"/>
              </a:rPr>
              <a:t>RawValue</a:t>
            </a:r>
            <a:endParaRPr lang="en-US" altLang="zh-CN" dirty="0" smtClean="0">
              <a:ea typeface="宋体" pitchFamily="2" charset="-122"/>
            </a:endParaRPr>
          </a:p>
          <a:p>
            <a:pPr eaLnBrk="1" hangingPunct="1"/>
            <a:r>
              <a:rPr lang="en-US" altLang="zh-CN" dirty="0" smtClean="0">
                <a:ea typeface="宋体" pitchFamily="2" charset="-122"/>
              </a:rPr>
              <a:t>Value</a:t>
            </a:r>
          </a:p>
          <a:p>
            <a:pPr eaLnBrk="1" hangingPunct="1">
              <a:buFontTx/>
              <a:buNone/>
            </a:pPr>
            <a:endParaRPr lang="en-US" altLang="zh-CN" dirty="0" smtClean="0">
              <a:ea typeface="宋体" pitchFamily="2" charset="-122"/>
            </a:endParaRPr>
          </a:p>
        </p:txBody>
      </p:sp>
      <p:pic>
        <p:nvPicPr>
          <p:cNvPr id="8195" name="Picture 3"/>
          <p:cNvPicPr>
            <a:picLocks noChangeAspect="1" noChangeArrowheads="1"/>
          </p:cNvPicPr>
          <p:nvPr/>
        </p:nvPicPr>
        <p:blipFill>
          <a:blip r:embed="rId2" cstate="print"/>
          <a:srcRect/>
          <a:stretch>
            <a:fillRect/>
          </a:stretch>
        </p:blipFill>
        <p:spPr bwMode="auto">
          <a:xfrm>
            <a:off x="2755964" y="1471802"/>
            <a:ext cx="4976411" cy="2173605"/>
          </a:xfrm>
          <a:prstGeom prst="rect">
            <a:avLst/>
          </a:prstGeom>
          <a:noFill/>
          <a:ln w="9525">
            <a:noFill/>
            <a:miter lim="800000"/>
            <a:headEnd/>
            <a:tailEnd/>
          </a:ln>
          <a:effectLst/>
        </p:spPr>
      </p:pic>
      <p:sp>
        <p:nvSpPr>
          <p:cNvPr id="9" name="TextBox 8"/>
          <p:cNvSpPr txBox="1"/>
          <p:nvPr/>
        </p:nvSpPr>
        <p:spPr>
          <a:xfrm>
            <a:off x="304800" y="3913630"/>
            <a:ext cx="7833678" cy="1046440"/>
          </a:xfrm>
          <a:prstGeom prst="rect">
            <a:avLst/>
          </a:prstGeom>
          <a:noFill/>
        </p:spPr>
        <p:txBody>
          <a:bodyPr wrap="square" rtlCol="0">
            <a:spAutoFit/>
          </a:bodyPr>
          <a:lstStyle/>
          <a:p>
            <a:pPr marL="225425" indent="-225425" defTabSz="742950" eaLnBrk="1" hangingPunct="1">
              <a:lnSpc>
                <a:spcPct val="90000"/>
              </a:lnSpc>
              <a:spcBef>
                <a:spcPct val="10000"/>
              </a:spcBef>
              <a:spcAft>
                <a:spcPct val="10000"/>
              </a:spcAft>
              <a:buSzPct val="80000"/>
            </a:pPr>
            <a:r>
              <a:rPr lang="en-US" altLang="zh-CN" sz="2000" dirty="0" err="1" smtClean="0">
                <a:solidFill>
                  <a:srgbClr val="001D58"/>
                </a:solidFill>
                <a:latin typeface="+mn-lt"/>
                <a:ea typeface="宋体" pitchFamily="2" charset="-122"/>
              </a:rPr>
              <a:t>DataTable</a:t>
            </a:r>
            <a:r>
              <a:rPr lang="en-US" altLang="zh-CN" sz="2000" dirty="0" smtClean="0">
                <a:solidFill>
                  <a:srgbClr val="001D58"/>
                </a:solidFill>
                <a:latin typeface="+mn-lt"/>
                <a:ea typeface="宋体" pitchFamily="2" charset="-122"/>
              </a:rPr>
              <a:t>. </a:t>
            </a:r>
            <a:r>
              <a:rPr lang="en-US" altLang="zh-CN" sz="2000" dirty="0" err="1" smtClean="0">
                <a:solidFill>
                  <a:srgbClr val="001D58"/>
                </a:solidFill>
                <a:latin typeface="+mn-lt"/>
                <a:ea typeface="宋体" pitchFamily="2" charset="-122"/>
              </a:rPr>
              <a:t>RawValue</a:t>
            </a:r>
            <a:r>
              <a:rPr lang="en-US" altLang="zh-CN" sz="2000" dirty="0" smtClean="0">
                <a:solidFill>
                  <a:srgbClr val="001D58"/>
                </a:solidFill>
                <a:latin typeface="+mn-lt"/>
                <a:ea typeface="宋体" pitchFamily="2" charset="-122"/>
              </a:rPr>
              <a:t>(“</a:t>
            </a:r>
            <a:r>
              <a:rPr lang="en-US" altLang="zh-CN" sz="2000" dirty="0" err="1" smtClean="0">
                <a:solidFill>
                  <a:srgbClr val="001D58"/>
                </a:solidFill>
                <a:latin typeface="+mn-lt"/>
                <a:ea typeface="宋体" pitchFamily="2" charset="-122"/>
              </a:rPr>
              <a:t>CurrentTime</a:t>
            </a:r>
            <a:r>
              <a:rPr lang="en-US" altLang="zh-CN" sz="2000" dirty="0" smtClean="0">
                <a:solidFill>
                  <a:srgbClr val="001D58"/>
                </a:solidFill>
                <a:latin typeface="+mn-lt"/>
                <a:ea typeface="宋体" pitchFamily="2" charset="-122"/>
              </a:rPr>
              <a:t>”, </a:t>
            </a:r>
            <a:r>
              <a:rPr lang="en-US" altLang="zh-CN" sz="2000" dirty="0" err="1" smtClean="0">
                <a:solidFill>
                  <a:srgbClr val="001D58"/>
                </a:solidFill>
                <a:latin typeface="+mn-lt"/>
                <a:ea typeface="宋体" pitchFamily="2" charset="-122"/>
              </a:rPr>
              <a:t>dtLocalSheet</a:t>
            </a:r>
            <a:r>
              <a:rPr lang="en-US" altLang="zh-CN" sz="2000" dirty="0" smtClean="0">
                <a:solidFill>
                  <a:srgbClr val="001D58"/>
                </a:solidFill>
                <a:latin typeface="+mn-lt"/>
                <a:ea typeface="宋体" pitchFamily="2" charset="-122"/>
              </a:rPr>
              <a:t>)</a:t>
            </a:r>
          </a:p>
          <a:p>
            <a:pPr marL="225425" indent="-225425" defTabSz="742950" eaLnBrk="1" hangingPunct="1">
              <a:lnSpc>
                <a:spcPct val="90000"/>
              </a:lnSpc>
              <a:spcBef>
                <a:spcPct val="10000"/>
              </a:spcBef>
              <a:spcAft>
                <a:spcPct val="10000"/>
              </a:spcAft>
              <a:buSzPct val="80000"/>
            </a:pPr>
            <a:r>
              <a:rPr lang="en-US" altLang="zh-CN" sz="2000" dirty="0" err="1" smtClean="0">
                <a:solidFill>
                  <a:srgbClr val="001D58"/>
                </a:solidFill>
                <a:latin typeface="+mn-lt"/>
                <a:ea typeface="宋体" pitchFamily="2" charset="-122"/>
              </a:rPr>
              <a:t>DataTable</a:t>
            </a:r>
            <a:r>
              <a:rPr lang="en-US" altLang="zh-CN" sz="2000" dirty="0" smtClean="0">
                <a:solidFill>
                  <a:srgbClr val="001D58"/>
                </a:solidFill>
                <a:latin typeface="+mn-lt"/>
                <a:ea typeface="宋体" pitchFamily="2" charset="-122"/>
              </a:rPr>
              <a:t>. Value(“</a:t>
            </a:r>
            <a:r>
              <a:rPr lang="en-US" altLang="zh-CN" sz="2000" dirty="0" err="1" smtClean="0">
                <a:solidFill>
                  <a:srgbClr val="001D58"/>
                </a:solidFill>
                <a:latin typeface="+mn-lt"/>
                <a:ea typeface="宋体" pitchFamily="2" charset="-122"/>
              </a:rPr>
              <a:t>CurrentTime</a:t>
            </a:r>
            <a:r>
              <a:rPr lang="en-US" altLang="zh-CN" sz="2000" dirty="0" smtClean="0">
                <a:solidFill>
                  <a:srgbClr val="001D58"/>
                </a:solidFill>
                <a:latin typeface="+mn-lt"/>
                <a:ea typeface="宋体" pitchFamily="2" charset="-122"/>
              </a:rPr>
              <a:t>”, </a:t>
            </a:r>
            <a:r>
              <a:rPr lang="en-US" altLang="zh-CN" sz="2000" dirty="0" err="1" smtClean="0">
                <a:solidFill>
                  <a:srgbClr val="001D58"/>
                </a:solidFill>
                <a:latin typeface="+mn-lt"/>
                <a:ea typeface="宋体" pitchFamily="2" charset="-122"/>
              </a:rPr>
              <a:t>dtLocalSheet</a:t>
            </a:r>
            <a:r>
              <a:rPr lang="en-US" altLang="zh-CN" sz="2000" dirty="0" smtClean="0">
                <a:solidFill>
                  <a:srgbClr val="001D58"/>
                </a:solidFill>
                <a:latin typeface="+mn-lt"/>
                <a:ea typeface="宋体" pitchFamily="2" charset="-122"/>
              </a:rPr>
              <a:t>)</a:t>
            </a:r>
          </a:p>
          <a:p>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lvl="0">
              <a:defRPr/>
            </a:pPr>
            <a:r>
              <a:rPr lang="en-US" dirty="0" smtClean="0"/>
              <a:t>Two general approaches of </a:t>
            </a:r>
            <a:r>
              <a:rPr lang="en-US" altLang="zh-TW" dirty="0" smtClean="0">
                <a:ea typeface="新細明體" pitchFamily="18" charset="-120"/>
              </a:rPr>
              <a:t>Automation Testing</a:t>
            </a:r>
            <a:endParaRPr lang="en-US" dirty="0"/>
          </a:p>
        </p:txBody>
      </p:sp>
      <p:graphicFrame>
        <p:nvGraphicFramePr>
          <p:cNvPr id="11" name="Content Placeholder 10"/>
          <p:cNvGraphicFramePr>
            <a:graphicFrameLocks noGrp="1"/>
          </p:cNvGraphicFramePr>
          <p:nvPr>
            <p:ph idx="1"/>
          </p:nvPr>
        </p:nvGraphicFramePr>
        <p:xfrm>
          <a:off x="336550" y="1273175"/>
          <a:ext cx="8394700" cy="527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6</a:t>
            </a:fld>
            <a:endParaRPr lang="en-US" altLang="zh-CN"/>
          </a:p>
        </p:txBody>
      </p:sp>
      <p:sp>
        <p:nvSpPr>
          <p:cNvPr id="5" name="Date Placeholder 4"/>
          <p:cNvSpPr>
            <a:spLocks noGrp="1"/>
          </p:cNvSpPr>
          <p:nvPr>
            <p:ph type="dt" sz="quarter" idx="11"/>
          </p:nvPr>
        </p:nvSpPr>
        <p:spPr/>
        <p:txBody>
          <a:bodyPr/>
          <a:lstStyle/>
          <a:p>
            <a:pPr>
              <a:defRPr/>
            </a:pPr>
            <a:fld id="{E7352DE0-64FC-4A7C-A1DD-528FE96C1DAB}"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Title 1"/>
          <p:cNvSpPr txBox="1">
            <a:spLocks/>
          </p:cNvSpPr>
          <p:nvPr/>
        </p:nvSpPr>
        <p:spPr>
          <a:xfrm>
            <a:off x="338138" y="195263"/>
            <a:ext cx="7332662" cy="8223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000" b="0" i="0" u="none" strike="noStrike" kern="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24250C3D-DAA1-425F-B2DE-D0FD523A2858}" type="slidenum">
              <a:rPr lang="en-US" altLang="zh-CN"/>
              <a:pPr>
                <a:defRPr/>
              </a:pPr>
              <a:t>60</a:t>
            </a:fld>
            <a:endParaRPr lang="en-US" altLang="zh-CN"/>
          </a:p>
        </p:txBody>
      </p:sp>
      <p:sp>
        <p:nvSpPr>
          <p:cNvPr id="5" name="Date Placeholder 4"/>
          <p:cNvSpPr>
            <a:spLocks noGrp="1"/>
          </p:cNvSpPr>
          <p:nvPr>
            <p:ph type="dt" sz="quarter" idx="11"/>
          </p:nvPr>
        </p:nvSpPr>
        <p:spPr/>
        <p:txBody>
          <a:bodyPr/>
          <a:lstStyle/>
          <a:p>
            <a:pPr>
              <a:defRPr/>
            </a:pPr>
            <a:fld id="{ABB138DD-22D1-4349-8153-3C282FFD99FF}"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8437" name="Rectangle 2"/>
          <p:cNvSpPr>
            <a:spLocks noGrp="1" noChangeArrowheads="1"/>
          </p:cNvSpPr>
          <p:nvPr>
            <p:ph type="title"/>
          </p:nvPr>
        </p:nvSpPr>
        <p:spPr/>
        <p:txBody>
          <a:bodyPr/>
          <a:lstStyle/>
          <a:p>
            <a:pPr eaLnBrk="1" hangingPunct="1"/>
            <a:r>
              <a:rPr lang="en-US" altLang="zh-CN" dirty="0" err="1" smtClean="0">
                <a:ea typeface="宋体" pitchFamily="2" charset="-122"/>
              </a:rPr>
              <a:t>DataTable</a:t>
            </a:r>
            <a:r>
              <a:rPr lang="en-US" altLang="zh-CN" dirty="0" smtClean="0">
                <a:ea typeface="宋体" pitchFamily="2" charset="-122"/>
              </a:rPr>
              <a:t> Method</a:t>
            </a:r>
          </a:p>
        </p:txBody>
      </p:sp>
      <p:graphicFrame>
        <p:nvGraphicFramePr>
          <p:cNvPr id="12" name="Diagram 11"/>
          <p:cNvGraphicFramePr/>
          <p:nvPr/>
        </p:nvGraphicFramePr>
        <p:xfrm>
          <a:off x="336550" y="1658112"/>
          <a:ext cx="8394700" cy="3835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24250C3D-DAA1-425F-B2DE-D0FD523A2858}" type="slidenum">
              <a:rPr lang="en-US" altLang="zh-CN"/>
              <a:pPr>
                <a:defRPr/>
              </a:pPr>
              <a:t>61</a:t>
            </a:fld>
            <a:endParaRPr lang="en-US" altLang="zh-CN"/>
          </a:p>
        </p:txBody>
      </p:sp>
      <p:sp>
        <p:nvSpPr>
          <p:cNvPr id="5" name="Date Placeholder 4"/>
          <p:cNvSpPr>
            <a:spLocks noGrp="1"/>
          </p:cNvSpPr>
          <p:nvPr>
            <p:ph type="dt" sz="quarter" idx="11"/>
          </p:nvPr>
        </p:nvSpPr>
        <p:spPr/>
        <p:txBody>
          <a:bodyPr/>
          <a:lstStyle/>
          <a:p>
            <a:pPr>
              <a:defRPr/>
            </a:pPr>
            <a:fld id="{A74ACB64-DB03-4EFD-97F7-58E4EBC49655}"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8437" name="Rectangle 2"/>
          <p:cNvSpPr>
            <a:spLocks noGrp="1" noChangeArrowheads="1"/>
          </p:cNvSpPr>
          <p:nvPr>
            <p:ph type="title"/>
          </p:nvPr>
        </p:nvSpPr>
        <p:spPr/>
        <p:txBody>
          <a:bodyPr/>
          <a:lstStyle/>
          <a:p>
            <a:pPr eaLnBrk="1" hangingPunct="1"/>
            <a:r>
              <a:rPr lang="en-US" altLang="zh-CN" dirty="0" smtClean="0">
                <a:ea typeface="宋体" pitchFamily="2" charset="-122"/>
              </a:rPr>
              <a:t>Demo - </a:t>
            </a:r>
            <a:r>
              <a:rPr lang="en-US" altLang="zh-CN" dirty="0" err="1" smtClean="0">
                <a:ea typeface="宋体" pitchFamily="2" charset="-122"/>
              </a:rPr>
              <a:t>DataTable</a:t>
            </a:r>
            <a:endParaRPr lang="en-US" altLang="zh-CN" dirty="0" smtClean="0">
              <a:ea typeface="宋体" pitchFamily="2" charset="-122"/>
            </a:endParaRPr>
          </a:p>
        </p:txBody>
      </p:sp>
      <p:sp>
        <p:nvSpPr>
          <p:cNvPr id="18438" name="Rectangle 3"/>
          <p:cNvSpPr>
            <a:spLocks noGrp="1" noChangeArrowheads="1"/>
          </p:cNvSpPr>
          <p:nvPr>
            <p:ph type="body" idx="1"/>
          </p:nvPr>
        </p:nvSpPr>
        <p:spPr/>
        <p:txBody>
          <a:bodyPr/>
          <a:lstStyle/>
          <a:p>
            <a:pPr eaLnBrk="1" hangingPunct="1"/>
            <a:r>
              <a:rPr lang="en-US" altLang="zh-CN" dirty="0" smtClean="0">
                <a:ea typeface="宋体" pitchFamily="2" charset="-122"/>
              </a:rPr>
              <a:t>Type</a:t>
            </a:r>
          </a:p>
          <a:p>
            <a:pPr lvl="1" eaLnBrk="1" hangingPunct="1"/>
            <a:r>
              <a:rPr lang="en-US" altLang="zh-CN" dirty="0" err="1" smtClean="0">
                <a:ea typeface="宋体" pitchFamily="2" charset="-122"/>
              </a:rPr>
              <a:t>dtLocalSheet</a:t>
            </a:r>
            <a:endParaRPr lang="en-US" altLang="zh-CN" dirty="0" smtClean="0">
              <a:ea typeface="宋体" pitchFamily="2" charset="-122"/>
            </a:endParaRPr>
          </a:p>
          <a:p>
            <a:pPr lvl="1" eaLnBrk="1" hangingPunct="1"/>
            <a:r>
              <a:rPr lang="en-US" altLang="zh-CN" dirty="0" err="1" smtClean="0">
                <a:ea typeface="宋体" pitchFamily="2" charset="-122"/>
              </a:rPr>
              <a:t>dtGlobalSheet</a:t>
            </a:r>
            <a:endParaRPr lang="en-US" altLang="zh-CN" dirty="0" smtClean="0">
              <a:ea typeface="宋体" pitchFamily="2" charset="-122"/>
            </a:endParaRPr>
          </a:p>
          <a:p>
            <a:pPr eaLnBrk="1" hangingPunct="1">
              <a:buFontTx/>
              <a:buChar char="•"/>
            </a:pPr>
            <a:endParaRPr lang="en-US" altLang="zh-CN" dirty="0" smtClean="0">
              <a:ea typeface="宋体" pitchFamily="2" charset="-122"/>
            </a:endParaRPr>
          </a:p>
          <a:p>
            <a:pPr eaLnBrk="1" hangingPunct="1">
              <a:buFontTx/>
              <a:buChar char="•"/>
            </a:pPr>
            <a:r>
              <a:rPr lang="en-US" altLang="zh-CN" dirty="0" smtClean="0">
                <a:ea typeface="宋体" pitchFamily="2" charset="-122"/>
              </a:rPr>
              <a:t>Property</a:t>
            </a:r>
          </a:p>
          <a:p>
            <a:pPr lvl="1" eaLnBrk="1" hangingPunct="1"/>
            <a:r>
              <a:rPr lang="en-US" altLang="zh-CN" dirty="0" err="1" smtClean="0">
                <a:ea typeface="宋体" pitchFamily="2" charset="-122"/>
              </a:rPr>
              <a:t>RawValue</a:t>
            </a:r>
          </a:p>
          <a:p>
            <a:pPr lvl="1" eaLnBrk="1" hangingPunct="1"/>
            <a:r>
              <a:rPr lang="en-US" altLang="zh-CN" dirty="0" err="1" smtClean="0">
                <a:ea typeface="宋体" pitchFamily="2" charset="-122"/>
              </a:rPr>
              <a:t>Value</a:t>
            </a:r>
          </a:p>
          <a:p>
            <a:pPr eaLnBrk="1" hangingPunct="1">
              <a:buFontTx/>
              <a:buChar char="•"/>
            </a:pPr>
            <a:endParaRPr lang="en-US" altLang="zh-CN" dirty="0" smtClean="0">
              <a:ea typeface="宋体" pitchFamily="2" charset="-122"/>
            </a:endParaRPr>
          </a:p>
          <a:p>
            <a:pPr eaLnBrk="1" hangingPunct="1">
              <a:buFontTx/>
              <a:buChar char="•"/>
            </a:pPr>
            <a:r>
              <a:rPr lang="en-US" altLang="zh-CN" dirty="0" smtClean="0">
                <a:ea typeface="宋体" pitchFamily="2" charset="-122"/>
              </a:rPr>
              <a:t>Method</a:t>
            </a:r>
          </a:p>
          <a:p>
            <a:pPr lvl="1" eaLnBrk="1" hangingPunct="1"/>
            <a:r>
              <a:rPr lang="en-US" altLang="zh-CN" dirty="0" err="1" smtClean="0">
                <a:ea typeface="宋体" pitchFamily="2" charset="-122"/>
              </a:rPr>
              <a:t>SetCurrentRow</a:t>
            </a:r>
            <a:endParaRPr lang="en-US" altLang="zh-CN" dirty="0" smtClean="0">
              <a:ea typeface="宋体" pitchFamily="2" charset="-122"/>
            </a:endParaRPr>
          </a:p>
          <a:p>
            <a:pPr lvl="1" eaLnBrk="1" hangingPunct="1"/>
            <a:r>
              <a:rPr lang="en-US" altLang="zh-CN" dirty="0" err="1" smtClean="0">
                <a:ea typeface="宋体" pitchFamily="2" charset="-122"/>
              </a:rPr>
              <a:t>GetCurrentRow</a:t>
            </a:r>
            <a:endParaRPr lang="en-US" altLang="zh-CN" dirty="0" smtClean="0">
              <a:ea typeface="宋体" pitchFamily="2" charset="-122"/>
            </a:endParaRPr>
          </a:p>
          <a:p>
            <a:pPr lvl="1" eaLnBrk="1" hangingPunct="1"/>
            <a:r>
              <a:rPr lang="en-US" dirty="0" err="1" smtClean="0"/>
              <a:t>GetRowCount</a:t>
            </a: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pitchFamily="2" charset="-122"/>
              </a:rPr>
              <a:t>Parameterized</a:t>
            </a:r>
            <a:endParaRPr lang="en-US" dirty="0"/>
          </a:p>
        </p:txBody>
      </p:sp>
      <p:sp>
        <p:nvSpPr>
          <p:cNvPr id="3" name="Content Placeholder 2"/>
          <p:cNvSpPr>
            <a:spLocks noGrp="1"/>
          </p:cNvSpPr>
          <p:nvPr>
            <p:ph idx="1"/>
          </p:nvPr>
        </p:nvSpPr>
        <p:spPr/>
        <p:txBody>
          <a:bodyPr/>
          <a:lstStyle/>
          <a:p>
            <a:r>
              <a:rPr lang="en-US" dirty="0" smtClean="0"/>
              <a:t>Parameter Type</a:t>
            </a:r>
          </a:p>
          <a:p>
            <a:pPr lvl="1"/>
            <a:r>
              <a:rPr lang="en-US" dirty="0" err="1" smtClean="0"/>
              <a:t>DataTable</a:t>
            </a:r>
            <a:r>
              <a:rPr lang="en-US" dirty="0" smtClean="0"/>
              <a:t> Parameters</a:t>
            </a:r>
          </a:p>
          <a:p>
            <a:pPr lvl="1"/>
            <a:r>
              <a:rPr lang="en-US" dirty="0" smtClean="0"/>
              <a:t>Environment Parameters</a:t>
            </a:r>
          </a:p>
          <a:p>
            <a:pPr lvl="1"/>
            <a:r>
              <a:rPr lang="en-US" dirty="0" smtClean="0"/>
              <a:t>Action/Test Input/output Parameters</a:t>
            </a:r>
          </a:p>
          <a:p>
            <a:pPr lvl="1"/>
            <a:r>
              <a:rPr lang="en-US" dirty="0" smtClean="0"/>
              <a:t>Random Number Parameters</a:t>
            </a:r>
          </a:p>
          <a:p>
            <a:r>
              <a:rPr lang="en-US" dirty="0" smtClean="0"/>
              <a:t>Why use parameters?</a:t>
            </a:r>
          </a:p>
          <a:p>
            <a:pPr lvl="1"/>
            <a:r>
              <a:rPr lang="en-US" dirty="0" smtClean="0"/>
              <a:t>Data change</a:t>
            </a:r>
          </a:p>
          <a:p>
            <a:pPr lvl="1"/>
            <a:r>
              <a:rPr lang="en-US" dirty="0" smtClean="0"/>
              <a:t>Data-Driven Test</a:t>
            </a:r>
          </a:p>
          <a:p>
            <a:r>
              <a:rPr lang="en-US" dirty="0" smtClean="0"/>
              <a:t>What can be parameterized?</a:t>
            </a:r>
          </a:p>
          <a:p>
            <a:pPr lvl="1"/>
            <a:r>
              <a:rPr lang="en-US" dirty="0" smtClean="0"/>
              <a:t>Input data</a:t>
            </a:r>
          </a:p>
          <a:p>
            <a:pPr lvl="1"/>
            <a:r>
              <a:rPr lang="en-US" dirty="0" smtClean="0"/>
              <a:t>Output data</a:t>
            </a:r>
          </a:p>
          <a:p>
            <a:pPr lvl="1"/>
            <a:r>
              <a:rPr lang="en-US" dirty="0" smtClean="0"/>
              <a:t>Checkpoints</a:t>
            </a:r>
          </a:p>
          <a:p>
            <a:pPr lvl="1"/>
            <a:r>
              <a:rPr lang="en-US" dirty="0" smtClean="0"/>
              <a:t>Properties of objects in OR</a:t>
            </a:r>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62</a:t>
            </a:fld>
            <a:endParaRPr lang="en-US" altLang="zh-CN"/>
          </a:p>
        </p:txBody>
      </p:sp>
      <p:sp>
        <p:nvSpPr>
          <p:cNvPr id="5" name="Date Placeholder 4"/>
          <p:cNvSpPr>
            <a:spLocks noGrp="1"/>
          </p:cNvSpPr>
          <p:nvPr>
            <p:ph type="dt" sz="quarter" idx="11"/>
          </p:nvPr>
        </p:nvSpPr>
        <p:spPr/>
        <p:txBody>
          <a:bodyPr/>
          <a:lstStyle/>
          <a:p>
            <a:pPr>
              <a:defRPr/>
            </a:pPr>
            <a:fld id="{FD997958-F45A-414D-81C9-110FC233A0DC}" type="datetime1">
              <a:rPr lang="zh-CN" altLang="en-US" smtClean="0"/>
              <a:pPr>
                <a:defRPr/>
              </a:pPr>
              <a:t>2012/5/25</a:t>
            </a:fld>
            <a:endParaRPr lang="en-US" altLang="zh-CN"/>
          </a:p>
        </p:txBody>
      </p:sp>
      <p:sp>
        <p:nvSpPr>
          <p:cNvPr id="6" name="Footer Placeholder 5"/>
          <p:cNvSpPr>
            <a:spLocks noGrp="1"/>
          </p:cNvSpPr>
          <p:nvPr>
            <p:ph type="ftr" sz="quarter" idx="4294967295"/>
          </p:nvPr>
        </p:nvSpPr>
        <p:spPr>
          <a:xfrm>
            <a:off x="1555750" y="6657975"/>
            <a:ext cx="6022975" cy="122238"/>
          </a:xfrm>
          <a:prstGeom prst="rect">
            <a:avLst/>
          </a:prstGeom>
        </p:spPr>
        <p:txBody>
          <a:bodyPr/>
          <a:lstStyle/>
          <a:p>
            <a:pPr>
              <a:defRPr/>
            </a:pPr>
            <a:r>
              <a:rPr lang="zh-CN" altLang="en-US" smtClean="0"/>
              <a:t>******      </a:t>
            </a:r>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5CCEECC8-F559-4605-9FFB-9F7C2F73326E}" type="slidenum">
              <a:rPr lang="en-US" altLang="zh-CN"/>
              <a:pPr>
                <a:defRPr/>
              </a:pPr>
              <a:t>63</a:t>
            </a:fld>
            <a:endParaRPr lang="en-US" altLang="zh-CN"/>
          </a:p>
        </p:txBody>
      </p:sp>
      <p:sp>
        <p:nvSpPr>
          <p:cNvPr id="5" name="Date Placeholder 4"/>
          <p:cNvSpPr>
            <a:spLocks noGrp="1"/>
          </p:cNvSpPr>
          <p:nvPr>
            <p:ph type="dt" sz="quarter" idx="11"/>
          </p:nvPr>
        </p:nvSpPr>
        <p:spPr/>
        <p:txBody>
          <a:bodyPr/>
          <a:lstStyle/>
          <a:p>
            <a:pPr>
              <a:defRPr/>
            </a:pPr>
            <a:fld id="{9E847FBB-3C5F-4D5D-87C1-4BF4FB955E21}"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22533" name="Rectangle 2"/>
          <p:cNvSpPr>
            <a:spLocks noGrp="1" noChangeArrowheads="1"/>
          </p:cNvSpPr>
          <p:nvPr>
            <p:ph type="title"/>
          </p:nvPr>
        </p:nvSpPr>
        <p:spPr/>
        <p:txBody>
          <a:bodyPr/>
          <a:lstStyle/>
          <a:p>
            <a:pPr eaLnBrk="1" hangingPunct="1"/>
            <a:r>
              <a:rPr lang="en-US" altLang="zh-CN" dirty="0" smtClean="0">
                <a:ea typeface="宋体" pitchFamily="2" charset="-122"/>
              </a:rPr>
              <a:t>Synchronization</a:t>
            </a:r>
          </a:p>
        </p:txBody>
      </p:sp>
      <p:pic>
        <p:nvPicPr>
          <p:cNvPr id="6146" name="Picture 2"/>
          <p:cNvPicPr>
            <a:picLocks noChangeAspect="1" noChangeArrowheads="1"/>
          </p:cNvPicPr>
          <p:nvPr/>
        </p:nvPicPr>
        <p:blipFill>
          <a:blip r:embed="rId2" cstate="print"/>
          <a:srcRect/>
          <a:stretch>
            <a:fillRect/>
          </a:stretch>
        </p:blipFill>
        <p:spPr bwMode="auto">
          <a:xfrm>
            <a:off x="2662238" y="1238250"/>
            <a:ext cx="3819525" cy="4381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EB966665-EC3C-4D6A-B48F-523599B97429}" type="slidenum">
              <a:rPr lang="en-US" altLang="zh-CN"/>
              <a:pPr>
                <a:defRPr/>
              </a:pPr>
              <a:t>64</a:t>
            </a:fld>
            <a:endParaRPr lang="en-US" altLang="zh-CN"/>
          </a:p>
        </p:txBody>
      </p:sp>
      <p:sp>
        <p:nvSpPr>
          <p:cNvPr id="5" name="Date Placeholder 4"/>
          <p:cNvSpPr>
            <a:spLocks noGrp="1"/>
          </p:cNvSpPr>
          <p:nvPr>
            <p:ph type="dt" sz="quarter" idx="11"/>
          </p:nvPr>
        </p:nvSpPr>
        <p:spPr/>
        <p:txBody>
          <a:bodyPr/>
          <a:lstStyle/>
          <a:p>
            <a:pPr>
              <a:defRPr/>
            </a:pPr>
            <a:fld id="{3B3E24ED-C135-412B-B9B7-8E43FF7FBB5F}"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33797" name="Rectangle 2"/>
          <p:cNvSpPr>
            <a:spLocks noGrp="1" noChangeArrowheads="1"/>
          </p:cNvSpPr>
          <p:nvPr>
            <p:ph type="title"/>
          </p:nvPr>
        </p:nvSpPr>
        <p:spPr/>
        <p:txBody>
          <a:bodyPr/>
          <a:lstStyle/>
          <a:p>
            <a:pPr eaLnBrk="1" hangingPunct="1"/>
            <a:r>
              <a:rPr lang="en-US" altLang="zh-CN" dirty="0" smtClean="0">
                <a:ea typeface="宋体" pitchFamily="2" charset="-122"/>
              </a:rPr>
              <a:t>Synchronization</a:t>
            </a:r>
          </a:p>
        </p:txBody>
      </p:sp>
      <p:sp>
        <p:nvSpPr>
          <p:cNvPr id="33798" name="Rectangle 3"/>
          <p:cNvSpPr>
            <a:spLocks noGrp="1" noChangeArrowheads="1"/>
          </p:cNvSpPr>
          <p:nvPr>
            <p:ph type="body" idx="1"/>
          </p:nvPr>
        </p:nvSpPr>
        <p:spPr/>
        <p:txBody>
          <a:bodyPr/>
          <a:lstStyle/>
          <a:p>
            <a:pPr eaLnBrk="1" hangingPunct="1">
              <a:buNone/>
            </a:pPr>
            <a:r>
              <a:rPr lang="en-US" altLang="zh-CN" dirty="0" err="1" smtClean="0">
                <a:ea typeface="宋体" pitchFamily="2" charset="-122"/>
              </a:rPr>
              <a:t>Object.Exist</a:t>
            </a:r>
            <a:endParaRPr lang="en-US" altLang="zh-CN" dirty="0" smtClean="0">
              <a:ea typeface="宋体" pitchFamily="2" charset="-122"/>
            </a:endParaRPr>
          </a:p>
          <a:p>
            <a:pPr eaLnBrk="1" hangingPunct="1">
              <a:buNone/>
            </a:pPr>
            <a:r>
              <a:rPr lang="en-US" altLang="zh-CN" dirty="0" err="1" smtClean="0">
                <a:ea typeface="宋体" pitchFamily="2" charset="-122"/>
              </a:rPr>
              <a:t>Object.Sync</a:t>
            </a:r>
            <a:endParaRPr lang="en-US" altLang="zh-CN" dirty="0" smtClean="0">
              <a:ea typeface="宋体" pitchFamily="2" charset="-122"/>
            </a:endParaRPr>
          </a:p>
          <a:p>
            <a:pPr eaLnBrk="1" hangingPunct="1">
              <a:buNone/>
            </a:pPr>
            <a:r>
              <a:rPr lang="en-US" altLang="zh-CN" dirty="0" err="1" smtClean="0">
                <a:ea typeface="宋体" pitchFamily="2" charset="-122"/>
              </a:rPr>
              <a:t>Object.WaitProperty</a:t>
            </a:r>
            <a:endParaRPr lang="en-US" altLang="zh-CN" dirty="0" smtClean="0">
              <a:ea typeface="宋体" pitchFamily="2" charset="-122"/>
            </a:endParaRPr>
          </a:p>
          <a:p>
            <a:pPr eaLnBrk="1" hangingPunct="1">
              <a:buNone/>
            </a:pPr>
            <a:r>
              <a:rPr lang="en-US" altLang="zh-CN" dirty="0" smtClean="0">
                <a:ea typeface="宋体" pitchFamily="2" charset="-122"/>
              </a:rPr>
              <a:t>Wait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pPr eaLnBrk="1" hangingPunct="1"/>
            <a:r>
              <a:rPr lang="en-US" altLang="zh-CN" dirty="0" smtClean="0">
                <a:ea typeface="宋体" pitchFamily="2" charset="-122"/>
              </a:rPr>
              <a:t>Checkpoint</a:t>
            </a:r>
          </a:p>
        </p:txBody>
      </p:sp>
      <p:sp>
        <p:nvSpPr>
          <p:cNvPr id="9" name="Content Placeholder 8"/>
          <p:cNvSpPr>
            <a:spLocks noGrp="1"/>
          </p:cNvSpPr>
          <p:nvPr>
            <p:ph idx="1"/>
          </p:nvPr>
        </p:nvSpPr>
        <p:spPr/>
        <p:txBody>
          <a:bodyPr/>
          <a:lstStyle/>
          <a:p>
            <a:r>
              <a:rPr lang="en-US" dirty="0" smtClean="0"/>
              <a:t>Checkpoint Type</a:t>
            </a:r>
          </a:p>
          <a:p>
            <a:pPr lvl="1"/>
            <a:r>
              <a:rPr lang="en-US" dirty="0" smtClean="0"/>
              <a:t>Accessibility</a:t>
            </a:r>
          </a:p>
          <a:p>
            <a:pPr lvl="1"/>
            <a:r>
              <a:rPr lang="en-US" dirty="0" smtClean="0"/>
              <a:t>Bitmap</a:t>
            </a:r>
          </a:p>
          <a:p>
            <a:pPr lvl="1"/>
            <a:r>
              <a:rPr lang="en-US" dirty="0" smtClean="0"/>
              <a:t>Database</a:t>
            </a:r>
          </a:p>
          <a:p>
            <a:pPr lvl="1"/>
            <a:r>
              <a:rPr lang="en-US" dirty="0" smtClean="0"/>
              <a:t>Image</a:t>
            </a:r>
          </a:p>
          <a:p>
            <a:pPr lvl="1"/>
            <a:r>
              <a:rPr lang="en-US" dirty="0" smtClean="0"/>
              <a:t>Page</a:t>
            </a:r>
          </a:p>
          <a:p>
            <a:pPr lvl="1"/>
            <a:r>
              <a:rPr lang="en-US" dirty="0" smtClean="0"/>
              <a:t>Standard</a:t>
            </a:r>
          </a:p>
          <a:p>
            <a:pPr lvl="1"/>
            <a:r>
              <a:rPr lang="en-US" dirty="0" smtClean="0"/>
              <a:t>Table</a:t>
            </a:r>
          </a:p>
          <a:p>
            <a:pPr lvl="1"/>
            <a:r>
              <a:rPr lang="en-US" dirty="0" smtClean="0"/>
              <a:t>Text</a:t>
            </a:r>
          </a:p>
          <a:p>
            <a:pPr lvl="1"/>
            <a:r>
              <a:rPr lang="en-US" dirty="0" smtClean="0"/>
              <a:t>Text Area</a:t>
            </a:r>
          </a:p>
          <a:p>
            <a:pPr lvl="1"/>
            <a:r>
              <a:rPr lang="en-US" dirty="0" smtClean="0"/>
              <a:t>XML</a:t>
            </a:r>
            <a:endParaRPr lang="en-US" dirty="0"/>
          </a:p>
        </p:txBody>
      </p:sp>
      <p:sp>
        <p:nvSpPr>
          <p:cNvPr id="4" name="Slide Number Placeholder 3"/>
          <p:cNvSpPr>
            <a:spLocks noGrp="1"/>
          </p:cNvSpPr>
          <p:nvPr>
            <p:ph type="sldNum" sz="quarter" idx="10"/>
          </p:nvPr>
        </p:nvSpPr>
        <p:spPr/>
        <p:txBody>
          <a:bodyPr/>
          <a:lstStyle/>
          <a:p>
            <a:pPr>
              <a:defRPr/>
            </a:pPr>
            <a:r>
              <a:rPr lang="en-US" altLang="zh-CN"/>
              <a:t>page </a:t>
            </a:r>
            <a:fld id="{ABA6C5A1-2DC0-4A64-9257-D6F87E455795}" type="slidenum">
              <a:rPr lang="en-US" altLang="zh-CN"/>
              <a:pPr>
                <a:defRPr/>
              </a:pPr>
              <a:t>65</a:t>
            </a:fld>
            <a:endParaRPr lang="en-US" altLang="zh-CN"/>
          </a:p>
        </p:txBody>
      </p:sp>
      <p:sp>
        <p:nvSpPr>
          <p:cNvPr id="5" name="Date Placeholder 4"/>
          <p:cNvSpPr>
            <a:spLocks noGrp="1"/>
          </p:cNvSpPr>
          <p:nvPr>
            <p:ph type="dt" sz="quarter" idx="11"/>
          </p:nvPr>
        </p:nvSpPr>
        <p:spPr/>
        <p:txBody>
          <a:bodyPr/>
          <a:lstStyle/>
          <a:p>
            <a:pPr>
              <a:defRPr/>
            </a:pPr>
            <a:fld id="{0E6E374E-BB37-4C75-9DE8-53A508DF18B6}"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pPr eaLnBrk="1" hangingPunct="1"/>
            <a:r>
              <a:rPr lang="en-US" altLang="zh-CN" dirty="0" smtClean="0">
                <a:ea typeface="宋体" pitchFamily="2" charset="-122"/>
              </a:rPr>
              <a:t>Checkpoint</a:t>
            </a:r>
          </a:p>
        </p:txBody>
      </p:sp>
      <p:sp>
        <p:nvSpPr>
          <p:cNvPr id="9" name="Content Placeholder 8"/>
          <p:cNvSpPr>
            <a:spLocks noGrp="1"/>
          </p:cNvSpPr>
          <p:nvPr>
            <p:ph idx="1"/>
          </p:nvPr>
        </p:nvSpPr>
        <p:spPr/>
        <p:txBody>
          <a:bodyPr/>
          <a:lstStyle/>
          <a:p>
            <a:r>
              <a:rPr lang="en-US" dirty="0" smtClean="0"/>
              <a:t>What can be set checkpoints?</a:t>
            </a:r>
          </a:p>
          <a:p>
            <a:pPr lvl="1"/>
            <a:r>
              <a:rPr lang="en-US" dirty="0" smtClean="0"/>
              <a:t>Properties of objects </a:t>
            </a:r>
          </a:p>
          <a:p>
            <a:pPr lvl="1"/>
            <a:r>
              <a:rPr lang="en-US" dirty="0" smtClean="0"/>
              <a:t>Text – Supported only in Web applications</a:t>
            </a:r>
          </a:p>
          <a:p>
            <a:pPr lvl="1"/>
            <a:r>
              <a:rPr lang="en-US" dirty="0" smtClean="0"/>
              <a:t>Table – Web and Active X, some external add-in environments</a:t>
            </a:r>
          </a:p>
          <a:p>
            <a:pPr lvl="1"/>
            <a:r>
              <a:rPr lang="en-US" dirty="0" smtClean="0"/>
              <a:t>Database</a:t>
            </a:r>
          </a:p>
          <a:p>
            <a:pPr lvl="1"/>
            <a:r>
              <a:rPr lang="en-US" dirty="0" smtClean="0"/>
              <a:t>Bitmap</a:t>
            </a:r>
          </a:p>
          <a:p>
            <a:pPr lvl="1"/>
            <a:r>
              <a:rPr lang="en-US" dirty="0" smtClean="0"/>
              <a:t>XML</a:t>
            </a:r>
          </a:p>
          <a:p>
            <a:r>
              <a:rPr lang="en-US" dirty="0" smtClean="0"/>
              <a:t>Where can we add checkpoint steps?</a:t>
            </a:r>
          </a:p>
          <a:p>
            <a:pPr lvl="1"/>
            <a:r>
              <a:rPr lang="en-US" dirty="0" smtClean="0"/>
              <a:t>Codes</a:t>
            </a:r>
          </a:p>
          <a:p>
            <a:pPr lvl="1"/>
            <a:r>
              <a:rPr lang="en-US" dirty="0" smtClean="0"/>
              <a:t>Active screen</a:t>
            </a:r>
          </a:p>
          <a:p>
            <a:pPr lvl="1"/>
            <a:r>
              <a:rPr lang="en-US" dirty="0" smtClean="0"/>
              <a:t>“Insert” menu</a:t>
            </a:r>
          </a:p>
        </p:txBody>
      </p:sp>
      <p:sp>
        <p:nvSpPr>
          <p:cNvPr id="4" name="Slide Number Placeholder 3"/>
          <p:cNvSpPr>
            <a:spLocks noGrp="1"/>
          </p:cNvSpPr>
          <p:nvPr>
            <p:ph type="sldNum" sz="quarter" idx="10"/>
          </p:nvPr>
        </p:nvSpPr>
        <p:spPr/>
        <p:txBody>
          <a:bodyPr/>
          <a:lstStyle/>
          <a:p>
            <a:pPr>
              <a:defRPr/>
            </a:pPr>
            <a:r>
              <a:rPr lang="en-US" altLang="zh-CN"/>
              <a:t>page </a:t>
            </a:r>
            <a:fld id="{ABA6C5A1-2DC0-4A64-9257-D6F87E455795}" type="slidenum">
              <a:rPr lang="en-US" altLang="zh-CN"/>
              <a:pPr>
                <a:defRPr/>
              </a:pPr>
              <a:t>66</a:t>
            </a:fld>
            <a:endParaRPr lang="en-US" altLang="zh-CN"/>
          </a:p>
        </p:txBody>
      </p:sp>
      <p:sp>
        <p:nvSpPr>
          <p:cNvPr id="5" name="Date Placeholder 4"/>
          <p:cNvSpPr>
            <a:spLocks noGrp="1"/>
          </p:cNvSpPr>
          <p:nvPr>
            <p:ph type="dt" sz="quarter" idx="11"/>
          </p:nvPr>
        </p:nvSpPr>
        <p:spPr/>
        <p:txBody>
          <a:bodyPr/>
          <a:lstStyle/>
          <a:p>
            <a:pPr>
              <a:defRPr/>
            </a:pPr>
            <a:fld id="{35D68951-BA6B-4A21-BA61-463E967BB34C}" type="datetime1">
              <a:rPr lang="zh-CN" altLang="en-US" smtClean="0"/>
              <a:pPr>
                <a:defRPr/>
              </a:pPr>
              <a:t>2012/5/25</a:t>
            </a:fld>
            <a:endParaRPr lang="en-US" altLang="zh-CN" dirty="0"/>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pPr eaLnBrk="1" hangingPunct="1"/>
            <a:r>
              <a:rPr lang="en-US" altLang="zh-CN" dirty="0" smtClean="0">
                <a:ea typeface="宋体" pitchFamily="2" charset="-122"/>
              </a:rPr>
              <a:t>Checkpoint</a:t>
            </a:r>
          </a:p>
        </p:txBody>
      </p:sp>
      <p:sp>
        <p:nvSpPr>
          <p:cNvPr id="9" name="Content Placeholder 8"/>
          <p:cNvSpPr>
            <a:spLocks noGrp="1"/>
          </p:cNvSpPr>
          <p:nvPr>
            <p:ph idx="1"/>
          </p:nvPr>
        </p:nvSpPr>
        <p:spPr/>
        <p:txBody>
          <a:bodyPr/>
          <a:lstStyle/>
          <a:p>
            <a:r>
              <a:rPr lang="en-US" dirty="0" smtClean="0"/>
              <a:t>Where the expected data comes from?</a:t>
            </a:r>
          </a:p>
          <a:p>
            <a:pPr lvl="1"/>
            <a:r>
              <a:rPr lang="en-US" dirty="0" smtClean="0"/>
              <a:t>Value of object’s property</a:t>
            </a:r>
          </a:p>
          <a:p>
            <a:pPr lvl="1"/>
            <a:r>
              <a:rPr lang="en-US" dirty="0" smtClean="0"/>
              <a:t>Run-Time </a:t>
            </a:r>
            <a:r>
              <a:rPr lang="en-US" dirty="0" err="1" smtClean="0"/>
              <a:t>DataTable</a:t>
            </a:r>
            <a:endParaRPr lang="en-US" dirty="0" smtClean="0"/>
          </a:p>
          <a:p>
            <a:pPr lvl="1"/>
            <a:r>
              <a:rPr lang="en-US" dirty="0" smtClean="0"/>
              <a:t>Environment parameter</a:t>
            </a:r>
          </a:p>
          <a:p>
            <a:r>
              <a:rPr lang="en-US" dirty="0" smtClean="0"/>
              <a:t>Note: </a:t>
            </a:r>
          </a:p>
          <a:p>
            <a:pPr lvl="1"/>
            <a:r>
              <a:rPr lang="en-US" dirty="0" smtClean="0"/>
              <a:t>Checkpoint statement return a logical value (true or false).</a:t>
            </a:r>
          </a:p>
          <a:p>
            <a:pPr lvl="1"/>
            <a:r>
              <a:rPr lang="en-US" dirty="0" smtClean="0"/>
              <a:t>Standard checkpoint/output steps can be added after recording, while text checkpoint/output steps can only be added during recording.</a:t>
            </a:r>
            <a:endParaRPr lang="en-US" dirty="0"/>
          </a:p>
        </p:txBody>
      </p:sp>
      <p:sp>
        <p:nvSpPr>
          <p:cNvPr id="4" name="Slide Number Placeholder 3"/>
          <p:cNvSpPr>
            <a:spLocks noGrp="1"/>
          </p:cNvSpPr>
          <p:nvPr>
            <p:ph type="sldNum" sz="quarter" idx="10"/>
          </p:nvPr>
        </p:nvSpPr>
        <p:spPr/>
        <p:txBody>
          <a:bodyPr/>
          <a:lstStyle/>
          <a:p>
            <a:pPr>
              <a:defRPr/>
            </a:pPr>
            <a:r>
              <a:rPr lang="en-US" altLang="zh-CN"/>
              <a:t>page </a:t>
            </a:r>
            <a:fld id="{ABA6C5A1-2DC0-4A64-9257-D6F87E455795}" type="slidenum">
              <a:rPr lang="en-US" altLang="zh-CN"/>
              <a:pPr>
                <a:defRPr/>
              </a:pPr>
              <a:t>67</a:t>
            </a:fld>
            <a:endParaRPr lang="en-US" altLang="zh-CN"/>
          </a:p>
        </p:txBody>
      </p:sp>
      <p:sp>
        <p:nvSpPr>
          <p:cNvPr id="5" name="Date Placeholder 4"/>
          <p:cNvSpPr>
            <a:spLocks noGrp="1"/>
          </p:cNvSpPr>
          <p:nvPr>
            <p:ph type="dt" sz="quarter" idx="11"/>
          </p:nvPr>
        </p:nvSpPr>
        <p:spPr/>
        <p:txBody>
          <a:bodyPr/>
          <a:lstStyle/>
          <a:p>
            <a:pPr>
              <a:defRPr/>
            </a:pPr>
            <a:fld id="{4D087F00-F0F5-4C73-8880-3DEABD062751}" type="datetime1">
              <a:rPr lang="zh-CN" altLang="en-US" smtClean="0"/>
              <a:pPr>
                <a:defRPr/>
              </a:pPr>
              <a:t>2012/5/25</a:t>
            </a:fld>
            <a:endParaRPr lang="en-US" altLang="zh-CN" dirty="0"/>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Value</a:t>
            </a:r>
            <a:endParaRPr lang="en-US" dirty="0"/>
          </a:p>
        </p:txBody>
      </p:sp>
      <p:sp>
        <p:nvSpPr>
          <p:cNvPr id="3" name="Content Placeholder 2"/>
          <p:cNvSpPr>
            <a:spLocks noGrp="1"/>
          </p:cNvSpPr>
          <p:nvPr>
            <p:ph idx="1"/>
          </p:nvPr>
        </p:nvSpPr>
        <p:spPr/>
        <p:txBody>
          <a:bodyPr/>
          <a:lstStyle/>
          <a:p>
            <a:r>
              <a:rPr lang="en-US" dirty="0" smtClean="0"/>
              <a:t>Output Value Type</a:t>
            </a:r>
          </a:p>
          <a:p>
            <a:pPr lvl="1"/>
            <a:r>
              <a:rPr lang="en-US" dirty="0" smtClean="0"/>
              <a:t>Standard output values</a:t>
            </a:r>
          </a:p>
          <a:p>
            <a:pPr lvl="1"/>
            <a:r>
              <a:rPr lang="en-US" dirty="0" smtClean="0"/>
              <a:t>Text and text area output values</a:t>
            </a:r>
          </a:p>
          <a:p>
            <a:pPr lvl="1"/>
            <a:r>
              <a:rPr lang="en-US" dirty="0" smtClean="0"/>
              <a:t>Table output values</a:t>
            </a:r>
          </a:p>
          <a:p>
            <a:pPr lvl="1"/>
            <a:r>
              <a:rPr lang="en-US" dirty="0" smtClean="0"/>
              <a:t>Database output values</a:t>
            </a:r>
          </a:p>
          <a:p>
            <a:pPr lvl="1"/>
            <a:r>
              <a:rPr lang="en-US" dirty="0" smtClean="0"/>
              <a:t>XML output values</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68</a:t>
            </a:fld>
            <a:endParaRPr lang="en-US" altLang="zh-CN"/>
          </a:p>
        </p:txBody>
      </p:sp>
      <p:sp>
        <p:nvSpPr>
          <p:cNvPr id="5" name="Date Placeholder 4"/>
          <p:cNvSpPr>
            <a:spLocks noGrp="1"/>
          </p:cNvSpPr>
          <p:nvPr>
            <p:ph type="dt" sz="quarter" idx="11"/>
          </p:nvPr>
        </p:nvSpPr>
        <p:spPr/>
        <p:txBody>
          <a:bodyPr/>
          <a:lstStyle/>
          <a:p>
            <a:pPr>
              <a:defRPr/>
            </a:pPr>
            <a:fld id="{03A68C88-D303-4E7C-BCF8-CE95FFEF8C2C}"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Value</a:t>
            </a:r>
            <a:endParaRPr lang="en-US" dirty="0"/>
          </a:p>
        </p:txBody>
      </p:sp>
      <p:sp>
        <p:nvSpPr>
          <p:cNvPr id="3" name="Content Placeholder 2"/>
          <p:cNvSpPr>
            <a:spLocks noGrp="1"/>
          </p:cNvSpPr>
          <p:nvPr>
            <p:ph idx="1"/>
          </p:nvPr>
        </p:nvSpPr>
        <p:spPr/>
        <p:txBody>
          <a:bodyPr/>
          <a:lstStyle/>
          <a:p>
            <a:r>
              <a:rPr lang="en-US" altLang="zh-CN" dirty="0" smtClean="0">
                <a:ea typeface="宋体" pitchFamily="2" charset="-122"/>
              </a:rPr>
              <a:t>What can be set as output?</a:t>
            </a:r>
          </a:p>
          <a:p>
            <a:pPr lvl="1"/>
            <a:r>
              <a:rPr lang="en-US" altLang="zh-CN" dirty="0" smtClean="0">
                <a:ea typeface="宋体" pitchFamily="2" charset="-122"/>
              </a:rPr>
              <a:t>Property of object</a:t>
            </a:r>
          </a:p>
          <a:p>
            <a:pPr lvl="1"/>
            <a:r>
              <a:rPr lang="en-US" altLang="zh-CN" dirty="0" smtClean="0">
                <a:ea typeface="宋体" pitchFamily="2" charset="-122"/>
              </a:rPr>
              <a:t>Text</a:t>
            </a:r>
          </a:p>
          <a:p>
            <a:pPr lvl="1"/>
            <a:r>
              <a:rPr lang="en-US" altLang="zh-CN" dirty="0" smtClean="0">
                <a:ea typeface="宋体" pitchFamily="2" charset="-122"/>
              </a:rPr>
              <a:t>Database</a:t>
            </a:r>
          </a:p>
          <a:p>
            <a:pPr lvl="1"/>
            <a:r>
              <a:rPr lang="en-US" altLang="zh-CN" dirty="0" smtClean="0">
                <a:ea typeface="宋体" pitchFamily="2" charset="-122"/>
              </a:rPr>
              <a:t>XML</a:t>
            </a:r>
          </a:p>
          <a:p>
            <a:r>
              <a:rPr lang="en-US" altLang="zh-CN" dirty="0" smtClean="0">
                <a:ea typeface="宋体" pitchFamily="2" charset="-122"/>
              </a:rPr>
              <a:t>Where can we add output step?</a:t>
            </a:r>
          </a:p>
          <a:p>
            <a:pPr lvl="1"/>
            <a:r>
              <a:rPr lang="en-US" altLang="zh-CN" dirty="0" smtClean="0">
                <a:ea typeface="宋体" pitchFamily="2" charset="-122"/>
              </a:rPr>
              <a:t>Tree</a:t>
            </a:r>
          </a:p>
          <a:p>
            <a:pPr lvl="1"/>
            <a:r>
              <a:rPr lang="en-US" altLang="zh-CN" dirty="0" smtClean="0">
                <a:ea typeface="宋体" pitchFamily="2" charset="-122"/>
              </a:rPr>
              <a:t>Active screen</a:t>
            </a:r>
          </a:p>
          <a:p>
            <a:pPr lvl="1"/>
            <a:r>
              <a:rPr lang="en-US" altLang="zh-CN" dirty="0" smtClean="0">
                <a:latin typeface="Arial"/>
                <a:ea typeface="宋体" pitchFamily="2" charset="-122"/>
              </a:rPr>
              <a:t>“</a:t>
            </a:r>
            <a:r>
              <a:rPr lang="en-US" altLang="zh-CN" dirty="0" smtClean="0">
                <a:ea typeface="宋体" pitchFamily="2" charset="-122"/>
              </a:rPr>
              <a:t>Insert</a:t>
            </a:r>
            <a:r>
              <a:rPr lang="en-US" altLang="zh-CN" dirty="0" smtClean="0">
                <a:latin typeface="Arial"/>
                <a:ea typeface="宋体" pitchFamily="2" charset="-122"/>
              </a:rPr>
              <a:t>”</a:t>
            </a:r>
            <a:r>
              <a:rPr lang="en-US" altLang="zh-CN" dirty="0" smtClean="0">
                <a:ea typeface="宋体" pitchFamily="2" charset="-122"/>
              </a:rPr>
              <a:t> menu</a:t>
            </a:r>
          </a:p>
          <a:p>
            <a:r>
              <a:rPr lang="en-US" altLang="zh-CN" dirty="0" smtClean="0">
                <a:ea typeface="宋体" pitchFamily="2" charset="-122"/>
              </a:rPr>
              <a:t>Where the data can be put into?</a:t>
            </a:r>
          </a:p>
          <a:p>
            <a:pPr lvl="1"/>
            <a:r>
              <a:rPr lang="en-US" altLang="zh-CN" dirty="0" smtClean="0">
                <a:ea typeface="宋体" pitchFamily="2" charset="-122"/>
              </a:rPr>
              <a:t>Run-Time </a:t>
            </a:r>
            <a:r>
              <a:rPr lang="en-US" altLang="zh-CN" dirty="0" err="1" smtClean="0">
                <a:ea typeface="宋体" pitchFamily="2" charset="-122"/>
              </a:rPr>
              <a:t>DataTable</a:t>
            </a:r>
            <a:endParaRPr lang="en-US" altLang="zh-CN" dirty="0" smtClean="0">
              <a:ea typeface="宋体" pitchFamily="2" charset="-122"/>
            </a:endParaRPr>
          </a:p>
          <a:p>
            <a:pPr lvl="1"/>
            <a:r>
              <a:rPr lang="en-US" altLang="zh-CN" dirty="0" smtClean="0">
                <a:ea typeface="宋体" pitchFamily="2" charset="-122"/>
              </a:rPr>
              <a:t>Variable</a:t>
            </a:r>
          </a:p>
          <a:p>
            <a:pPr lvl="1"/>
            <a:r>
              <a:rPr lang="en-US" altLang="zh-CN" dirty="0" smtClean="0">
                <a:ea typeface="宋体" pitchFamily="2" charset="-122"/>
              </a:rPr>
              <a:t>Environment parameter</a:t>
            </a:r>
            <a:endParaRPr lang="en-US" altLang="zh-CN" dirty="0">
              <a:ea typeface="宋体" pitchFamily="2" charset="-122"/>
            </a:endParaRPr>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69</a:t>
            </a:fld>
            <a:endParaRPr lang="en-US" altLang="zh-CN"/>
          </a:p>
        </p:txBody>
      </p:sp>
      <p:sp>
        <p:nvSpPr>
          <p:cNvPr id="5" name="Date Placeholder 4"/>
          <p:cNvSpPr>
            <a:spLocks noGrp="1"/>
          </p:cNvSpPr>
          <p:nvPr>
            <p:ph type="dt" sz="quarter" idx="11"/>
          </p:nvPr>
        </p:nvSpPr>
        <p:spPr/>
        <p:txBody>
          <a:bodyPr/>
          <a:lstStyle/>
          <a:p>
            <a:pPr>
              <a:defRPr/>
            </a:pPr>
            <a:fld id="{026780F4-C415-485E-A4D1-D0FBBB9F49A7}"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pPr lvl="0"/>
            <a:r>
              <a:rPr lang="en-US" altLang="zh-TW" dirty="0" smtClean="0">
                <a:ea typeface="新細明體" pitchFamily="18" charset="-120"/>
              </a:rPr>
              <a:t>Automation Testing is good at</a:t>
            </a:r>
            <a:endParaRPr lang="en-US" dirty="0"/>
          </a:p>
        </p:txBody>
      </p:sp>
      <p:sp>
        <p:nvSpPr>
          <p:cNvPr id="4" name="Slide Number Placeholder 3"/>
          <p:cNvSpPr>
            <a:spLocks noGrp="1"/>
          </p:cNvSpPr>
          <p:nvPr>
            <p:ph type="sldNum" sz="quarter" idx="10"/>
          </p:nvPr>
        </p:nvSpPr>
        <p:spPr/>
        <p:txBody>
          <a:bodyPr/>
          <a:lstStyle/>
          <a:p>
            <a:r>
              <a:rPr lang="en-US" altLang="zh-CN" smtClean="0"/>
              <a:t>page </a:t>
            </a:r>
            <a:fld id="{3CA85033-A5C1-4502-8006-6AD5866F7DB0}" type="slidenum">
              <a:rPr lang="en-US" altLang="zh-CN" smtClean="0"/>
              <a:pPr/>
              <a:t>7</a:t>
            </a:fld>
            <a:endParaRPr lang="en-US" altLang="zh-CN"/>
          </a:p>
        </p:txBody>
      </p:sp>
      <p:sp>
        <p:nvSpPr>
          <p:cNvPr id="5" name="Date Placeholder 4"/>
          <p:cNvSpPr>
            <a:spLocks noGrp="1"/>
          </p:cNvSpPr>
          <p:nvPr>
            <p:ph type="dt" sz="quarter" idx="11"/>
          </p:nvPr>
        </p:nvSpPr>
        <p:spPr/>
        <p:txBody>
          <a:bodyPr/>
          <a:lstStyle/>
          <a:p>
            <a:fld id="{B798A802-BEA7-455F-99DD-99554C66CFC5}" type="datetime1">
              <a:rPr lang="zh-CN" altLang="en-US" smtClean="0"/>
              <a:pPr/>
              <a:t>2012/5/25</a:t>
            </a:fld>
            <a:endParaRPr lang="en-US" altLang="zh-CN"/>
          </a:p>
        </p:txBody>
      </p:sp>
      <p:sp>
        <p:nvSpPr>
          <p:cNvPr id="6" name="Footer Placeholder 5"/>
          <p:cNvSpPr>
            <a:spLocks noGrp="1"/>
          </p:cNvSpPr>
          <p:nvPr>
            <p:ph type="ftr" sz="quarter" idx="12"/>
          </p:nvPr>
        </p:nvSpPr>
        <p:spPr/>
        <p:txBody>
          <a:bodyPr/>
          <a:lstStyle/>
          <a:p>
            <a:r>
              <a:rPr lang="zh-CN" altLang="en-US" dirty="0" smtClean="0"/>
              <a:t>******</a:t>
            </a:r>
            <a:r>
              <a:rPr lang="en-US" altLang="zh-CN" dirty="0" smtClean="0"/>
              <a:t>      </a:t>
            </a:r>
            <a:endParaRPr lang="en-US" altLang="zh-CN" dirty="0"/>
          </a:p>
        </p:txBody>
      </p:sp>
      <p:graphicFrame>
        <p:nvGraphicFramePr>
          <p:cNvPr id="7" name="Diagram 6"/>
          <p:cNvGraphicFramePr/>
          <p:nvPr/>
        </p:nvGraphicFramePr>
        <p:xfrm>
          <a:off x="400050" y="1447800"/>
          <a:ext cx="8272463" cy="4721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2"/>
          <p:cNvSpPr txBox="1">
            <a:spLocks noChangeArrowheads="1"/>
          </p:cNvSpPr>
          <p:nvPr/>
        </p:nvSpPr>
        <p:spPr>
          <a:xfrm>
            <a:off x="428625" y="114300"/>
            <a:ext cx="8245475" cy="1143000"/>
          </a:xfrm>
          <a:prstGeom prst="rect">
            <a:avLst/>
          </a:prstGeom>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TW" sz="3000" b="0" i="0" u="none" strike="noStrike" kern="0" cap="none" spc="0" normalizeH="0" baseline="0" noProof="0" dirty="0">
              <a:ln>
                <a:noFill/>
              </a:ln>
              <a:solidFill>
                <a:schemeClr val="tx1"/>
              </a:solidFill>
              <a:effectLst/>
              <a:uLnTx/>
              <a:uFillTx/>
              <a:latin typeface="+mj-lt"/>
              <a:ea typeface="新細明體" pitchFamily="18" charset="-120"/>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737702AD-18B1-4A62-AB24-B7EA0FFC263C}" type="slidenum">
              <a:rPr lang="en-US" altLang="zh-CN"/>
              <a:pPr>
                <a:defRPr/>
              </a:pPr>
              <a:t>70</a:t>
            </a:fld>
            <a:endParaRPr lang="en-US" altLang="zh-CN"/>
          </a:p>
        </p:txBody>
      </p:sp>
      <p:sp>
        <p:nvSpPr>
          <p:cNvPr id="5" name="Date Placeholder 4"/>
          <p:cNvSpPr>
            <a:spLocks noGrp="1"/>
          </p:cNvSpPr>
          <p:nvPr>
            <p:ph type="dt" sz="quarter" idx="11"/>
          </p:nvPr>
        </p:nvSpPr>
        <p:spPr/>
        <p:txBody>
          <a:bodyPr/>
          <a:lstStyle/>
          <a:p>
            <a:pPr>
              <a:defRPr/>
            </a:pPr>
            <a:fld id="{7E3073A2-3C60-4AB2-B4D0-8637C5C22CD6}"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20485" name="Rectangle 2"/>
          <p:cNvSpPr>
            <a:spLocks noGrp="1" noChangeArrowheads="1"/>
          </p:cNvSpPr>
          <p:nvPr>
            <p:ph type="title"/>
          </p:nvPr>
        </p:nvSpPr>
        <p:spPr/>
        <p:txBody>
          <a:bodyPr/>
          <a:lstStyle/>
          <a:p>
            <a:pPr eaLnBrk="1" hangingPunct="1"/>
            <a:r>
              <a:rPr lang="en-US" altLang="zh-CN" dirty="0" smtClean="0">
                <a:ea typeface="宋体" pitchFamily="2" charset="-122"/>
              </a:rPr>
              <a:t>Function Lib</a:t>
            </a:r>
          </a:p>
        </p:txBody>
      </p:sp>
      <p:sp>
        <p:nvSpPr>
          <p:cNvPr id="7" name="Content Placeholder 2"/>
          <p:cNvSpPr txBox="1">
            <a:spLocks/>
          </p:cNvSpPr>
          <p:nvPr/>
        </p:nvSpPr>
        <p:spPr bwMode="black">
          <a:xfrm>
            <a:off x="400050" y="1362075"/>
            <a:ext cx="8394700" cy="5270500"/>
          </a:xfrm>
          <a:prstGeom prst="rect">
            <a:avLst/>
          </a:prstGeom>
          <a:noFill/>
          <a:ln w="9525">
            <a:noFill/>
            <a:miter lim="800000"/>
            <a:headEnd/>
            <a:tailEnd/>
          </a:ln>
        </p:spPr>
        <p:txBody>
          <a:bodyPr vert="horz" wrap="square" lIns="0" tIns="137160" rIns="0" bIns="0" numCol="1" anchor="t" anchorCtr="0" compatLnSpc="1">
            <a:prstTxWarp prst="textNoShape">
              <a:avLst/>
            </a:prstTxWarp>
          </a:bodyPr>
          <a:lstStyle/>
          <a:p>
            <a:pPr marL="225425" lvl="0" indent="-225425" defTabSz="742950">
              <a:lnSpc>
                <a:spcPct val="90000"/>
              </a:lnSpc>
              <a:spcBef>
                <a:spcPct val="10000"/>
              </a:spcBef>
              <a:spcAft>
                <a:spcPct val="10000"/>
              </a:spcAft>
              <a:buSzPct val="80000"/>
              <a:buFontTx/>
              <a:buChar char="•"/>
            </a:pPr>
            <a:endParaRPr lang="en-US" sz="2600" kern="0" dirty="0" smtClean="0">
              <a:solidFill>
                <a:srgbClr val="001D58"/>
              </a:solidFill>
              <a:latin typeface="+mn-lt"/>
            </a:endParaRPr>
          </a:p>
        </p:txBody>
      </p:sp>
      <p:pic>
        <p:nvPicPr>
          <p:cNvPr id="11266" name="Picture 2"/>
          <p:cNvPicPr>
            <a:picLocks noChangeAspect="1" noChangeArrowheads="1"/>
          </p:cNvPicPr>
          <p:nvPr/>
        </p:nvPicPr>
        <p:blipFill>
          <a:blip r:embed="rId2" cstate="print"/>
          <a:srcRect/>
          <a:stretch>
            <a:fillRect/>
          </a:stretch>
        </p:blipFill>
        <p:spPr bwMode="auto">
          <a:xfrm>
            <a:off x="400050" y="1362075"/>
            <a:ext cx="2705100" cy="18288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cstate="print"/>
          <a:srcRect/>
          <a:stretch>
            <a:fillRect/>
          </a:stretch>
        </p:blipFill>
        <p:spPr bwMode="auto">
          <a:xfrm>
            <a:off x="3016880" y="1358211"/>
            <a:ext cx="5857875" cy="4677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altLang="zh-CN" dirty="0" smtClean="0">
                <a:ea typeface="宋体" pitchFamily="2" charset="-122"/>
              </a:rPr>
              <a:t>Function Lib</a:t>
            </a:r>
          </a:p>
        </p:txBody>
      </p:sp>
      <p:sp>
        <p:nvSpPr>
          <p:cNvPr id="9" name="Content Placeholder 8"/>
          <p:cNvSpPr>
            <a:spLocks noGrp="1"/>
          </p:cNvSpPr>
          <p:nvPr>
            <p:ph idx="1"/>
          </p:nvPr>
        </p:nvSpPr>
        <p:spPr/>
        <p:txBody>
          <a:bodyPr/>
          <a:lstStyle/>
          <a:p>
            <a:r>
              <a:rPr lang="en-US" altLang="zh-CN" dirty="0" smtClean="0">
                <a:ea typeface="宋体" pitchFamily="2" charset="-122"/>
              </a:rPr>
              <a:t>File &gt; Settings &gt; Resource</a:t>
            </a:r>
          </a:p>
          <a:p>
            <a:pPr lvl="1"/>
            <a:r>
              <a:rPr lang="en-US" altLang="zh-CN" dirty="0" smtClean="0">
                <a:ea typeface="宋体" pitchFamily="2" charset="-122"/>
              </a:rPr>
              <a:t>Absolute path</a:t>
            </a:r>
          </a:p>
          <a:p>
            <a:pPr lvl="1"/>
            <a:r>
              <a:rPr lang="en-US" altLang="zh-CN" dirty="0" smtClean="0">
                <a:ea typeface="宋体" pitchFamily="2" charset="-122"/>
              </a:rPr>
              <a:t>Relative path</a:t>
            </a:r>
          </a:p>
          <a:p>
            <a:pPr lvl="2"/>
            <a:r>
              <a:rPr lang="en-US" altLang="zh-CN" dirty="0" smtClean="0">
                <a:ea typeface="宋体" pitchFamily="2" charset="-122"/>
              </a:rPr>
              <a:t>In the test folder</a:t>
            </a:r>
          </a:p>
          <a:p>
            <a:pPr lvl="2"/>
            <a:r>
              <a:rPr lang="en-US" altLang="zh-CN" dirty="0" smtClean="0">
                <a:ea typeface="宋体" pitchFamily="2" charset="-122"/>
              </a:rPr>
              <a:t>In other folder</a:t>
            </a:r>
          </a:p>
          <a:p>
            <a:pPr lvl="2"/>
            <a:r>
              <a:rPr lang="en-US" altLang="zh-CN" dirty="0" smtClean="0">
                <a:ea typeface="宋体" pitchFamily="2" charset="-122"/>
              </a:rPr>
              <a:t>Tools &gt; Options &gt; Folders		</a:t>
            </a:r>
          </a:p>
          <a:p>
            <a:pPr lvl="1"/>
            <a:r>
              <a:rPr lang="en-US" altLang="zh-CN" dirty="0" smtClean="0">
                <a:ea typeface="宋体" pitchFamily="2" charset="-122"/>
              </a:rPr>
              <a:t>Quality Center Path</a:t>
            </a:r>
          </a:p>
        </p:txBody>
      </p:sp>
      <p:sp>
        <p:nvSpPr>
          <p:cNvPr id="4" name="Slide Number Placeholder 3"/>
          <p:cNvSpPr>
            <a:spLocks noGrp="1"/>
          </p:cNvSpPr>
          <p:nvPr>
            <p:ph type="sldNum" sz="quarter" idx="10"/>
          </p:nvPr>
        </p:nvSpPr>
        <p:spPr/>
        <p:txBody>
          <a:bodyPr/>
          <a:lstStyle/>
          <a:p>
            <a:pPr>
              <a:defRPr/>
            </a:pPr>
            <a:r>
              <a:rPr lang="en-US" altLang="zh-CN"/>
              <a:t>page </a:t>
            </a:r>
            <a:fld id="{737702AD-18B1-4A62-AB24-B7EA0FFC263C}" type="slidenum">
              <a:rPr lang="en-US" altLang="zh-CN"/>
              <a:pPr>
                <a:defRPr/>
              </a:pPr>
              <a:t>71</a:t>
            </a:fld>
            <a:endParaRPr lang="en-US" altLang="zh-CN"/>
          </a:p>
        </p:txBody>
      </p:sp>
      <p:sp>
        <p:nvSpPr>
          <p:cNvPr id="5" name="Date Placeholder 4"/>
          <p:cNvSpPr>
            <a:spLocks noGrp="1"/>
          </p:cNvSpPr>
          <p:nvPr>
            <p:ph type="dt" sz="quarter" idx="11"/>
          </p:nvPr>
        </p:nvSpPr>
        <p:spPr/>
        <p:txBody>
          <a:bodyPr/>
          <a:lstStyle/>
          <a:p>
            <a:pPr>
              <a:defRPr/>
            </a:pPr>
            <a:fld id="{5F03C41A-E0FD-4ADB-83EB-7F3F2B63083E}"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Content Placeholder 2"/>
          <p:cNvSpPr txBox="1">
            <a:spLocks/>
          </p:cNvSpPr>
          <p:nvPr/>
        </p:nvSpPr>
        <p:spPr bwMode="black">
          <a:xfrm>
            <a:off x="400050" y="1362075"/>
            <a:ext cx="8394700" cy="5270500"/>
          </a:xfrm>
          <a:prstGeom prst="rect">
            <a:avLst/>
          </a:prstGeom>
          <a:noFill/>
          <a:ln w="9525">
            <a:noFill/>
            <a:miter lim="800000"/>
            <a:headEnd/>
            <a:tailEnd/>
          </a:ln>
        </p:spPr>
        <p:txBody>
          <a:bodyPr vert="horz" wrap="square" lIns="0" tIns="137160" rIns="0" bIns="0" numCol="1" anchor="t" anchorCtr="0" compatLnSpc="1">
            <a:prstTxWarp prst="textNoShape">
              <a:avLst/>
            </a:prstTxWarp>
          </a:bodyPr>
          <a:lstStyle/>
          <a:p>
            <a:pPr marL="225425" lvl="0" indent="-225425" defTabSz="742950">
              <a:lnSpc>
                <a:spcPct val="90000"/>
              </a:lnSpc>
              <a:spcBef>
                <a:spcPct val="10000"/>
              </a:spcBef>
              <a:spcAft>
                <a:spcPct val="10000"/>
              </a:spcAft>
              <a:buSzPct val="80000"/>
              <a:buFontTx/>
              <a:buChar char="•"/>
            </a:pPr>
            <a:endParaRPr lang="en-US" sz="2600" kern="0" dirty="0" smtClean="0">
              <a:solidFill>
                <a:srgbClr val="001D58"/>
              </a:solidFill>
              <a:latin typeface="+mn-lt"/>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B7A9123A-26EF-4298-9BC4-BD9094B671CD}" type="slidenum">
              <a:rPr lang="en-US" altLang="zh-CN"/>
              <a:pPr>
                <a:defRPr/>
              </a:pPr>
              <a:t>72</a:t>
            </a:fld>
            <a:endParaRPr lang="en-US" altLang="zh-CN"/>
          </a:p>
        </p:txBody>
      </p:sp>
      <p:sp>
        <p:nvSpPr>
          <p:cNvPr id="5" name="Date Placeholder 4"/>
          <p:cNvSpPr>
            <a:spLocks noGrp="1"/>
          </p:cNvSpPr>
          <p:nvPr>
            <p:ph type="dt" sz="quarter" idx="11"/>
          </p:nvPr>
        </p:nvSpPr>
        <p:spPr/>
        <p:txBody>
          <a:bodyPr/>
          <a:lstStyle/>
          <a:p>
            <a:pPr>
              <a:defRPr/>
            </a:pPr>
            <a:fld id="{625587AF-DA10-4A69-8894-D71C0415AF31}"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37893" name="Rectangle 2"/>
          <p:cNvSpPr>
            <a:spLocks noGrp="1" noChangeArrowheads="1"/>
          </p:cNvSpPr>
          <p:nvPr>
            <p:ph type="title"/>
          </p:nvPr>
        </p:nvSpPr>
        <p:spPr/>
        <p:txBody>
          <a:bodyPr/>
          <a:lstStyle/>
          <a:p>
            <a:pPr eaLnBrk="1" hangingPunct="1"/>
            <a:r>
              <a:rPr lang="en-US" altLang="zh-CN" dirty="0" smtClean="0">
                <a:ea typeface="宋体" pitchFamily="2" charset="-122"/>
              </a:rPr>
              <a:t>Descriptive Programming</a:t>
            </a:r>
          </a:p>
        </p:txBody>
      </p:sp>
      <p:sp>
        <p:nvSpPr>
          <p:cNvPr id="37894" name="Rectangle 3"/>
          <p:cNvSpPr>
            <a:spLocks noGrp="1" noChangeArrowheads="1"/>
          </p:cNvSpPr>
          <p:nvPr>
            <p:ph type="body" idx="1"/>
          </p:nvPr>
        </p:nvSpPr>
        <p:spPr/>
        <p:txBody>
          <a:bodyPr/>
          <a:lstStyle/>
          <a:p>
            <a:pPr eaLnBrk="1" hangingPunct="1">
              <a:buNone/>
            </a:pPr>
            <a:r>
              <a:rPr lang="en-US" altLang="zh-CN" sz="2000" dirty="0" smtClean="0">
                <a:ea typeface="宋体" pitchFamily="2" charset="-122"/>
              </a:rPr>
              <a:t>Browser("title:=Google").Page("title:=Google").</a:t>
            </a:r>
            <a:r>
              <a:rPr lang="en-US" altLang="zh-CN" sz="2000" dirty="0" err="1" smtClean="0">
                <a:ea typeface="宋体" pitchFamily="2" charset="-122"/>
              </a:rPr>
              <a:t>WebEdit</a:t>
            </a:r>
            <a:r>
              <a:rPr lang="en-US" altLang="zh-CN" sz="2000" dirty="0" smtClean="0">
                <a:ea typeface="宋体" pitchFamily="2" charset="-122"/>
              </a:rPr>
              <a:t>("name:=q").Set "</a:t>
            </a:r>
            <a:r>
              <a:rPr lang="en-US" altLang="zh-CN" sz="2000" dirty="0" err="1" smtClean="0">
                <a:ea typeface="宋体" pitchFamily="2" charset="-122"/>
              </a:rPr>
              <a:t>qtp</a:t>
            </a:r>
            <a:r>
              <a:rPr lang="en-US" altLang="zh-CN" sz="2000" dirty="0" smtClean="0">
                <a:ea typeface="宋体" pitchFamily="2" charset="-122"/>
              </a:rPr>
              <a:t>"</a:t>
            </a:r>
          </a:p>
          <a:p>
            <a:pPr eaLnBrk="1" hangingPunct="1">
              <a:buNone/>
            </a:pPr>
            <a:r>
              <a:rPr lang="en-US" altLang="zh-CN" sz="2000" dirty="0" smtClean="0">
                <a:ea typeface="宋体" pitchFamily="2" charset="-122"/>
              </a:rPr>
              <a:t>Browser("title:=Google").Page("title:=Google").</a:t>
            </a:r>
            <a:r>
              <a:rPr lang="en-US" altLang="zh-CN" sz="2000" dirty="0" err="1" smtClean="0">
                <a:ea typeface="宋体" pitchFamily="2" charset="-122"/>
              </a:rPr>
              <a:t>WebButton</a:t>
            </a:r>
            <a:r>
              <a:rPr lang="en-US" altLang="zh-CN" sz="2000" dirty="0" smtClean="0">
                <a:ea typeface="宋体" pitchFamily="2" charset="-122"/>
              </a:rPr>
              <a:t>("name:=Google Search").Click</a:t>
            </a:r>
          </a:p>
          <a:p>
            <a:pPr eaLnBrk="1" hangingPunct="1">
              <a:buNone/>
            </a:pP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5FE9B9A6-C8A2-4626-8AD4-D9DA55212FDE}" type="slidenum">
              <a:rPr lang="en-US" altLang="zh-CN"/>
              <a:pPr>
                <a:defRPr/>
              </a:pPr>
              <a:t>73</a:t>
            </a:fld>
            <a:endParaRPr lang="en-US" altLang="zh-CN"/>
          </a:p>
        </p:txBody>
      </p:sp>
      <p:sp>
        <p:nvSpPr>
          <p:cNvPr id="5" name="Date Placeholder 4"/>
          <p:cNvSpPr>
            <a:spLocks noGrp="1"/>
          </p:cNvSpPr>
          <p:nvPr>
            <p:ph type="dt" sz="quarter" idx="11"/>
          </p:nvPr>
        </p:nvSpPr>
        <p:spPr/>
        <p:txBody>
          <a:bodyPr/>
          <a:lstStyle/>
          <a:p>
            <a:pPr>
              <a:defRPr/>
            </a:pPr>
            <a:fld id="{A4CBCAFD-90C2-4767-BCA7-00B9E3FDCBF4}"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30725" name="Rectangle 2"/>
          <p:cNvSpPr>
            <a:spLocks noGrp="1" noChangeArrowheads="1"/>
          </p:cNvSpPr>
          <p:nvPr>
            <p:ph type="title"/>
          </p:nvPr>
        </p:nvSpPr>
        <p:spPr/>
        <p:txBody>
          <a:bodyPr/>
          <a:lstStyle/>
          <a:p>
            <a:pPr eaLnBrk="1" hangingPunct="1"/>
            <a:r>
              <a:rPr lang="en-US" altLang="zh-CN" dirty="0" smtClean="0">
                <a:ea typeface="宋体" pitchFamily="2" charset="-122"/>
              </a:rPr>
              <a:t>Recovery Scenario</a:t>
            </a:r>
          </a:p>
        </p:txBody>
      </p:sp>
      <p:pic>
        <p:nvPicPr>
          <p:cNvPr id="2050" name="Picture 2"/>
          <p:cNvPicPr>
            <a:picLocks noChangeAspect="1" noChangeArrowheads="1"/>
          </p:cNvPicPr>
          <p:nvPr/>
        </p:nvPicPr>
        <p:blipFill>
          <a:blip r:embed="rId2" cstate="print"/>
          <a:srcRect/>
          <a:stretch>
            <a:fillRect/>
          </a:stretch>
        </p:blipFill>
        <p:spPr bwMode="auto">
          <a:xfrm>
            <a:off x="276225" y="1309688"/>
            <a:ext cx="8591550" cy="4238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altLang="zh-CN" dirty="0" smtClean="0">
                <a:ea typeface="宋体" pitchFamily="2" charset="-122"/>
              </a:rPr>
              <a:t>Recovery Scenario</a:t>
            </a:r>
          </a:p>
        </p:txBody>
      </p:sp>
      <p:sp>
        <p:nvSpPr>
          <p:cNvPr id="8" name="Content Placeholder 7"/>
          <p:cNvSpPr>
            <a:spLocks noGrp="1"/>
          </p:cNvSpPr>
          <p:nvPr>
            <p:ph idx="1"/>
          </p:nvPr>
        </p:nvSpPr>
        <p:spPr/>
        <p:txBody>
          <a:bodyPr/>
          <a:lstStyle/>
          <a:p>
            <a:pPr>
              <a:lnSpc>
                <a:spcPct val="80000"/>
              </a:lnSpc>
            </a:pPr>
            <a:r>
              <a:rPr lang="en-US" altLang="zh-CN" dirty="0" smtClean="0">
                <a:ea typeface="宋体" pitchFamily="2" charset="-122"/>
              </a:rPr>
              <a:t>Handling unexpected events and errors</a:t>
            </a:r>
          </a:p>
          <a:p>
            <a:pPr lvl="1">
              <a:lnSpc>
                <a:spcPct val="80000"/>
              </a:lnSpc>
            </a:pPr>
            <a:r>
              <a:rPr lang="en-US" altLang="zh-CN" dirty="0" smtClean="0">
                <a:solidFill>
                  <a:srgbClr val="001D58"/>
                </a:solidFill>
                <a:ea typeface="宋体" pitchFamily="2" charset="-122"/>
              </a:rPr>
              <a:t>A script can have any number of recovery scenarios associated with it.</a:t>
            </a:r>
          </a:p>
          <a:p>
            <a:pPr lvl="1">
              <a:lnSpc>
                <a:spcPct val="80000"/>
              </a:lnSpc>
            </a:pPr>
            <a:r>
              <a:rPr lang="en-US" altLang="zh-CN" dirty="0" smtClean="0">
                <a:solidFill>
                  <a:srgbClr val="001D58"/>
                </a:solidFill>
                <a:ea typeface="宋体" pitchFamily="2" charset="-122"/>
              </a:rPr>
              <a:t>Options &gt; Recovery Scenario Manager</a:t>
            </a:r>
          </a:p>
          <a:p>
            <a:pPr lvl="1">
              <a:lnSpc>
                <a:spcPct val="80000"/>
              </a:lnSpc>
            </a:pPr>
            <a:r>
              <a:rPr lang="en-US" altLang="zh-CN" dirty="0" smtClean="0">
                <a:solidFill>
                  <a:srgbClr val="001D58"/>
                </a:solidFill>
                <a:ea typeface="宋体" pitchFamily="2" charset="-122"/>
              </a:rPr>
              <a:t>Test &gt; Setting &gt; Recovery</a:t>
            </a:r>
          </a:p>
          <a:p>
            <a:pPr>
              <a:lnSpc>
                <a:spcPct val="80000"/>
              </a:lnSpc>
            </a:pPr>
            <a:r>
              <a:rPr lang="en-US" altLang="zh-CN" dirty="0" smtClean="0">
                <a:ea typeface="宋体" pitchFamily="2" charset="-122"/>
              </a:rPr>
              <a:t>Components of a recovery scenario</a:t>
            </a:r>
          </a:p>
          <a:p>
            <a:pPr lvl="1">
              <a:lnSpc>
                <a:spcPct val="80000"/>
              </a:lnSpc>
            </a:pPr>
            <a:r>
              <a:rPr lang="en-US" altLang="zh-CN" dirty="0" smtClean="0">
                <a:solidFill>
                  <a:srgbClr val="001D58"/>
                </a:solidFill>
                <a:ea typeface="宋体" pitchFamily="2" charset="-122"/>
              </a:rPr>
              <a:t>Trigger Event</a:t>
            </a:r>
          </a:p>
          <a:p>
            <a:pPr lvl="1">
              <a:lnSpc>
                <a:spcPct val="80000"/>
              </a:lnSpc>
            </a:pPr>
            <a:r>
              <a:rPr lang="en-US" altLang="zh-CN" dirty="0" smtClean="0">
                <a:solidFill>
                  <a:srgbClr val="001D58"/>
                </a:solidFill>
                <a:ea typeface="宋体" pitchFamily="2" charset="-122"/>
              </a:rPr>
              <a:t>Recovery Operation (s)</a:t>
            </a:r>
          </a:p>
          <a:p>
            <a:pPr lvl="1">
              <a:lnSpc>
                <a:spcPct val="80000"/>
              </a:lnSpc>
            </a:pPr>
            <a:r>
              <a:rPr lang="en-US" altLang="zh-CN" dirty="0" smtClean="0">
                <a:solidFill>
                  <a:srgbClr val="001D58"/>
                </a:solidFill>
                <a:ea typeface="宋体" pitchFamily="2" charset="-122"/>
              </a:rPr>
              <a:t>Post-Recovery Test Run Option</a:t>
            </a:r>
          </a:p>
        </p:txBody>
      </p:sp>
      <p:sp>
        <p:nvSpPr>
          <p:cNvPr id="4" name="Slide Number Placeholder 3"/>
          <p:cNvSpPr>
            <a:spLocks noGrp="1"/>
          </p:cNvSpPr>
          <p:nvPr>
            <p:ph type="sldNum" sz="quarter" idx="10"/>
          </p:nvPr>
        </p:nvSpPr>
        <p:spPr/>
        <p:txBody>
          <a:bodyPr/>
          <a:lstStyle/>
          <a:p>
            <a:pPr>
              <a:defRPr/>
            </a:pPr>
            <a:r>
              <a:rPr lang="en-US" altLang="zh-CN"/>
              <a:t>page </a:t>
            </a:r>
            <a:fld id="{5FE9B9A6-C8A2-4626-8AD4-D9DA55212FDE}" type="slidenum">
              <a:rPr lang="en-US" altLang="zh-CN"/>
              <a:pPr>
                <a:defRPr/>
              </a:pPr>
              <a:t>74</a:t>
            </a:fld>
            <a:endParaRPr lang="en-US" altLang="zh-CN"/>
          </a:p>
        </p:txBody>
      </p:sp>
      <p:sp>
        <p:nvSpPr>
          <p:cNvPr id="5" name="Date Placeholder 4"/>
          <p:cNvSpPr>
            <a:spLocks noGrp="1"/>
          </p:cNvSpPr>
          <p:nvPr>
            <p:ph type="dt" sz="quarter" idx="11"/>
          </p:nvPr>
        </p:nvSpPr>
        <p:spPr/>
        <p:txBody>
          <a:bodyPr/>
          <a:lstStyle/>
          <a:p>
            <a:pPr>
              <a:defRPr/>
            </a:pPr>
            <a:fld id="{2F362AD0-2C51-4F63-8AE8-F385B69208DC}"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altLang="zh-CN" dirty="0" smtClean="0">
                <a:ea typeface="宋体" pitchFamily="2" charset="-122"/>
              </a:rPr>
              <a:t>Recovery Scenario</a:t>
            </a:r>
          </a:p>
        </p:txBody>
      </p:sp>
      <p:sp>
        <p:nvSpPr>
          <p:cNvPr id="8" name="Content Placeholder 7"/>
          <p:cNvSpPr>
            <a:spLocks noGrp="1"/>
          </p:cNvSpPr>
          <p:nvPr>
            <p:ph idx="1"/>
          </p:nvPr>
        </p:nvSpPr>
        <p:spPr/>
        <p:txBody>
          <a:bodyPr/>
          <a:lstStyle/>
          <a:p>
            <a:pPr>
              <a:lnSpc>
                <a:spcPct val="80000"/>
              </a:lnSpc>
            </a:pPr>
            <a:r>
              <a:rPr lang="en-US" altLang="zh-CN" dirty="0" smtClean="0">
                <a:solidFill>
                  <a:srgbClr val="001D58"/>
                </a:solidFill>
                <a:ea typeface="宋体" pitchFamily="2" charset="-122"/>
              </a:rPr>
              <a:t>Trigger Event</a:t>
            </a:r>
          </a:p>
          <a:p>
            <a:pPr lvl="1">
              <a:lnSpc>
                <a:spcPct val="80000"/>
              </a:lnSpc>
              <a:buClr>
                <a:srgbClr val="6E6F72"/>
              </a:buClr>
            </a:pPr>
            <a:r>
              <a:rPr lang="en-US" altLang="zh-CN" dirty="0" smtClean="0">
                <a:solidFill>
                  <a:srgbClr val="001D58"/>
                </a:solidFill>
                <a:ea typeface="宋体" pitchFamily="2" charset="-122"/>
              </a:rPr>
              <a:t>Pop-up window</a:t>
            </a:r>
          </a:p>
          <a:p>
            <a:pPr lvl="1">
              <a:lnSpc>
                <a:spcPct val="80000"/>
              </a:lnSpc>
              <a:buClr>
                <a:srgbClr val="6E6F72"/>
              </a:buClr>
            </a:pPr>
            <a:r>
              <a:rPr lang="en-US" altLang="zh-CN" dirty="0" smtClean="0">
                <a:solidFill>
                  <a:srgbClr val="001D58"/>
                </a:solidFill>
                <a:ea typeface="宋体" pitchFamily="2" charset="-122"/>
              </a:rPr>
              <a:t>Object State</a:t>
            </a:r>
          </a:p>
          <a:p>
            <a:pPr lvl="1">
              <a:lnSpc>
                <a:spcPct val="80000"/>
              </a:lnSpc>
              <a:buClr>
                <a:srgbClr val="6E6F72"/>
              </a:buClr>
            </a:pPr>
            <a:r>
              <a:rPr lang="en-US" altLang="zh-CN" dirty="0" smtClean="0">
                <a:solidFill>
                  <a:srgbClr val="001D58"/>
                </a:solidFill>
                <a:ea typeface="宋体" pitchFamily="2" charset="-122"/>
              </a:rPr>
              <a:t>Test Run Error</a:t>
            </a:r>
          </a:p>
          <a:p>
            <a:pPr lvl="1">
              <a:lnSpc>
                <a:spcPct val="80000"/>
              </a:lnSpc>
              <a:buClr>
                <a:srgbClr val="6E6F72"/>
              </a:buClr>
            </a:pPr>
            <a:r>
              <a:rPr lang="en-US" altLang="zh-CN" dirty="0" smtClean="0">
                <a:solidFill>
                  <a:srgbClr val="001D58"/>
                </a:solidFill>
                <a:ea typeface="宋体" pitchFamily="2" charset="-122"/>
              </a:rPr>
              <a:t>Application Crash</a:t>
            </a:r>
          </a:p>
          <a:p>
            <a:pPr>
              <a:lnSpc>
                <a:spcPct val="80000"/>
              </a:lnSpc>
            </a:pPr>
            <a:r>
              <a:rPr lang="en-US" altLang="zh-CN" dirty="0" smtClean="0">
                <a:ea typeface="宋体" pitchFamily="2" charset="-122"/>
              </a:rPr>
              <a:t>Recovery Operation (s)</a:t>
            </a:r>
          </a:p>
          <a:p>
            <a:pPr lvl="1">
              <a:lnSpc>
                <a:spcPct val="80000"/>
              </a:lnSpc>
              <a:buClr>
                <a:srgbClr val="6E6F72"/>
              </a:buClr>
            </a:pPr>
            <a:r>
              <a:rPr lang="en-US" altLang="zh-CN" dirty="0" smtClean="0">
                <a:ea typeface="宋体" pitchFamily="2" charset="-122"/>
              </a:rPr>
              <a:t>Keyboard or mouse operation</a:t>
            </a:r>
          </a:p>
          <a:p>
            <a:pPr lvl="1">
              <a:lnSpc>
                <a:spcPct val="80000"/>
              </a:lnSpc>
              <a:buClr>
                <a:srgbClr val="6E6F72"/>
              </a:buClr>
            </a:pPr>
            <a:r>
              <a:rPr lang="en-US" altLang="zh-CN" dirty="0" smtClean="0">
                <a:ea typeface="宋体" pitchFamily="2" charset="-122"/>
              </a:rPr>
              <a:t>Close application process</a:t>
            </a:r>
          </a:p>
          <a:p>
            <a:pPr lvl="1">
              <a:lnSpc>
                <a:spcPct val="80000"/>
              </a:lnSpc>
              <a:buClr>
                <a:srgbClr val="6E6F72"/>
              </a:buClr>
            </a:pPr>
            <a:r>
              <a:rPr lang="en-US" altLang="zh-CN" dirty="0" smtClean="0">
                <a:ea typeface="宋体" pitchFamily="2" charset="-122"/>
              </a:rPr>
              <a:t>Function call</a:t>
            </a:r>
          </a:p>
          <a:p>
            <a:pPr lvl="1">
              <a:lnSpc>
                <a:spcPct val="80000"/>
              </a:lnSpc>
              <a:buClr>
                <a:srgbClr val="6E6F72"/>
              </a:buClr>
            </a:pPr>
            <a:r>
              <a:rPr lang="en-US" altLang="zh-CN" dirty="0" smtClean="0">
                <a:ea typeface="宋体" pitchFamily="2" charset="-122"/>
              </a:rPr>
              <a:t>Restart Microsoft Windows </a:t>
            </a:r>
          </a:p>
        </p:txBody>
      </p:sp>
      <p:sp>
        <p:nvSpPr>
          <p:cNvPr id="4" name="Slide Number Placeholder 3"/>
          <p:cNvSpPr>
            <a:spLocks noGrp="1"/>
          </p:cNvSpPr>
          <p:nvPr>
            <p:ph type="sldNum" sz="quarter" idx="10"/>
          </p:nvPr>
        </p:nvSpPr>
        <p:spPr/>
        <p:txBody>
          <a:bodyPr/>
          <a:lstStyle/>
          <a:p>
            <a:pPr>
              <a:defRPr/>
            </a:pPr>
            <a:r>
              <a:rPr lang="en-US" altLang="zh-CN"/>
              <a:t>page </a:t>
            </a:r>
            <a:fld id="{5FE9B9A6-C8A2-4626-8AD4-D9DA55212FDE}" type="slidenum">
              <a:rPr lang="en-US" altLang="zh-CN"/>
              <a:pPr>
                <a:defRPr/>
              </a:pPr>
              <a:t>75</a:t>
            </a:fld>
            <a:endParaRPr lang="en-US" altLang="zh-CN"/>
          </a:p>
        </p:txBody>
      </p:sp>
      <p:sp>
        <p:nvSpPr>
          <p:cNvPr id="5" name="Date Placeholder 4"/>
          <p:cNvSpPr>
            <a:spLocks noGrp="1"/>
          </p:cNvSpPr>
          <p:nvPr>
            <p:ph type="dt" sz="quarter" idx="11"/>
          </p:nvPr>
        </p:nvSpPr>
        <p:spPr/>
        <p:txBody>
          <a:bodyPr/>
          <a:lstStyle/>
          <a:p>
            <a:pPr>
              <a:defRPr/>
            </a:pPr>
            <a:fld id="{3C870BBD-C4ED-4543-9672-82EA0925870E}"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altLang="zh-CN" dirty="0" smtClean="0">
                <a:ea typeface="宋体" pitchFamily="2" charset="-122"/>
              </a:rPr>
              <a:t>Recovery Scenario</a:t>
            </a:r>
          </a:p>
        </p:txBody>
      </p:sp>
      <p:sp>
        <p:nvSpPr>
          <p:cNvPr id="8" name="Content Placeholder 7"/>
          <p:cNvSpPr>
            <a:spLocks noGrp="1"/>
          </p:cNvSpPr>
          <p:nvPr>
            <p:ph idx="1"/>
          </p:nvPr>
        </p:nvSpPr>
        <p:spPr/>
        <p:txBody>
          <a:bodyPr/>
          <a:lstStyle/>
          <a:p>
            <a:pPr>
              <a:lnSpc>
                <a:spcPct val="80000"/>
              </a:lnSpc>
            </a:pPr>
            <a:r>
              <a:rPr lang="en-US" altLang="zh-CN" dirty="0" smtClean="0">
                <a:ea typeface="宋体" pitchFamily="2" charset="-122"/>
              </a:rPr>
              <a:t>Post-Recovery Test Run Option</a:t>
            </a:r>
          </a:p>
          <a:p>
            <a:pPr lvl="1">
              <a:lnSpc>
                <a:spcPct val="80000"/>
              </a:lnSpc>
              <a:buClr>
                <a:srgbClr val="6E6F72"/>
              </a:buClr>
            </a:pPr>
            <a:r>
              <a:rPr lang="en-US" altLang="zh-CN" dirty="0" smtClean="0">
                <a:ea typeface="宋体" pitchFamily="2" charset="-122"/>
              </a:rPr>
              <a:t>Repeat current step and continue</a:t>
            </a:r>
          </a:p>
          <a:p>
            <a:pPr lvl="1">
              <a:lnSpc>
                <a:spcPct val="80000"/>
              </a:lnSpc>
              <a:buClr>
                <a:srgbClr val="6E6F72"/>
              </a:buClr>
            </a:pPr>
            <a:r>
              <a:rPr lang="en-US" altLang="zh-CN" dirty="0" smtClean="0">
                <a:ea typeface="宋体" pitchFamily="2" charset="-122"/>
              </a:rPr>
              <a:t>Proceed to next step</a:t>
            </a:r>
          </a:p>
          <a:p>
            <a:pPr lvl="1">
              <a:lnSpc>
                <a:spcPct val="80000"/>
              </a:lnSpc>
              <a:buClr>
                <a:srgbClr val="6E6F72"/>
              </a:buClr>
            </a:pPr>
            <a:r>
              <a:rPr lang="en-US" altLang="zh-CN" dirty="0" smtClean="0">
                <a:ea typeface="宋体" pitchFamily="2" charset="-122"/>
              </a:rPr>
              <a:t>Proceed to next action or component iteration</a:t>
            </a:r>
          </a:p>
          <a:p>
            <a:pPr lvl="1">
              <a:lnSpc>
                <a:spcPct val="80000"/>
              </a:lnSpc>
              <a:buClr>
                <a:srgbClr val="6E6F72"/>
              </a:buClr>
            </a:pPr>
            <a:r>
              <a:rPr lang="en-US" altLang="zh-CN" dirty="0" smtClean="0">
                <a:ea typeface="宋体" pitchFamily="2" charset="-122"/>
              </a:rPr>
              <a:t>Proceed to next iteration</a:t>
            </a:r>
          </a:p>
          <a:p>
            <a:pPr lvl="1">
              <a:lnSpc>
                <a:spcPct val="80000"/>
              </a:lnSpc>
              <a:buClr>
                <a:srgbClr val="6E6F72"/>
              </a:buClr>
            </a:pPr>
            <a:r>
              <a:rPr lang="en-US" altLang="zh-CN" dirty="0" smtClean="0">
                <a:ea typeface="宋体" pitchFamily="2" charset="-122"/>
              </a:rPr>
              <a:t>Restart current run</a:t>
            </a:r>
          </a:p>
          <a:p>
            <a:pPr lvl="1">
              <a:lnSpc>
                <a:spcPct val="80000"/>
              </a:lnSpc>
              <a:buClr>
                <a:srgbClr val="6E6F72"/>
              </a:buClr>
            </a:pPr>
            <a:r>
              <a:rPr lang="en-US" altLang="zh-CN" dirty="0" smtClean="0">
                <a:ea typeface="宋体" pitchFamily="2" charset="-122"/>
              </a:rPr>
              <a:t>Stop the test run</a:t>
            </a:r>
          </a:p>
        </p:txBody>
      </p:sp>
      <p:sp>
        <p:nvSpPr>
          <p:cNvPr id="4" name="Slide Number Placeholder 3"/>
          <p:cNvSpPr>
            <a:spLocks noGrp="1"/>
          </p:cNvSpPr>
          <p:nvPr>
            <p:ph type="sldNum" sz="quarter" idx="10"/>
          </p:nvPr>
        </p:nvSpPr>
        <p:spPr/>
        <p:txBody>
          <a:bodyPr/>
          <a:lstStyle/>
          <a:p>
            <a:pPr>
              <a:defRPr/>
            </a:pPr>
            <a:r>
              <a:rPr lang="en-US" altLang="zh-CN"/>
              <a:t>page </a:t>
            </a:r>
            <a:fld id="{5FE9B9A6-C8A2-4626-8AD4-D9DA55212FDE}" type="slidenum">
              <a:rPr lang="en-US" altLang="zh-CN"/>
              <a:pPr>
                <a:defRPr/>
              </a:pPr>
              <a:t>76</a:t>
            </a:fld>
            <a:endParaRPr lang="en-US" altLang="zh-CN"/>
          </a:p>
        </p:txBody>
      </p:sp>
      <p:sp>
        <p:nvSpPr>
          <p:cNvPr id="5" name="Date Placeholder 4"/>
          <p:cNvSpPr>
            <a:spLocks noGrp="1"/>
          </p:cNvSpPr>
          <p:nvPr>
            <p:ph type="dt" sz="quarter" idx="11"/>
          </p:nvPr>
        </p:nvSpPr>
        <p:spPr/>
        <p:txBody>
          <a:bodyPr/>
          <a:lstStyle/>
          <a:p>
            <a:pPr>
              <a:defRPr/>
            </a:pPr>
            <a:fld id="{C9ED4CAC-F6AF-4DA5-B481-02E626F04312}"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r>
              <a:rPr lang="en-US" altLang="zh-CN"/>
              <a:t>page </a:t>
            </a:r>
            <a:fld id="{3A58B311-7550-488B-BC47-F3576BBF88DD}" type="slidenum">
              <a:rPr lang="en-US" altLang="zh-CN"/>
              <a:pPr>
                <a:defRPr/>
              </a:pPr>
              <a:t>77</a:t>
            </a:fld>
            <a:endParaRPr lang="en-US" altLang="zh-CN"/>
          </a:p>
        </p:txBody>
      </p:sp>
      <p:sp>
        <p:nvSpPr>
          <p:cNvPr id="6" name="Date Placeholder 4"/>
          <p:cNvSpPr>
            <a:spLocks noGrp="1"/>
          </p:cNvSpPr>
          <p:nvPr>
            <p:ph type="dt" sz="quarter" idx="11"/>
          </p:nvPr>
        </p:nvSpPr>
        <p:spPr/>
        <p:txBody>
          <a:bodyPr/>
          <a:lstStyle/>
          <a:p>
            <a:pPr>
              <a:defRPr/>
            </a:pPr>
            <a:fld id="{0F905A2E-E75D-43C7-9C2C-EEE7982F4B8D}" type="datetime1">
              <a:rPr lang="zh-CN" altLang="en-US" smtClean="0"/>
              <a:pPr>
                <a:defRPr/>
              </a:pPr>
              <a:t>2012/5/25</a:t>
            </a:fld>
            <a:endParaRPr lang="en-US" altLang="zh-CN"/>
          </a:p>
        </p:txBody>
      </p:sp>
      <p:sp>
        <p:nvSpPr>
          <p:cNvPr id="7"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29701" name="Rectangle 2"/>
          <p:cNvSpPr>
            <a:spLocks noGrp="1" noChangeArrowheads="1"/>
          </p:cNvSpPr>
          <p:nvPr>
            <p:ph type="title"/>
          </p:nvPr>
        </p:nvSpPr>
        <p:spPr/>
        <p:txBody>
          <a:bodyPr/>
          <a:lstStyle/>
          <a:p>
            <a:pPr eaLnBrk="1" hangingPunct="1"/>
            <a:r>
              <a:rPr lang="en-US" altLang="zh-CN" dirty="0" smtClean="0">
                <a:ea typeface="宋体" pitchFamily="2" charset="-122"/>
              </a:rPr>
              <a:t>Virtual Object</a:t>
            </a:r>
          </a:p>
        </p:txBody>
      </p:sp>
      <p:pic>
        <p:nvPicPr>
          <p:cNvPr id="1026" name="Picture 2"/>
          <p:cNvPicPr>
            <a:picLocks noChangeAspect="1" noChangeArrowheads="1"/>
          </p:cNvPicPr>
          <p:nvPr/>
        </p:nvPicPr>
        <p:blipFill>
          <a:blip r:embed="rId2" cstate="print"/>
          <a:srcRect/>
          <a:stretch>
            <a:fillRect/>
          </a:stretch>
        </p:blipFill>
        <p:spPr bwMode="auto">
          <a:xfrm>
            <a:off x="1815382" y="1651286"/>
            <a:ext cx="5681455" cy="43673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en-US" altLang="zh-CN" dirty="0" smtClean="0">
                <a:ea typeface="宋体" pitchFamily="2" charset="-122"/>
              </a:rPr>
              <a:t>Virtual Object</a:t>
            </a:r>
          </a:p>
        </p:txBody>
      </p:sp>
      <p:sp>
        <p:nvSpPr>
          <p:cNvPr id="29702" name="Rectangle 3"/>
          <p:cNvSpPr>
            <a:spLocks noGrp="1" noChangeArrowheads="1"/>
          </p:cNvSpPr>
          <p:nvPr>
            <p:ph idx="1"/>
          </p:nvPr>
        </p:nvSpPr>
        <p:spPr/>
        <p:txBody>
          <a:bodyPr/>
          <a:lstStyle/>
          <a:p>
            <a:r>
              <a:rPr lang="en-US" altLang="zh-CN" dirty="0" smtClean="0">
                <a:ea typeface="宋体" pitchFamily="2" charset="-122"/>
              </a:rPr>
              <a:t>The reason of using Virtual object is that the objects behave like standard objects but are not recognized by </a:t>
            </a:r>
            <a:r>
              <a:rPr lang="en-US" altLang="zh-CN" dirty="0" err="1" smtClean="0">
                <a:ea typeface="宋体" pitchFamily="2" charset="-122"/>
              </a:rPr>
              <a:t>QuickTest</a:t>
            </a:r>
            <a:r>
              <a:rPr lang="en-US" altLang="zh-CN" dirty="0" smtClean="0">
                <a:ea typeface="宋体" pitchFamily="2" charset="-122"/>
              </a:rPr>
              <a:t>.</a:t>
            </a:r>
          </a:p>
          <a:p>
            <a:r>
              <a:rPr lang="en-US" altLang="zh-CN" dirty="0" smtClean="0">
                <a:ea typeface="宋体" pitchFamily="2" charset="-122"/>
              </a:rPr>
              <a:t>A virtual object is a defined area on the screen that you configure to behave as one of the standard Windows objects. </a:t>
            </a:r>
          </a:p>
          <a:p>
            <a:r>
              <a:rPr lang="en-US" altLang="zh-CN" dirty="0" smtClean="0">
                <a:ea typeface="宋体" pitchFamily="2" charset="-122"/>
              </a:rPr>
              <a:t>Save path: &lt;</a:t>
            </a:r>
            <a:r>
              <a:rPr lang="en-US" altLang="zh-CN" dirty="0" err="1" smtClean="0">
                <a:ea typeface="宋体" pitchFamily="2" charset="-122"/>
              </a:rPr>
              <a:t>QuickTest</a:t>
            </a:r>
            <a:r>
              <a:rPr lang="en-US" altLang="zh-CN" dirty="0" smtClean="0">
                <a:ea typeface="宋体" pitchFamily="2" charset="-122"/>
              </a:rPr>
              <a:t> installation folder&gt;\</a:t>
            </a:r>
            <a:r>
              <a:rPr lang="en-US" altLang="zh-CN" dirty="0" err="1" smtClean="0">
                <a:ea typeface="宋体" pitchFamily="2" charset="-122"/>
              </a:rPr>
              <a:t>dat</a:t>
            </a:r>
            <a:r>
              <a:rPr lang="en-US" altLang="zh-CN" dirty="0" smtClean="0">
                <a:ea typeface="宋体" pitchFamily="2" charset="-122"/>
              </a:rPr>
              <a:t>\</a:t>
            </a:r>
            <a:r>
              <a:rPr lang="en-US" altLang="zh-CN" dirty="0" err="1" smtClean="0">
                <a:ea typeface="宋体" pitchFamily="2" charset="-122"/>
              </a:rPr>
              <a:t>VoTemplate</a:t>
            </a:r>
            <a:r>
              <a:rPr lang="en-US" altLang="zh-CN" dirty="0" smtClean="0">
                <a:ea typeface="宋体" pitchFamily="2" charset="-122"/>
              </a:rPr>
              <a:t> </a:t>
            </a:r>
          </a:p>
          <a:p>
            <a:r>
              <a:rPr lang="en-US" altLang="zh-CN" dirty="0" smtClean="0">
                <a:ea typeface="宋体" pitchFamily="2" charset="-122"/>
              </a:rPr>
              <a:t>Not recommended: Virtual objects can</a:t>
            </a:r>
            <a:r>
              <a:rPr lang="en-US" altLang="zh-CN" dirty="0" smtClean="0">
                <a:latin typeface="Arial"/>
                <a:ea typeface="宋体" pitchFamily="2" charset="-122"/>
              </a:rPr>
              <a:t>’</a:t>
            </a:r>
            <a:r>
              <a:rPr lang="en-US" altLang="zh-CN" dirty="0" smtClean="0">
                <a:ea typeface="宋体" pitchFamily="2" charset="-122"/>
              </a:rPr>
              <a:t>t change their coordinate automatically.</a:t>
            </a:r>
            <a:endParaRPr lang="en-US" altLang="zh-CN" dirty="0">
              <a:ea typeface="宋体" pitchFamily="2" charset="-122"/>
            </a:endParaRPr>
          </a:p>
        </p:txBody>
      </p:sp>
      <p:sp>
        <p:nvSpPr>
          <p:cNvPr id="5" name="Slide Number Placeholder 3"/>
          <p:cNvSpPr>
            <a:spLocks noGrp="1"/>
          </p:cNvSpPr>
          <p:nvPr>
            <p:ph type="sldNum" sz="quarter" idx="10"/>
          </p:nvPr>
        </p:nvSpPr>
        <p:spPr/>
        <p:txBody>
          <a:bodyPr/>
          <a:lstStyle/>
          <a:p>
            <a:pPr>
              <a:defRPr/>
            </a:pPr>
            <a:r>
              <a:rPr lang="en-US" altLang="zh-CN"/>
              <a:t>page </a:t>
            </a:r>
            <a:fld id="{3A58B311-7550-488B-BC47-F3576BBF88DD}" type="slidenum">
              <a:rPr lang="en-US" altLang="zh-CN"/>
              <a:pPr>
                <a:defRPr/>
              </a:pPr>
              <a:t>78</a:t>
            </a:fld>
            <a:endParaRPr lang="en-US" altLang="zh-CN"/>
          </a:p>
        </p:txBody>
      </p:sp>
      <p:sp>
        <p:nvSpPr>
          <p:cNvPr id="6" name="Date Placeholder 4"/>
          <p:cNvSpPr>
            <a:spLocks noGrp="1"/>
          </p:cNvSpPr>
          <p:nvPr>
            <p:ph type="dt" sz="quarter" idx="11"/>
          </p:nvPr>
        </p:nvSpPr>
        <p:spPr/>
        <p:txBody>
          <a:bodyPr/>
          <a:lstStyle/>
          <a:p>
            <a:pPr>
              <a:defRPr/>
            </a:pPr>
            <a:fld id="{FCC29C25-37A9-487E-8334-AF111739A066}" type="datetime1">
              <a:rPr lang="zh-CN" altLang="en-US" smtClean="0"/>
              <a:pPr>
                <a:defRPr/>
              </a:pPr>
              <a:t>2012/5/25</a:t>
            </a:fld>
            <a:endParaRPr lang="en-US" altLang="zh-CN"/>
          </a:p>
        </p:txBody>
      </p:sp>
      <p:sp>
        <p:nvSpPr>
          <p:cNvPr id="7"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D6CD342E-5E8A-40D3-829D-17709EFFA65C}" type="slidenum">
              <a:rPr lang="en-US" altLang="zh-CN"/>
              <a:pPr>
                <a:defRPr/>
              </a:pPr>
              <a:t>79</a:t>
            </a:fld>
            <a:endParaRPr lang="en-US" altLang="zh-CN"/>
          </a:p>
        </p:txBody>
      </p:sp>
      <p:sp>
        <p:nvSpPr>
          <p:cNvPr id="5" name="Date Placeholder 4"/>
          <p:cNvSpPr>
            <a:spLocks noGrp="1"/>
          </p:cNvSpPr>
          <p:nvPr>
            <p:ph type="dt" sz="quarter" idx="11"/>
          </p:nvPr>
        </p:nvSpPr>
        <p:spPr/>
        <p:txBody>
          <a:bodyPr/>
          <a:lstStyle/>
          <a:p>
            <a:pPr>
              <a:defRPr/>
            </a:pPr>
            <a:fld id="{5B87327B-F2AC-4C95-A241-32DCC502313D}"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0245" name="Rectangle 2"/>
          <p:cNvSpPr>
            <a:spLocks noGrp="1" noChangeArrowheads="1"/>
          </p:cNvSpPr>
          <p:nvPr>
            <p:ph type="title"/>
          </p:nvPr>
        </p:nvSpPr>
        <p:spPr/>
        <p:txBody>
          <a:bodyPr/>
          <a:lstStyle/>
          <a:p>
            <a:pPr eaLnBrk="1" hangingPunct="1"/>
            <a:r>
              <a:rPr lang="en-US" altLang="zh-CN" dirty="0" smtClean="0">
                <a:ea typeface="宋体" pitchFamily="2" charset="-122"/>
              </a:rPr>
              <a:t>Demo - Working with QTP</a:t>
            </a:r>
          </a:p>
        </p:txBody>
      </p:sp>
      <p:sp>
        <p:nvSpPr>
          <p:cNvPr id="10246" name="Rectangle 3"/>
          <p:cNvSpPr>
            <a:spLocks noGrp="1" noChangeArrowheads="1"/>
          </p:cNvSpPr>
          <p:nvPr>
            <p:ph type="body" idx="1"/>
          </p:nvPr>
        </p:nvSpPr>
        <p:spPr>
          <a:noFill/>
          <a:ln w="9525">
            <a:noFill/>
            <a:miter lim="800000"/>
            <a:headEnd/>
            <a:tailEnd/>
          </a:ln>
        </p:spPr>
        <p:txBody>
          <a:bodyPr vert="horz" wrap="square" lIns="0" tIns="137160" rIns="0" bIns="0" numCol="1" anchor="t" anchorCtr="0" compatLnSpc="1">
            <a:prstTxWarp prst="textNoShape">
              <a:avLst/>
            </a:prstTxWarp>
          </a:bodyPr>
          <a:lstStyle/>
          <a:p>
            <a:r>
              <a:rPr lang="en-US" altLang="zh-CN" dirty="0" smtClean="0"/>
              <a:t>Checkpoint</a:t>
            </a:r>
          </a:p>
          <a:p>
            <a:r>
              <a:rPr lang="en-US" altLang="zh-CN" dirty="0" smtClean="0"/>
              <a:t>Output Value</a:t>
            </a:r>
          </a:p>
          <a:p>
            <a:r>
              <a:rPr lang="en-US" altLang="zh-CN" dirty="0" smtClean="0"/>
              <a:t>Function and Function Lib</a:t>
            </a:r>
          </a:p>
          <a:p>
            <a:r>
              <a:rPr lang="en-US" altLang="zh-CN" dirty="0" smtClean="0"/>
              <a:t>Recovery Scenario</a:t>
            </a:r>
          </a:p>
          <a:p>
            <a:r>
              <a:rPr lang="en-US" altLang="zh-CN" dirty="0" smtClean="0"/>
              <a:t>Virtual Object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zh-TW" dirty="0" smtClean="0">
                <a:ea typeface="新細明體" pitchFamily="18" charset="-120"/>
              </a:rPr>
              <a:t>Automation Testing is good at</a:t>
            </a:r>
            <a:endParaRPr lang="en-US" dirty="0"/>
          </a:p>
        </p:txBody>
      </p:sp>
      <p:graphicFrame>
        <p:nvGraphicFramePr>
          <p:cNvPr id="12" name="Content Placeholder 11"/>
          <p:cNvGraphicFramePr>
            <a:graphicFrameLocks noGrp="1"/>
          </p:cNvGraphicFramePr>
          <p:nvPr>
            <p:ph idx="1"/>
          </p:nvPr>
        </p:nvGraphicFramePr>
        <p:xfrm>
          <a:off x="336550" y="1273175"/>
          <a:ext cx="8394700" cy="527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8</a:t>
            </a:fld>
            <a:endParaRPr lang="en-US" altLang="zh-CN"/>
          </a:p>
        </p:txBody>
      </p:sp>
      <p:sp>
        <p:nvSpPr>
          <p:cNvPr id="5" name="Date Placeholder 4"/>
          <p:cNvSpPr>
            <a:spLocks noGrp="1"/>
          </p:cNvSpPr>
          <p:nvPr>
            <p:ph type="dt" sz="quarter" idx="11"/>
          </p:nvPr>
        </p:nvSpPr>
        <p:spPr/>
        <p:txBody>
          <a:bodyPr/>
          <a:lstStyle/>
          <a:p>
            <a:pPr>
              <a:defRPr/>
            </a:pPr>
            <a:fld id="{F088915E-DA4E-4971-8EAD-3CF3DA0117A2}"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j-lt"/>
                <a:ea typeface="+mj-ea"/>
                <a:cs typeface="+mj-cs"/>
              </a:rPr>
              <a:t>QTP Test Development Process</a:t>
            </a:r>
            <a:endParaRPr lang="en-US" dirty="0"/>
          </a:p>
        </p:txBody>
      </p:sp>
      <p:graphicFrame>
        <p:nvGraphicFramePr>
          <p:cNvPr id="14" name="Content Placeholder 13"/>
          <p:cNvGraphicFramePr>
            <a:graphicFrameLocks noGrp="1"/>
          </p:cNvGraphicFramePr>
          <p:nvPr>
            <p:ph idx="1"/>
          </p:nvPr>
        </p:nvGraphicFramePr>
        <p:xfrm>
          <a:off x="336549" y="1273175"/>
          <a:ext cx="8569325" cy="2128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80</a:t>
            </a:fld>
            <a:endParaRPr lang="en-US" altLang="zh-CN"/>
          </a:p>
        </p:txBody>
      </p:sp>
      <p:sp>
        <p:nvSpPr>
          <p:cNvPr id="5" name="Date Placeholder 4"/>
          <p:cNvSpPr>
            <a:spLocks noGrp="1"/>
          </p:cNvSpPr>
          <p:nvPr>
            <p:ph type="dt" sz="quarter" idx="11"/>
          </p:nvPr>
        </p:nvSpPr>
        <p:spPr/>
        <p:txBody>
          <a:bodyPr/>
          <a:lstStyle/>
          <a:p>
            <a:pPr>
              <a:defRPr/>
            </a:pPr>
            <a:fld id="{261785E1-D0BA-4598-BD95-B101F6460355}"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graphicFrame>
        <p:nvGraphicFramePr>
          <p:cNvPr id="17" name="Diagram 16"/>
          <p:cNvGraphicFramePr/>
          <p:nvPr/>
        </p:nvGraphicFramePr>
        <p:xfrm>
          <a:off x="426720" y="3950208"/>
          <a:ext cx="8479154" cy="23408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3" name="Diagram 22"/>
          <p:cNvGraphicFramePr/>
          <p:nvPr/>
        </p:nvGraphicFramePr>
        <p:xfrm>
          <a:off x="414528" y="2804160"/>
          <a:ext cx="8412480" cy="142646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Project</a:t>
            </a:r>
            <a:endParaRPr lang="en-US" dirty="0"/>
          </a:p>
        </p:txBody>
      </p:sp>
      <p:sp>
        <p:nvSpPr>
          <p:cNvPr id="3" name="Content Placeholder 2"/>
          <p:cNvSpPr>
            <a:spLocks noGrp="1"/>
          </p:cNvSpPr>
          <p:nvPr>
            <p:ph idx="1"/>
          </p:nvPr>
        </p:nvSpPr>
        <p:spPr/>
        <p:txBody>
          <a:bodyPr/>
          <a:lstStyle/>
          <a:p>
            <a:r>
              <a:rPr lang="en-US" dirty="0" smtClean="0"/>
              <a:t>Applying QTP Test Development Process</a:t>
            </a:r>
          </a:p>
          <a:p>
            <a:r>
              <a:rPr lang="en-US" dirty="0" smtClean="0"/>
              <a:t>QTP Test Implementation</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81</a:t>
            </a:fld>
            <a:endParaRPr lang="en-US" altLang="zh-CN"/>
          </a:p>
        </p:txBody>
      </p:sp>
      <p:sp>
        <p:nvSpPr>
          <p:cNvPr id="5" name="Date Placeholder 4"/>
          <p:cNvSpPr>
            <a:spLocks noGrp="1"/>
          </p:cNvSpPr>
          <p:nvPr>
            <p:ph type="dt" sz="quarter" idx="11"/>
          </p:nvPr>
        </p:nvSpPr>
        <p:spPr/>
        <p:txBody>
          <a:bodyPr/>
          <a:lstStyle/>
          <a:p>
            <a:pPr>
              <a:defRPr/>
            </a:pPr>
            <a:fld id="{CB61D210-339E-46E3-829B-FD40893A9112}"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j-lt"/>
                <a:ea typeface="+mj-ea"/>
                <a:cs typeface="+mj-cs"/>
              </a:rPr>
              <a:t>QTP Test Development Process</a:t>
            </a:r>
            <a:endParaRPr lang="en-US" dirty="0"/>
          </a:p>
        </p:txBody>
      </p:sp>
      <p:graphicFrame>
        <p:nvGraphicFramePr>
          <p:cNvPr id="14" name="Content Placeholder 13"/>
          <p:cNvGraphicFramePr>
            <a:graphicFrameLocks noGrp="1"/>
          </p:cNvGraphicFramePr>
          <p:nvPr>
            <p:ph idx="1"/>
          </p:nvPr>
        </p:nvGraphicFramePr>
        <p:xfrm>
          <a:off x="336549" y="1273175"/>
          <a:ext cx="8569325" cy="2128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82</a:t>
            </a:fld>
            <a:endParaRPr lang="en-US" altLang="zh-CN"/>
          </a:p>
        </p:txBody>
      </p:sp>
      <p:sp>
        <p:nvSpPr>
          <p:cNvPr id="5" name="Date Placeholder 4"/>
          <p:cNvSpPr>
            <a:spLocks noGrp="1"/>
          </p:cNvSpPr>
          <p:nvPr>
            <p:ph type="dt" sz="quarter" idx="11"/>
          </p:nvPr>
        </p:nvSpPr>
        <p:spPr/>
        <p:txBody>
          <a:bodyPr/>
          <a:lstStyle/>
          <a:p>
            <a:pPr>
              <a:defRPr/>
            </a:pPr>
            <a:fld id="{DC82F941-CE2C-4A23-99FD-ABEDB3AC5C05}"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graphicFrame>
        <p:nvGraphicFramePr>
          <p:cNvPr id="17" name="Diagram 16"/>
          <p:cNvGraphicFramePr/>
          <p:nvPr/>
        </p:nvGraphicFramePr>
        <p:xfrm>
          <a:off x="426720" y="3950208"/>
          <a:ext cx="8479154" cy="23408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3" name="Diagram 22"/>
          <p:cNvGraphicFramePr/>
          <p:nvPr/>
        </p:nvGraphicFramePr>
        <p:xfrm>
          <a:off x="414528" y="2804160"/>
          <a:ext cx="8412480" cy="142646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Rectangle 8"/>
          <p:cNvSpPr/>
          <p:nvPr/>
        </p:nvSpPr>
        <p:spPr bwMode="auto">
          <a:xfrm>
            <a:off x="2462784" y="1273175"/>
            <a:ext cx="6577203" cy="5200777"/>
          </a:xfrm>
          <a:prstGeom prst="rect">
            <a:avLst/>
          </a:prstGeom>
          <a:solidFill>
            <a:schemeClr val="tx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a Test Case with QTP</a:t>
            </a:r>
            <a:endParaRPr lang="en-US" dirty="0"/>
          </a:p>
        </p:txBody>
      </p:sp>
      <p:sp>
        <p:nvSpPr>
          <p:cNvPr id="3" name="Content Placeholder 2"/>
          <p:cNvSpPr>
            <a:spLocks noGrp="1"/>
          </p:cNvSpPr>
          <p:nvPr>
            <p:ph idx="1"/>
          </p:nvPr>
        </p:nvSpPr>
        <p:spPr>
          <a:xfrm>
            <a:off x="336550" y="1273175"/>
            <a:ext cx="8394700" cy="4566793"/>
          </a:xfrm>
        </p:spPr>
        <p:txBody>
          <a:bodyPr/>
          <a:lstStyle/>
          <a:p>
            <a:r>
              <a:rPr lang="en-US" dirty="0" smtClean="0"/>
              <a:t>Test Case</a:t>
            </a:r>
          </a:p>
          <a:p>
            <a:pPr marL="760413" lvl="1" indent="-514350">
              <a:buFont typeface="+mj-lt"/>
              <a:buAutoNum type="arabicPeriod"/>
            </a:pPr>
            <a:r>
              <a:rPr lang="en-US" dirty="0" smtClean="0"/>
              <a:t>Navigate to Mercury Tour Websites</a:t>
            </a:r>
          </a:p>
          <a:p>
            <a:pPr marL="760413" lvl="1" indent="-514350">
              <a:buFont typeface="+mj-lt"/>
              <a:buAutoNum type="arabicPeriod"/>
            </a:pPr>
            <a:r>
              <a:rPr lang="en-US" dirty="0" smtClean="0"/>
              <a:t>Login to website, check logon successfully</a:t>
            </a:r>
          </a:p>
          <a:p>
            <a:pPr marL="760413" lvl="1" indent="-514350">
              <a:buFont typeface="+mj-lt"/>
              <a:buAutoNum type="arabicPeriod"/>
            </a:pPr>
            <a:r>
              <a:rPr lang="en-US" dirty="0" smtClean="0"/>
              <a:t>Click Flights link, verify that you go to Flight screen</a:t>
            </a:r>
          </a:p>
          <a:p>
            <a:pPr marL="760413" lvl="1" indent="-514350">
              <a:buFont typeface="+mj-lt"/>
              <a:buAutoNum type="arabicPeriod"/>
            </a:pPr>
            <a:r>
              <a:rPr lang="en-US" dirty="0" smtClean="0"/>
              <a:t>Enter city, data info and click continue button, verify that</a:t>
            </a:r>
            <a:r>
              <a:rPr lang="en-US" dirty="0"/>
              <a:t> </a:t>
            </a:r>
            <a:r>
              <a:rPr lang="en-US" dirty="0" smtClean="0"/>
              <a:t>correct flight returned</a:t>
            </a:r>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83</a:t>
            </a:fld>
            <a:endParaRPr lang="en-US" altLang="zh-CN"/>
          </a:p>
        </p:txBody>
      </p:sp>
      <p:sp>
        <p:nvSpPr>
          <p:cNvPr id="5" name="Date Placeholder 4"/>
          <p:cNvSpPr>
            <a:spLocks noGrp="1"/>
          </p:cNvSpPr>
          <p:nvPr>
            <p:ph type="dt" sz="quarter" idx="11"/>
          </p:nvPr>
        </p:nvSpPr>
        <p:spPr/>
        <p:txBody>
          <a:bodyPr/>
          <a:lstStyle/>
          <a:p>
            <a:pPr>
              <a:defRPr/>
            </a:pPr>
            <a:fld id="{9B35077B-F581-4670-BF16-EBC30E29148B}"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QTP Tests and Resource Repository</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84</a:t>
            </a:fld>
            <a:endParaRPr lang="en-US" altLang="zh-CN"/>
          </a:p>
        </p:txBody>
      </p:sp>
      <p:sp>
        <p:nvSpPr>
          <p:cNvPr id="5" name="Date Placeholder 4"/>
          <p:cNvSpPr>
            <a:spLocks noGrp="1"/>
          </p:cNvSpPr>
          <p:nvPr>
            <p:ph type="dt" sz="quarter" idx="11"/>
          </p:nvPr>
        </p:nvSpPr>
        <p:spPr/>
        <p:txBody>
          <a:bodyPr/>
          <a:lstStyle/>
          <a:p>
            <a:pPr>
              <a:defRPr/>
            </a:pPr>
            <a:fld id="{748EC023-78CD-4A0C-8BD9-128E6E15564C}"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933575" y="1898650"/>
            <a:ext cx="5200650" cy="3409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j-lt"/>
                <a:ea typeface="+mj-ea"/>
                <a:cs typeface="+mj-cs"/>
              </a:rPr>
              <a:t>QTP Test Development Process</a:t>
            </a:r>
            <a:endParaRPr lang="en-US" dirty="0"/>
          </a:p>
        </p:txBody>
      </p:sp>
      <p:graphicFrame>
        <p:nvGraphicFramePr>
          <p:cNvPr id="14" name="Content Placeholder 13"/>
          <p:cNvGraphicFramePr>
            <a:graphicFrameLocks noGrp="1"/>
          </p:cNvGraphicFramePr>
          <p:nvPr>
            <p:ph idx="1"/>
          </p:nvPr>
        </p:nvGraphicFramePr>
        <p:xfrm>
          <a:off x="336549" y="1273175"/>
          <a:ext cx="8569325" cy="2128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85</a:t>
            </a:fld>
            <a:endParaRPr lang="en-US" altLang="zh-CN"/>
          </a:p>
        </p:txBody>
      </p:sp>
      <p:sp>
        <p:nvSpPr>
          <p:cNvPr id="5" name="Date Placeholder 4"/>
          <p:cNvSpPr>
            <a:spLocks noGrp="1"/>
          </p:cNvSpPr>
          <p:nvPr>
            <p:ph type="dt" sz="quarter" idx="11"/>
          </p:nvPr>
        </p:nvSpPr>
        <p:spPr/>
        <p:txBody>
          <a:bodyPr/>
          <a:lstStyle/>
          <a:p>
            <a:pPr>
              <a:defRPr/>
            </a:pPr>
            <a:fld id="{0A3BE9D1-C1CE-400F-9B2D-E4E3C2D5CC35}"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graphicFrame>
        <p:nvGraphicFramePr>
          <p:cNvPr id="17" name="Diagram 16"/>
          <p:cNvGraphicFramePr/>
          <p:nvPr/>
        </p:nvGraphicFramePr>
        <p:xfrm>
          <a:off x="426720" y="3950208"/>
          <a:ext cx="8479154" cy="23408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3" name="Diagram 22"/>
          <p:cNvGraphicFramePr/>
          <p:nvPr/>
        </p:nvGraphicFramePr>
        <p:xfrm>
          <a:off x="414528" y="2804160"/>
          <a:ext cx="8412480" cy="142646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Rectangle 8"/>
          <p:cNvSpPr/>
          <p:nvPr/>
        </p:nvSpPr>
        <p:spPr bwMode="auto">
          <a:xfrm>
            <a:off x="4620768" y="1273175"/>
            <a:ext cx="4419219" cy="5200777"/>
          </a:xfrm>
          <a:prstGeom prst="rect">
            <a:avLst/>
          </a:prstGeom>
          <a:solidFill>
            <a:schemeClr val="tx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244475" y="1273175"/>
            <a:ext cx="2193925" cy="5200777"/>
          </a:xfrm>
          <a:prstGeom prst="rect">
            <a:avLst/>
          </a:prstGeom>
          <a:solidFill>
            <a:schemeClr val="tx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E9852DF3-8C7E-40BA-9BB7-CAF5EDD6FA43}" type="slidenum">
              <a:rPr lang="en-US" altLang="zh-CN"/>
              <a:pPr>
                <a:defRPr/>
              </a:pPr>
              <a:t>86</a:t>
            </a:fld>
            <a:endParaRPr lang="en-US" altLang="zh-CN"/>
          </a:p>
        </p:txBody>
      </p:sp>
      <p:sp>
        <p:nvSpPr>
          <p:cNvPr id="5" name="Date Placeholder 4"/>
          <p:cNvSpPr>
            <a:spLocks noGrp="1"/>
          </p:cNvSpPr>
          <p:nvPr>
            <p:ph type="dt" sz="quarter" idx="11"/>
          </p:nvPr>
        </p:nvSpPr>
        <p:spPr/>
        <p:txBody>
          <a:bodyPr/>
          <a:lstStyle/>
          <a:p>
            <a:pPr>
              <a:defRPr/>
            </a:pPr>
            <a:fld id="{F5724B67-CE5F-4D5C-BC70-81F91F237399}"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1269" name="Rectangle 2"/>
          <p:cNvSpPr>
            <a:spLocks noGrp="1" noChangeArrowheads="1"/>
          </p:cNvSpPr>
          <p:nvPr>
            <p:ph type="title"/>
          </p:nvPr>
        </p:nvSpPr>
        <p:spPr/>
        <p:txBody>
          <a:bodyPr/>
          <a:lstStyle/>
          <a:p>
            <a:pPr eaLnBrk="1" hangingPunct="1"/>
            <a:r>
              <a:rPr lang="en-US" altLang="zh-CN" dirty="0" smtClean="0">
                <a:ea typeface="宋体" pitchFamily="2" charset="-122"/>
              </a:rPr>
              <a:t>Choose Add-in AUT</a:t>
            </a:r>
          </a:p>
        </p:txBody>
      </p:sp>
      <p:sp>
        <p:nvSpPr>
          <p:cNvPr id="11270" name="Rectangle 3"/>
          <p:cNvSpPr>
            <a:spLocks noGrp="1" noChangeArrowheads="1"/>
          </p:cNvSpPr>
          <p:nvPr>
            <p:ph type="body" idx="1"/>
          </p:nvPr>
        </p:nvSpPr>
        <p:spPr>
          <a:xfrm>
            <a:off x="336550" y="1273175"/>
            <a:ext cx="8394700" cy="3921125"/>
          </a:xfrm>
        </p:spPr>
        <p:txBody>
          <a:bodyPr/>
          <a:lstStyle/>
          <a:p>
            <a:pPr eaLnBrk="1" hangingPunct="1"/>
            <a:r>
              <a:rPr lang="en-US" altLang="zh-CN" dirty="0" smtClean="0">
                <a:ea typeface="宋体" pitchFamily="2" charset="-122"/>
              </a:rPr>
              <a:t>Web Based Application</a:t>
            </a:r>
          </a:p>
          <a:p>
            <a:pPr eaLnBrk="1" hangingPunct="1"/>
            <a:r>
              <a:rPr lang="en-US" altLang="zh-CN" dirty="0" smtClean="0">
                <a:ea typeface="宋体" pitchFamily="2" charset="-122"/>
              </a:rPr>
              <a:t>VB Application</a:t>
            </a:r>
          </a:p>
          <a:p>
            <a:pPr eaLnBrk="1" hangingPunct="1"/>
            <a:r>
              <a:rPr lang="en-US" altLang="zh-CN" dirty="0" smtClean="0">
                <a:ea typeface="宋体" pitchFamily="2" charset="-122"/>
              </a:rPr>
              <a:t>ActiveX Application</a:t>
            </a:r>
          </a:p>
          <a:p>
            <a:pPr eaLnBrk="1" hangingPunct="1"/>
            <a:r>
              <a:rPr lang="en-US" altLang="zh-CN" dirty="0" smtClean="0">
                <a:ea typeface="宋体" pitchFamily="2" charset="-122"/>
              </a:rPr>
              <a:t>Standard Windows Application</a:t>
            </a:r>
          </a:p>
          <a:p>
            <a:pPr eaLnBrk="1" hangingPunct="1"/>
            <a:r>
              <a:rPr lang="en-US" altLang="zh-CN" dirty="0" smtClean="0">
                <a:ea typeface="宋体" pitchFamily="2" charset="-122"/>
              </a:rPr>
              <a:t>All Application Type of Add-ins (Delphi; Java; .NET; Oracle; PeopleSoft; PowerBuilder; SAP; Siebel; Stingray; Terminal Emulator…Flex)</a:t>
            </a:r>
          </a:p>
          <a:p>
            <a:pPr eaLnBrk="1" hangingPunct="1">
              <a:buFontTx/>
              <a:buNone/>
            </a:pPr>
            <a:endParaRPr lang="en-US" altLang="zh-CN" dirty="0" smtClean="0">
              <a:ea typeface="宋体" pitchFamily="2" charset="-122"/>
            </a:endParaRPr>
          </a:p>
          <a:p>
            <a:pPr eaLnBrk="1" hangingPunct="1">
              <a:buFontTx/>
              <a:buNone/>
            </a:pPr>
            <a:endParaRPr lang="en-US" altLang="zh-CN" dirty="0" smtClean="0">
              <a:ea typeface="宋体" pitchFamily="2" charset="-122"/>
            </a:endParaRPr>
          </a:p>
          <a:p>
            <a:pPr eaLnBrk="1" hangingPunct="1"/>
            <a:endParaRPr lang="zh-CN" altLang="en-US" dirty="0" smtClean="0">
              <a:ea typeface="宋体"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r>
              <a:rPr lang="en-US" altLang="zh-CN"/>
              <a:t>page </a:t>
            </a:r>
            <a:fld id="{DCA79E58-EF6A-4B9E-B3FA-97289309B415}" type="slidenum">
              <a:rPr lang="en-US" altLang="zh-CN"/>
              <a:pPr>
                <a:defRPr/>
              </a:pPr>
              <a:t>87</a:t>
            </a:fld>
            <a:endParaRPr lang="en-US" altLang="zh-CN"/>
          </a:p>
        </p:txBody>
      </p:sp>
      <p:sp>
        <p:nvSpPr>
          <p:cNvPr id="7" name="Date Placeholder 4"/>
          <p:cNvSpPr>
            <a:spLocks noGrp="1"/>
          </p:cNvSpPr>
          <p:nvPr>
            <p:ph type="dt" sz="quarter" idx="11"/>
          </p:nvPr>
        </p:nvSpPr>
        <p:spPr/>
        <p:txBody>
          <a:bodyPr/>
          <a:lstStyle/>
          <a:p>
            <a:pPr>
              <a:defRPr/>
            </a:pPr>
            <a:fld id="{DB868D4D-A700-4D25-91DD-3DE571387529}" type="datetime1">
              <a:rPr lang="zh-CN" altLang="en-US" smtClean="0"/>
              <a:pPr>
                <a:defRPr/>
              </a:pPr>
              <a:t>2012/5/25</a:t>
            </a:fld>
            <a:endParaRPr lang="en-US" altLang="zh-CN"/>
          </a:p>
        </p:txBody>
      </p:sp>
      <p:sp>
        <p:nvSpPr>
          <p:cNvPr id="8"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26629" name="Rectangle 2"/>
          <p:cNvSpPr>
            <a:spLocks noGrp="1" noChangeArrowheads="1"/>
          </p:cNvSpPr>
          <p:nvPr>
            <p:ph type="title"/>
          </p:nvPr>
        </p:nvSpPr>
        <p:spPr/>
        <p:txBody>
          <a:bodyPr/>
          <a:lstStyle/>
          <a:p>
            <a:pPr eaLnBrk="1" hangingPunct="1"/>
            <a:r>
              <a:rPr lang="en-US" altLang="zh-CN" dirty="0" smtClean="0">
                <a:ea typeface="宋体" pitchFamily="2" charset="-122"/>
              </a:rPr>
              <a:t>QTP Recording</a:t>
            </a:r>
          </a:p>
        </p:txBody>
      </p:sp>
      <p:sp>
        <p:nvSpPr>
          <p:cNvPr id="26630" name="Rectangle 3"/>
          <p:cNvSpPr>
            <a:spLocks noGrp="1" noChangeArrowheads="1"/>
          </p:cNvSpPr>
          <p:nvPr>
            <p:ph type="body" idx="1"/>
          </p:nvPr>
        </p:nvSpPr>
        <p:spPr>
          <a:xfrm>
            <a:off x="336550" y="1273175"/>
            <a:ext cx="4044950" cy="5270500"/>
          </a:xfrm>
        </p:spPr>
        <p:txBody>
          <a:bodyPr/>
          <a:lstStyle/>
          <a:p>
            <a:pPr eaLnBrk="1" hangingPunct="1"/>
            <a:r>
              <a:rPr lang="en-US" altLang="zh-CN" dirty="0" smtClean="0">
                <a:ea typeface="宋体" pitchFamily="2" charset="-122"/>
              </a:rPr>
              <a:t>Recording Type</a:t>
            </a:r>
          </a:p>
          <a:p>
            <a:pPr eaLnBrk="1" hangingPunct="1"/>
            <a:r>
              <a:rPr lang="en-US" altLang="zh-CN" dirty="0" smtClean="0">
                <a:ea typeface="宋体" pitchFamily="2" charset="-122"/>
              </a:rPr>
              <a:t>Record And Run Setting</a:t>
            </a:r>
          </a:p>
          <a:p>
            <a:pPr eaLnBrk="1" hangingPunct="1"/>
            <a:r>
              <a:rPr lang="en-US" altLang="zh-CN" dirty="0" smtClean="0">
                <a:ea typeface="宋体" pitchFamily="2" charset="-122"/>
              </a:rPr>
              <a:t>Active Screen</a:t>
            </a:r>
          </a:p>
          <a:p>
            <a:pPr eaLnBrk="1" hangingPunct="1"/>
            <a:endParaRPr lang="en-US" altLang="zh-CN" dirty="0" smtClean="0">
              <a:ea typeface="宋体" pitchFamily="2" charset="-122"/>
            </a:endParaRPr>
          </a:p>
        </p:txBody>
      </p:sp>
      <p:pic>
        <p:nvPicPr>
          <p:cNvPr id="2050" name="Picture 2"/>
          <p:cNvPicPr>
            <a:picLocks noChangeAspect="1" noChangeArrowheads="1"/>
          </p:cNvPicPr>
          <p:nvPr/>
        </p:nvPicPr>
        <p:blipFill>
          <a:blip r:embed="rId2" cstate="print"/>
          <a:srcRect/>
          <a:stretch>
            <a:fillRect/>
          </a:stretch>
        </p:blipFill>
        <p:spPr bwMode="auto">
          <a:xfrm>
            <a:off x="1333500" y="5032693"/>
            <a:ext cx="6477000" cy="50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r>
              <a:rPr lang="en-US" altLang="zh-CN"/>
              <a:t>page </a:t>
            </a:r>
            <a:fld id="{02AF5F4F-6C5C-42AB-81BF-B5F6B25DC829}" type="slidenum">
              <a:rPr lang="en-US" altLang="zh-CN"/>
              <a:pPr>
                <a:defRPr/>
              </a:pPr>
              <a:t>88</a:t>
            </a:fld>
            <a:endParaRPr lang="en-US" altLang="zh-CN"/>
          </a:p>
        </p:txBody>
      </p:sp>
      <p:sp>
        <p:nvSpPr>
          <p:cNvPr id="7" name="Date Placeholder 4"/>
          <p:cNvSpPr>
            <a:spLocks noGrp="1"/>
          </p:cNvSpPr>
          <p:nvPr>
            <p:ph type="dt" sz="quarter" idx="11"/>
          </p:nvPr>
        </p:nvSpPr>
        <p:spPr/>
        <p:txBody>
          <a:bodyPr/>
          <a:lstStyle/>
          <a:p>
            <a:pPr>
              <a:defRPr/>
            </a:pPr>
            <a:fld id="{DC0F4001-41E4-4050-A764-CAD84852E845}" type="datetime1">
              <a:rPr lang="zh-CN" altLang="en-US" smtClean="0"/>
              <a:pPr>
                <a:defRPr/>
              </a:pPr>
              <a:t>2012/5/25</a:t>
            </a:fld>
            <a:endParaRPr lang="en-US" altLang="zh-CN"/>
          </a:p>
        </p:txBody>
      </p:sp>
      <p:sp>
        <p:nvSpPr>
          <p:cNvPr id="8"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4341" name="Rectangle 2"/>
          <p:cNvSpPr>
            <a:spLocks noGrp="1" noChangeArrowheads="1"/>
          </p:cNvSpPr>
          <p:nvPr>
            <p:ph type="title"/>
          </p:nvPr>
        </p:nvSpPr>
        <p:spPr/>
        <p:txBody>
          <a:bodyPr/>
          <a:lstStyle/>
          <a:p>
            <a:pPr eaLnBrk="1" hangingPunct="1"/>
            <a:r>
              <a:rPr lang="en-US" altLang="zh-CN" dirty="0" smtClean="0">
                <a:ea typeface="宋体" pitchFamily="2" charset="-122"/>
              </a:rPr>
              <a:t>QTP Recording Type</a:t>
            </a:r>
          </a:p>
        </p:txBody>
      </p:sp>
      <p:sp>
        <p:nvSpPr>
          <p:cNvPr id="14342" name="Rectangle 3"/>
          <p:cNvSpPr>
            <a:spLocks noGrp="1" noChangeArrowheads="1"/>
          </p:cNvSpPr>
          <p:nvPr>
            <p:ph type="body" idx="1"/>
          </p:nvPr>
        </p:nvSpPr>
        <p:spPr>
          <a:xfrm>
            <a:off x="336550" y="1273175"/>
            <a:ext cx="4044950" cy="2201545"/>
          </a:xfrm>
        </p:spPr>
        <p:txBody>
          <a:bodyPr/>
          <a:lstStyle/>
          <a:p>
            <a:pPr eaLnBrk="1" hangingPunct="1"/>
            <a:r>
              <a:rPr lang="en-US" altLang="zh-CN" dirty="0" smtClean="0">
                <a:ea typeface="宋体" pitchFamily="2" charset="-122"/>
              </a:rPr>
              <a:t>Normal Recording</a:t>
            </a:r>
          </a:p>
          <a:p>
            <a:pPr eaLnBrk="1" hangingPunct="1"/>
            <a:r>
              <a:rPr lang="en-US" altLang="zh-CN" dirty="0" smtClean="0">
                <a:ea typeface="宋体" pitchFamily="2" charset="-122"/>
              </a:rPr>
              <a:t>Analog Recording</a:t>
            </a:r>
          </a:p>
          <a:p>
            <a:pPr eaLnBrk="1" hangingPunct="1"/>
            <a:r>
              <a:rPr lang="en-US" altLang="zh-CN" dirty="0" smtClean="0">
                <a:ea typeface="宋体" pitchFamily="2" charset="-122"/>
              </a:rPr>
              <a:t>Low Level Recording</a:t>
            </a: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a:p>
            <a:pPr eaLnBrk="1" hangingPunct="1"/>
            <a:endParaRPr lang="en-US" altLang="zh-CN" dirty="0" smtClean="0">
              <a:ea typeface="宋体" pitchFamily="2" charset="-122"/>
            </a:endParaRPr>
          </a:p>
        </p:txBody>
      </p:sp>
      <p:pic>
        <p:nvPicPr>
          <p:cNvPr id="16" name="Picture 2"/>
          <p:cNvPicPr>
            <a:picLocks noChangeAspect="1" noChangeArrowheads="1"/>
          </p:cNvPicPr>
          <p:nvPr/>
        </p:nvPicPr>
        <p:blipFill>
          <a:blip r:embed="rId2" cstate="print"/>
          <a:srcRect/>
          <a:stretch>
            <a:fillRect/>
          </a:stretch>
        </p:blipFill>
        <p:spPr bwMode="auto">
          <a:xfrm>
            <a:off x="523081" y="3681168"/>
            <a:ext cx="7981157" cy="541095"/>
          </a:xfrm>
          <a:prstGeom prst="rect">
            <a:avLst/>
          </a:prstGeom>
          <a:noFill/>
          <a:ln w="9525">
            <a:noFill/>
            <a:miter lim="800000"/>
            <a:headEnd/>
            <a:tailEnd/>
          </a:ln>
          <a:effectLst/>
        </p:spPr>
      </p:pic>
      <p:sp>
        <p:nvSpPr>
          <p:cNvPr id="17" name="TextBox 16"/>
          <p:cNvSpPr txBox="1"/>
          <p:nvPr/>
        </p:nvSpPr>
        <p:spPr>
          <a:xfrm>
            <a:off x="4635500" y="2628900"/>
            <a:ext cx="2832100" cy="452432"/>
          </a:xfrm>
          <a:prstGeom prst="rect">
            <a:avLst/>
          </a:prstGeom>
          <a:noFill/>
          <a:ln>
            <a:solidFill>
              <a:schemeClr val="bg1"/>
            </a:solidFill>
          </a:ln>
        </p:spPr>
        <p:txBody>
          <a:bodyPr wrap="square" rtlCol="0">
            <a:spAutoFit/>
          </a:bodyPr>
          <a:lstStyle/>
          <a:p>
            <a:pPr marL="225425" indent="-225425" algn="ctr" defTabSz="742950" eaLnBrk="1" hangingPunct="1">
              <a:lnSpc>
                <a:spcPct val="90000"/>
              </a:lnSpc>
              <a:spcBef>
                <a:spcPct val="10000"/>
              </a:spcBef>
              <a:spcAft>
                <a:spcPct val="10000"/>
              </a:spcAft>
              <a:buSzPct val="80000"/>
            </a:pPr>
            <a:r>
              <a:rPr lang="en-US" altLang="zh-CN" sz="2600" kern="0" dirty="0" smtClean="0">
                <a:solidFill>
                  <a:srgbClr val="001D58"/>
                </a:solidFill>
                <a:latin typeface="Futura Bk"/>
                <a:ea typeface="宋体" pitchFamily="2" charset="-122"/>
              </a:rPr>
              <a:t>Analog Recording</a:t>
            </a:r>
          </a:p>
        </p:txBody>
      </p:sp>
      <p:sp>
        <p:nvSpPr>
          <p:cNvPr id="18" name="TextBox 17"/>
          <p:cNvSpPr txBox="1"/>
          <p:nvPr/>
        </p:nvSpPr>
        <p:spPr>
          <a:xfrm>
            <a:off x="5003800" y="4826000"/>
            <a:ext cx="3297238" cy="452432"/>
          </a:xfrm>
          <a:prstGeom prst="rect">
            <a:avLst/>
          </a:prstGeom>
          <a:noFill/>
          <a:ln>
            <a:solidFill>
              <a:schemeClr val="bg1"/>
            </a:solidFill>
          </a:ln>
        </p:spPr>
        <p:txBody>
          <a:bodyPr wrap="square" rtlCol="0">
            <a:spAutoFit/>
          </a:bodyPr>
          <a:lstStyle/>
          <a:p>
            <a:pPr marL="225425" indent="-225425" algn="ctr" defTabSz="742950" eaLnBrk="1" hangingPunct="1">
              <a:lnSpc>
                <a:spcPct val="90000"/>
              </a:lnSpc>
              <a:spcBef>
                <a:spcPct val="10000"/>
              </a:spcBef>
              <a:spcAft>
                <a:spcPct val="10000"/>
              </a:spcAft>
              <a:buSzPct val="80000"/>
            </a:pPr>
            <a:r>
              <a:rPr lang="en-US" altLang="zh-CN" sz="2600" kern="0" dirty="0" smtClean="0">
                <a:solidFill>
                  <a:srgbClr val="001D58"/>
                </a:solidFill>
                <a:latin typeface="Futura Bk"/>
                <a:ea typeface="宋体" pitchFamily="2" charset="-122"/>
              </a:rPr>
              <a:t>Low Level Recording</a:t>
            </a:r>
          </a:p>
        </p:txBody>
      </p:sp>
      <p:sp>
        <p:nvSpPr>
          <p:cNvPr id="19" name="Rectangle 18"/>
          <p:cNvSpPr/>
          <p:nvPr/>
        </p:nvSpPr>
        <p:spPr bwMode="auto">
          <a:xfrm>
            <a:off x="5791200" y="3681168"/>
            <a:ext cx="520700" cy="541095"/>
          </a:xfrm>
          <a:prstGeom prst="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0" name="Straight Connector 19"/>
          <p:cNvCxnSpPr>
            <a:stCxn id="19" idx="0"/>
            <a:endCxn id="17" idx="2"/>
          </p:cNvCxnSpPr>
          <p:nvPr/>
        </p:nvCxnSpPr>
        <p:spPr bwMode="auto">
          <a:xfrm rot="5400000" flipH="1" flipV="1">
            <a:off x="5751632" y="3381250"/>
            <a:ext cx="599836"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1" name="Rectangle 20"/>
          <p:cNvSpPr/>
          <p:nvPr/>
        </p:nvSpPr>
        <p:spPr bwMode="auto">
          <a:xfrm>
            <a:off x="6375400" y="3668468"/>
            <a:ext cx="520700" cy="541095"/>
          </a:xfrm>
          <a:prstGeom prst="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2" name="Straight Connector 21"/>
          <p:cNvCxnSpPr>
            <a:stCxn id="18" idx="0"/>
            <a:endCxn id="21" idx="2"/>
          </p:cNvCxnSpPr>
          <p:nvPr/>
        </p:nvCxnSpPr>
        <p:spPr bwMode="auto">
          <a:xfrm rot="16200000" flipV="1">
            <a:off x="6335867" y="4509447"/>
            <a:ext cx="616437" cy="16669"/>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14" name="TextBox 13"/>
          <p:cNvSpPr txBox="1"/>
          <p:nvPr/>
        </p:nvSpPr>
        <p:spPr>
          <a:xfrm>
            <a:off x="230827" y="4826000"/>
            <a:ext cx="2832100" cy="452432"/>
          </a:xfrm>
          <a:prstGeom prst="rect">
            <a:avLst/>
          </a:prstGeom>
          <a:noFill/>
          <a:ln>
            <a:solidFill>
              <a:schemeClr val="bg1"/>
            </a:solidFill>
          </a:ln>
        </p:spPr>
        <p:txBody>
          <a:bodyPr wrap="square" rtlCol="0">
            <a:spAutoFit/>
          </a:bodyPr>
          <a:lstStyle/>
          <a:p>
            <a:pPr marL="225425" indent="-225425" algn="ctr" defTabSz="742950" eaLnBrk="1" hangingPunct="1">
              <a:lnSpc>
                <a:spcPct val="90000"/>
              </a:lnSpc>
              <a:spcBef>
                <a:spcPct val="10000"/>
              </a:spcBef>
              <a:spcAft>
                <a:spcPct val="10000"/>
              </a:spcAft>
              <a:buSzPct val="80000"/>
            </a:pPr>
            <a:r>
              <a:rPr lang="en-US" altLang="zh-CN" sz="2600" kern="0" dirty="0" smtClean="0">
                <a:solidFill>
                  <a:srgbClr val="001D58"/>
                </a:solidFill>
                <a:latin typeface="Futura Bk"/>
                <a:ea typeface="宋体" pitchFamily="2" charset="-122"/>
              </a:rPr>
              <a:t>Normal Recording</a:t>
            </a:r>
          </a:p>
        </p:txBody>
      </p:sp>
      <p:sp>
        <p:nvSpPr>
          <p:cNvPr id="15" name="Rectangle 14"/>
          <p:cNvSpPr/>
          <p:nvPr/>
        </p:nvSpPr>
        <p:spPr bwMode="auto">
          <a:xfrm>
            <a:off x="831849" y="3668467"/>
            <a:ext cx="1624747" cy="541095"/>
          </a:xfrm>
          <a:prstGeom prst="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4" name="Straight Connector 23"/>
          <p:cNvCxnSpPr>
            <a:stCxn id="14" idx="0"/>
            <a:endCxn id="15" idx="2"/>
          </p:cNvCxnSpPr>
          <p:nvPr/>
        </p:nvCxnSpPr>
        <p:spPr bwMode="auto">
          <a:xfrm rot="16200000" flipV="1">
            <a:off x="1337331" y="4516454"/>
            <a:ext cx="616438" cy="26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Elbow Connector 25"/>
          <p:cNvCxnSpPr>
            <a:stCxn id="14" idx="0"/>
            <a:endCxn id="15" idx="2"/>
          </p:cNvCxnSpPr>
          <p:nvPr/>
        </p:nvCxnSpPr>
        <p:spPr bwMode="auto">
          <a:xfrm rot="16200000" flipV="1">
            <a:off x="1337331" y="4516454"/>
            <a:ext cx="616438" cy="2654"/>
          </a:xfrm>
          <a:prstGeom prst="bentConnector3">
            <a:avLst>
              <a:gd name="adj1" fmla="val 50000"/>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and Run Setting</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89</a:t>
            </a:fld>
            <a:endParaRPr lang="en-US" altLang="zh-CN"/>
          </a:p>
        </p:txBody>
      </p:sp>
      <p:sp>
        <p:nvSpPr>
          <p:cNvPr id="5" name="Date Placeholder 4"/>
          <p:cNvSpPr>
            <a:spLocks noGrp="1"/>
          </p:cNvSpPr>
          <p:nvPr>
            <p:ph type="dt" sz="quarter" idx="11"/>
          </p:nvPr>
        </p:nvSpPr>
        <p:spPr/>
        <p:txBody>
          <a:bodyPr/>
          <a:lstStyle/>
          <a:p>
            <a:pPr>
              <a:defRPr/>
            </a:pPr>
            <a:fld id="{44C8DDEC-BF24-447C-BD93-A417206DFF1E}"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58370" name="Picture 2"/>
          <p:cNvPicPr>
            <a:picLocks noGrp="1" noChangeAspect="1" noChangeArrowheads="1"/>
          </p:cNvPicPr>
          <p:nvPr>
            <p:ph idx="1"/>
          </p:nvPr>
        </p:nvPicPr>
        <p:blipFill>
          <a:blip r:embed="rId2" cstate="print"/>
          <a:srcRect/>
          <a:stretch>
            <a:fillRect/>
          </a:stretch>
        </p:blipFill>
        <p:spPr bwMode="auto">
          <a:xfrm>
            <a:off x="2006601" y="1371600"/>
            <a:ext cx="4770438" cy="4770438"/>
          </a:xfrm>
          <a:prstGeom prst="rect">
            <a:avLst/>
          </a:prstGeom>
          <a:noFill/>
          <a:ln w="9525" cap="flat" cmpd="sng" algn="ctr">
            <a:noFill/>
            <a:prstDash val="solid"/>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9</a:t>
            </a:fld>
            <a:endParaRPr lang="en-US" altLang="zh-CN"/>
          </a:p>
        </p:txBody>
      </p:sp>
      <p:sp>
        <p:nvSpPr>
          <p:cNvPr id="5" name="Date Placeholder 4"/>
          <p:cNvSpPr>
            <a:spLocks noGrp="1"/>
          </p:cNvSpPr>
          <p:nvPr>
            <p:ph type="dt" sz="quarter" idx="11"/>
          </p:nvPr>
        </p:nvSpPr>
        <p:spPr/>
        <p:txBody>
          <a:bodyPr/>
          <a:lstStyle/>
          <a:p>
            <a:pPr>
              <a:defRPr/>
            </a:pPr>
            <a:fld id="{E8C65F09-2EF6-4464-A392-197702883A93}"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7" name="Rectangle 2"/>
          <p:cNvSpPr txBox="1">
            <a:spLocks noChangeArrowheads="1"/>
          </p:cNvSpPr>
          <p:nvPr/>
        </p:nvSpPr>
        <p:spPr>
          <a:xfrm>
            <a:off x="338138" y="195263"/>
            <a:ext cx="7332662" cy="82232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000" b="0" i="0" u="none" strike="noStrike" kern="0" cap="none" spc="0" normalizeH="0" baseline="0" noProof="0" dirty="0" smtClean="0">
                <a:ln>
                  <a:noFill/>
                </a:ln>
                <a:solidFill>
                  <a:schemeClr val="tx1"/>
                </a:solidFill>
                <a:effectLst/>
                <a:uLnTx/>
                <a:uFillTx/>
                <a:latin typeface="+mj-lt"/>
                <a:ea typeface="新細明體" pitchFamily="18" charset="-120"/>
                <a:cs typeface="+mj-cs"/>
              </a:rPr>
              <a:t>Automation Regression Testing vs. Manual Regression Testing</a:t>
            </a:r>
            <a:endParaRPr kumimoji="0" lang="zh-CN" altLang="en-US" sz="3000" b="0" i="0" u="none" strike="noStrike" kern="0" cap="none" spc="0" normalizeH="0" baseline="0" noProof="0" dirty="0">
              <a:ln>
                <a:noFill/>
              </a:ln>
              <a:solidFill>
                <a:schemeClr val="tx1"/>
              </a:solidFill>
              <a:effectLst/>
              <a:uLnTx/>
              <a:uFillTx/>
              <a:latin typeface="+mj-lt"/>
              <a:ea typeface="新細明體" pitchFamily="18" charset="-120"/>
              <a:cs typeface="+mj-cs"/>
            </a:endParaRPr>
          </a:p>
        </p:txBody>
      </p:sp>
      <p:pic>
        <p:nvPicPr>
          <p:cNvPr id="8" name="Picture 6"/>
          <p:cNvPicPr>
            <a:picLocks noChangeAspect="1" noChangeArrowheads="1"/>
          </p:cNvPicPr>
          <p:nvPr/>
        </p:nvPicPr>
        <p:blipFill>
          <a:blip r:embed="rId2" cstate="print"/>
          <a:srcRect/>
          <a:stretch>
            <a:fillRect/>
          </a:stretch>
        </p:blipFill>
        <p:spPr bwMode="auto">
          <a:xfrm>
            <a:off x="1125538" y="1570038"/>
            <a:ext cx="6894512" cy="4578350"/>
          </a:xfrm>
          <a:prstGeom prst="rect">
            <a:avLst/>
          </a:prstGeom>
          <a:noFill/>
        </p:spPr>
      </p:pic>
      <p:sp>
        <p:nvSpPr>
          <p:cNvPr id="9" name="Oval 8"/>
          <p:cNvSpPr/>
          <p:nvPr/>
        </p:nvSpPr>
        <p:spPr bwMode="auto">
          <a:xfrm>
            <a:off x="2413000" y="1689100"/>
            <a:ext cx="363365" cy="476071"/>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Futura Bk" pitchFamily="34" charset="0"/>
              </a:rPr>
              <a:t>`</a:t>
            </a:r>
          </a:p>
        </p:txBody>
      </p:sp>
      <p:sp>
        <p:nvSpPr>
          <p:cNvPr id="10" name="Oval 9"/>
          <p:cNvSpPr/>
          <p:nvPr/>
        </p:nvSpPr>
        <p:spPr bwMode="auto">
          <a:xfrm>
            <a:off x="2527300" y="1638300"/>
            <a:ext cx="1587500" cy="1879600"/>
          </a:xfrm>
          <a:prstGeom prst="ellipse">
            <a:avLst/>
          </a:prstGeom>
          <a:noFill/>
          <a:ln w="19050"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smtClean="0">
              <a:ln>
                <a:noFill/>
              </a:ln>
              <a:solidFill>
                <a:schemeClr val="tx1"/>
              </a:solidFill>
              <a:effectLst/>
              <a:latin typeface="Futura Bk" pitchFamily="34" charset="0"/>
            </a:endParaRPr>
          </a:p>
        </p:txBody>
      </p:sp>
      <p:sp>
        <p:nvSpPr>
          <p:cNvPr id="11" name="Oval 10"/>
          <p:cNvSpPr/>
          <p:nvPr/>
        </p:nvSpPr>
        <p:spPr bwMode="auto">
          <a:xfrm>
            <a:off x="5397500" y="4140200"/>
            <a:ext cx="1573200" cy="1514773"/>
          </a:xfrm>
          <a:prstGeom prst="ellipse">
            <a:avLst/>
          </a:prstGeom>
          <a:solidFill>
            <a:srgbClr val="B3090D"/>
          </a:solidFill>
          <a:ln>
            <a:solidFill>
              <a:srgbClr val="DE2E4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Futura Bk" pitchFamily="34" charset="0"/>
              </a:rPr>
              <a:t>Manual</a:t>
            </a:r>
          </a:p>
          <a:p>
            <a:pPr marL="0" marR="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Futura Bk" pitchFamily="34" charset="0"/>
              </a:rPr>
              <a:t>Regression</a:t>
            </a:r>
          </a:p>
          <a:p>
            <a:pPr marL="0" marR="0" indent="0" algn="ctr" defTabSz="914400" rtl="0" eaLnBrk="1" fontAlgn="base" latinLnBrk="0" hangingPunct="1">
              <a:lnSpc>
                <a:spcPct val="100000"/>
              </a:lnSpc>
              <a:spcBef>
                <a:spcPct val="50000"/>
              </a:spcBef>
              <a:spcAft>
                <a:spcPct val="0"/>
              </a:spcAft>
              <a:buClrTx/>
              <a:buSzTx/>
              <a:buFontTx/>
              <a:buNone/>
              <a:tabLst/>
            </a:pPr>
            <a:r>
              <a:rPr lang="en-US" dirty="0" smtClean="0">
                <a:solidFill>
                  <a:schemeClr val="tx1"/>
                </a:solidFill>
                <a:latin typeface="Futura Bk" pitchFamily="34" charset="0"/>
              </a:rPr>
              <a:t>Testing</a:t>
            </a:r>
            <a:endParaRPr kumimoji="0" lang="en-US" sz="1600" b="0" i="0" u="none" strike="noStrike" cap="none" normalizeH="0" baseline="0" dirty="0" smtClean="0">
              <a:ln>
                <a:noFill/>
              </a:ln>
              <a:solidFill>
                <a:schemeClr val="tx1"/>
              </a:solidFill>
              <a:effectLst/>
              <a:latin typeface="Futura Bk" pitchFamily="34" charset="0"/>
            </a:endParaRPr>
          </a:p>
        </p:txBody>
      </p:sp>
      <p:sp>
        <p:nvSpPr>
          <p:cNvPr id="12" name="Oval 11"/>
          <p:cNvSpPr/>
          <p:nvPr/>
        </p:nvSpPr>
        <p:spPr bwMode="auto">
          <a:xfrm>
            <a:off x="2692400" y="1727200"/>
            <a:ext cx="1677161" cy="1514773"/>
          </a:xfrm>
          <a:prstGeom prst="ellipse">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Futura Bk" pitchFamily="34" charset="0"/>
              </a:rPr>
              <a:t>Automation</a:t>
            </a:r>
          </a:p>
          <a:p>
            <a:pPr marL="0" marR="0" indent="0" algn="ctr" defTabSz="914400" rtl="0" eaLnBrk="1" fontAlgn="base" latinLnBrk="0" hangingPunct="1">
              <a:lnSpc>
                <a:spcPct val="100000"/>
              </a:lnSpc>
              <a:spcBef>
                <a:spcPct val="5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Futura Bk" pitchFamily="34" charset="0"/>
              </a:rPr>
              <a:t>Regression</a:t>
            </a:r>
          </a:p>
          <a:p>
            <a:pPr marL="0" marR="0" indent="0" algn="ctr" defTabSz="914400" rtl="0" eaLnBrk="1" fontAlgn="base" latinLnBrk="0" hangingPunct="1">
              <a:lnSpc>
                <a:spcPct val="100000"/>
              </a:lnSpc>
              <a:spcBef>
                <a:spcPct val="50000"/>
              </a:spcBef>
              <a:spcAft>
                <a:spcPct val="0"/>
              </a:spcAft>
              <a:buClrTx/>
              <a:buSzTx/>
              <a:buFontTx/>
              <a:buNone/>
              <a:tabLst/>
            </a:pPr>
            <a:r>
              <a:rPr lang="en-US" dirty="0" smtClean="0">
                <a:solidFill>
                  <a:schemeClr val="tx1"/>
                </a:solidFill>
                <a:latin typeface="Futura Bk" pitchFamily="34" charset="0"/>
              </a:rPr>
              <a:t>Testing</a:t>
            </a:r>
            <a:endParaRPr kumimoji="0" lang="en-US" sz="1600" b="0" i="0" u="none" strike="noStrike" cap="none" normalizeH="0" baseline="0" dirty="0" smtClean="0">
              <a:ln>
                <a:noFill/>
              </a:ln>
              <a:solidFill>
                <a:schemeClr val="tx1"/>
              </a:solidFill>
              <a:effectLst/>
              <a:latin typeface="Futura Bk"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j-lt"/>
                <a:ea typeface="+mj-ea"/>
                <a:cs typeface="+mj-cs"/>
              </a:rPr>
              <a:t>QTP Test Development Process</a:t>
            </a:r>
            <a:endParaRPr lang="en-US" dirty="0"/>
          </a:p>
        </p:txBody>
      </p:sp>
      <p:graphicFrame>
        <p:nvGraphicFramePr>
          <p:cNvPr id="14" name="Content Placeholder 13"/>
          <p:cNvGraphicFramePr>
            <a:graphicFrameLocks noGrp="1"/>
          </p:cNvGraphicFramePr>
          <p:nvPr>
            <p:ph idx="1"/>
          </p:nvPr>
        </p:nvGraphicFramePr>
        <p:xfrm>
          <a:off x="336549" y="1273175"/>
          <a:ext cx="8569325" cy="2128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90</a:t>
            </a:fld>
            <a:endParaRPr lang="en-US" altLang="zh-CN"/>
          </a:p>
        </p:txBody>
      </p:sp>
      <p:sp>
        <p:nvSpPr>
          <p:cNvPr id="5" name="Date Placeholder 4"/>
          <p:cNvSpPr>
            <a:spLocks noGrp="1"/>
          </p:cNvSpPr>
          <p:nvPr>
            <p:ph type="dt" sz="quarter" idx="11"/>
          </p:nvPr>
        </p:nvSpPr>
        <p:spPr/>
        <p:txBody>
          <a:bodyPr/>
          <a:lstStyle/>
          <a:p>
            <a:pPr>
              <a:defRPr/>
            </a:pPr>
            <a:fld id="{A6BAEAB1-FAE9-4461-ABD7-31FEA74F5B11}"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graphicFrame>
        <p:nvGraphicFramePr>
          <p:cNvPr id="17" name="Diagram 16"/>
          <p:cNvGraphicFramePr/>
          <p:nvPr/>
        </p:nvGraphicFramePr>
        <p:xfrm>
          <a:off x="426720" y="3950208"/>
          <a:ext cx="8479154" cy="23408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3" name="Diagram 22"/>
          <p:cNvGraphicFramePr/>
          <p:nvPr/>
        </p:nvGraphicFramePr>
        <p:xfrm>
          <a:off x="414528" y="2804160"/>
          <a:ext cx="8412480" cy="142646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Rectangle 8"/>
          <p:cNvSpPr/>
          <p:nvPr/>
        </p:nvSpPr>
        <p:spPr bwMode="auto">
          <a:xfrm>
            <a:off x="6815328" y="1273175"/>
            <a:ext cx="2224659" cy="5200777"/>
          </a:xfrm>
          <a:prstGeom prst="rect">
            <a:avLst/>
          </a:prstGeom>
          <a:solidFill>
            <a:schemeClr val="tx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238125" y="1273175"/>
            <a:ext cx="4394835" cy="5200777"/>
          </a:xfrm>
          <a:prstGeom prst="rect">
            <a:avLst/>
          </a:prstGeom>
          <a:solidFill>
            <a:schemeClr val="tx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Methods/Codes/Tool</a:t>
            </a:r>
            <a:endParaRPr lang="en-US" dirty="0"/>
          </a:p>
        </p:txBody>
      </p:sp>
      <p:sp>
        <p:nvSpPr>
          <p:cNvPr id="3" name="Content Placeholder 2"/>
          <p:cNvSpPr>
            <a:spLocks noGrp="1"/>
          </p:cNvSpPr>
          <p:nvPr>
            <p:ph idx="1"/>
          </p:nvPr>
        </p:nvSpPr>
        <p:spPr/>
        <p:txBody>
          <a:bodyPr/>
          <a:lstStyle/>
          <a:p>
            <a:pPr eaLnBrk="1" hangingPunct="1"/>
            <a:r>
              <a:rPr lang="en-US" dirty="0" err="1" smtClean="0"/>
              <a:t>Object.GetROProperty</a:t>
            </a:r>
            <a:r>
              <a:rPr lang="en-US" dirty="0" smtClean="0"/>
              <a:t> &amp; </a:t>
            </a:r>
            <a:r>
              <a:rPr lang="en-US" dirty="0" err="1" smtClean="0"/>
              <a:t>Object.SetTOProperty</a:t>
            </a:r>
            <a:endParaRPr lang="en-US" dirty="0" smtClean="0"/>
          </a:p>
          <a:p>
            <a:pPr eaLnBrk="1" hangingPunct="1"/>
            <a:r>
              <a:rPr lang="en-US" dirty="0" err="1" smtClean="0"/>
              <a:t>Reporter.ReportEvent</a:t>
            </a:r>
            <a:endParaRPr lang="en-US" dirty="0" smtClean="0"/>
          </a:p>
          <a:p>
            <a:pPr eaLnBrk="1" hangingPunct="1"/>
            <a:r>
              <a:rPr lang="en-US" altLang="zh-CN" dirty="0" smtClean="0">
                <a:ea typeface="宋体" pitchFamily="2" charset="-122"/>
              </a:rPr>
              <a:t>Change QTP Web Object to DOM Object</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91</a:t>
            </a:fld>
            <a:endParaRPr lang="en-US" altLang="zh-CN"/>
          </a:p>
        </p:txBody>
      </p:sp>
      <p:sp>
        <p:nvSpPr>
          <p:cNvPr id="5" name="Date Placeholder 4"/>
          <p:cNvSpPr>
            <a:spLocks noGrp="1"/>
          </p:cNvSpPr>
          <p:nvPr>
            <p:ph type="dt" sz="quarter" idx="11"/>
          </p:nvPr>
        </p:nvSpPr>
        <p:spPr/>
        <p:txBody>
          <a:bodyPr/>
          <a:lstStyle/>
          <a:p>
            <a:pPr>
              <a:defRPr/>
            </a:pPr>
            <a:fld id="{681F586C-B237-4F96-8DF5-AA96EA92D7F2}"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EB966665-EC3C-4D6A-B48F-523599B97429}" type="slidenum">
              <a:rPr lang="en-US" altLang="zh-CN"/>
              <a:pPr>
                <a:defRPr/>
              </a:pPr>
              <a:t>92</a:t>
            </a:fld>
            <a:endParaRPr lang="en-US" altLang="zh-CN"/>
          </a:p>
        </p:txBody>
      </p:sp>
      <p:sp>
        <p:nvSpPr>
          <p:cNvPr id="5" name="Date Placeholder 4"/>
          <p:cNvSpPr>
            <a:spLocks noGrp="1"/>
          </p:cNvSpPr>
          <p:nvPr>
            <p:ph type="dt" sz="quarter" idx="11"/>
          </p:nvPr>
        </p:nvSpPr>
        <p:spPr/>
        <p:txBody>
          <a:bodyPr/>
          <a:lstStyle/>
          <a:p>
            <a:pPr>
              <a:defRPr/>
            </a:pPr>
            <a:fld id="{2B6075C7-0911-4675-BB35-C7BB028DBA11}"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33797" name="Rectangle 2"/>
          <p:cNvSpPr>
            <a:spLocks noGrp="1" noChangeArrowheads="1"/>
          </p:cNvSpPr>
          <p:nvPr>
            <p:ph type="title"/>
          </p:nvPr>
        </p:nvSpPr>
        <p:spPr/>
        <p:txBody>
          <a:bodyPr/>
          <a:lstStyle/>
          <a:p>
            <a:pPr eaLnBrk="1" hangingPunct="1"/>
            <a:r>
              <a:rPr lang="en-US" dirty="0" smtClean="0"/>
              <a:t>Report..</a:t>
            </a:r>
            <a:endParaRPr lang="en-US" altLang="zh-CN" dirty="0" smtClean="0">
              <a:ea typeface="宋体" pitchFamily="2" charset="-122"/>
            </a:endParaRPr>
          </a:p>
        </p:txBody>
      </p:sp>
      <p:sp>
        <p:nvSpPr>
          <p:cNvPr id="33798" name="Rectangle 3"/>
          <p:cNvSpPr>
            <a:spLocks noGrp="1" noChangeArrowheads="1"/>
          </p:cNvSpPr>
          <p:nvPr>
            <p:ph type="body" idx="1"/>
          </p:nvPr>
        </p:nvSpPr>
        <p:spPr/>
        <p:txBody>
          <a:bodyPr/>
          <a:lstStyle/>
          <a:p>
            <a:pPr eaLnBrk="1" hangingPunct="1">
              <a:buNone/>
            </a:pPr>
            <a:r>
              <a:rPr lang="en-US" sz="2000" dirty="0" err="1" smtClean="0"/>
              <a:t>AssetCount</a:t>
            </a:r>
            <a:r>
              <a:rPr lang="en-US" sz="2000" dirty="0" smtClean="0"/>
              <a:t> = Browser("Browser").Page("</a:t>
            </a:r>
            <a:r>
              <a:rPr lang="en-US" sz="2000" dirty="0" err="1" smtClean="0"/>
              <a:t>WebPage</a:t>
            </a:r>
            <a:r>
              <a:rPr lang="en-US" sz="2000" dirty="0" smtClean="0"/>
              <a:t>").</a:t>
            </a:r>
            <a:r>
              <a:rPr lang="en-US" sz="2000" dirty="0" err="1" smtClean="0"/>
              <a:t>WebEdit</a:t>
            </a:r>
            <a:r>
              <a:rPr lang="en-US" sz="2000" dirty="0" smtClean="0"/>
              <a:t>("Asset   Count").</a:t>
            </a:r>
            <a:r>
              <a:rPr lang="en-US" sz="2000" dirty="0" err="1" smtClean="0"/>
              <a:t>GetROProperty</a:t>
            </a:r>
            <a:r>
              <a:rPr lang="en-US" sz="2000" dirty="0" smtClean="0"/>
              <a:t>("Value")</a:t>
            </a:r>
          </a:p>
          <a:p>
            <a:pPr eaLnBrk="1" hangingPunct="1">
              <a:buNone/>
            </a:pPr>
            <a:endParaRPr lang="en-US" sz="2000" dirty="0" smtClean="0"/>
          </a:p>
          <a:p>
            <a:pPr eaLnBrk="1" hangingPunct="1">
              <a:buNone/>
            </a:pPr>
            <a:r>
              <a:rPr lang="en-US" sz="2000" dirty="0" smtClean="0"/>
              <a:t>If </a:t>
            </a:r>
            <a:r>
              <a:rPr lang="en-US" sz="2000" dirty="0" err="1" smtClean="0"/>
              <a:t>CStr</a:t>
            </a:r>
            <a:r>
              <a:rPr lang="en-US" sz="2000" dirty="0" smtClean="0"/>
              <a:t>(</a:t>
            </a:r>
            <a:r>
              <a:rPr lang="en-US" sz="2000" dirty="0" err="1" smtClean="0"/>
              <a:t>AssetCount</a:t>
            </a:r>
            <a:r>
              <a:rPr lang="en-US" sz="2000" dirty="0" smtClean="0"/>
              <a:t>) &lt;&gt; “1” Then</a:t>
            </a:r>
            <a:endParaRPr lang="en-US" altLang="zh-CN" sz="2000" dirty="0" smtClean="0">
              <a:ea typeface="宋体" pitchFamily="2" charset="-122"/>
            </a:endParaRPr>
          </a:p>
          <a:p>
            <a:pPr eaLnBrk="1" hangingPunct="1">
              <a:buNone/>
            </a:pPr>
            <a:r>
              <a:rPr lang="en-US" altLang="zh-CN" sz="2000" dirty="0" smtClean="0">
                <a:ea typeface="宋体" pitchFamily="2" charset="-122"/>
              </a:rPr>
              <a:t>    </a:t>
            </a:r>
            <a:r>
              <a:rPr lang="en-US" altLang="zh-CN" sz="2000" dirty="0" err="1" smtClean="0">
                <a:ea typeface="宋体" pitchFamily="2" charset="-122"/>
              </a:rPr>
              <a:t>Reporter.ReportEvent</a:t>
            </a:r>
            <a:r>
              <a:rPr lang="en-US" sz="2000" dirty="0" smtClean="0"/>
              <a:t> </a:t>
            </a:r>
            <a:r>
              <a:rPr lang="en-US" sz="2000" dirty="0" err="1" smtClean="0"/>
              <a:t>micFail</a:t>
            </a:r>
            <a:r>
              <a:rPr lang="en-US" sz="2000" dirty="0" smtClean="0"/>
              <a:t>, "Asset Count", "the expected  result was 1, but actual result is " &amp; </a:t>
            </a:r>
            <a:r>
              <a:rPr lang="en-US" sz="2000" dirty="0" err="1" smtClean="0"/>
              <a:t>AssetCount</a:t>
            </a:r>
            <a:r>
              <a:rPr lang="en-US" sz="2000" dirty="0" smtClean="0"/>
              <a:t> </a:t>
            </a:r>
          </a:p>
          <a:p>
            <a:pPr eaLnBrk="1" hangingPunct="1">
              <a:buNone/>
            </a:pPr>
            <a:r>
              <a:rPr lang="en-US" altLang="zh-CN" sz="2000" dirty="0" smtClean="0"/>
              <a:t>Else</a:t>
            </a:r>
          </a:p>
          <a:p>
            <a:pPr eaLnBrk="1" hangingPunct="1">
              <a:buNone/>
            </a:pPr>
            <a:r>
              <a:rPr lang="en-US" altLang="zh-CN" sz="2000" dirty="0" smtClean="0">
                <a:ea typeface="宋体" pitchFamily="2" charset="-122"/>
              </a:rPr>
              <a:t>    </a:t>
            </a:r>
            <a:r>
              <a:rPr lang="en-US" altLang="zh-CN" sz="2000" dirty="0" err="1" smtClean="0">
                <a:ea typeface="宋体" pitchFamily="2" charset="-122"/>
              </a:rPr>
              <a:t>Reporter.ReportEvent</a:t>
            </a:r>
            <a:r>
              <a:rPr lang="en-US" sz="2000" dirty="0" smtClean="0"/>
              <a:t> </a:t>
            </a:r>
            <a:r>
              <a:rPr lang="en-US" sz="2000" dirty="0" err="1" smtClean="0"/>
              <a:t>micPass</a:t>
            </a:r>
            <a:r>
              <a:rPr lang="en-US" sz="2000" dirty="0" smtClean="0"/>
              <a:t>, "Asset Count", "the expected  result was 1, but actual result is " &amp; </a:t>
            </a:r>
            <a:r>
              <a:rPr lang="en-US" sz="2000" dirty="0" err="1" smtClean="0"/>
              <a:t>AssetCount</a:t>
            </a:r>
            <a:endParaRPr lang="en-US" altLang="zh-CN" sz="2000" dirty="0" smtClean="0"/>
          </a:p>
          <a:p>
            <a:pPr eaLnBrk="1" hangingPunct="1">
              <a:buNone/>
            </a:pPr>
            <a:r>
              <a:rPr lang="en-US" altLang="zh-CN" sz="2000" dirty="0" smtClean="0"/>
              <a:t>End If</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GetROProperty</a:t>
            </a:r>
            <a:r>
              <a:rPr lang="en-US" dirty="0" smtClean="0"/>
              <a:t> vs. </a:t>
            </a:r>
            <a:r>
              <a:rPr lang="en-US" dirty="0" err="1" smtClean="0"/>
              <a:t>SetTOProperty</a:t>
            </a:r>
            <a:endParaRPr lang="en-US" dirty="0"/>
          </a:p>
        </p:txBody>
      </p:sp>
      <p:sp>
        <p:nvSpPr>
          <p:cNvPr id="3" name="Content Placeholder 2"/>
          <p:cNvSpPr>
            <a:spLocks noGrp="1"/>
          </p:cNvSpPr>
          <p:nvPr>
            <p:ph idx="1"/>
          </p:nvPr>
        </p:nvSpPr>
        <p:spPr/>
        <p:txBody>
          <a:bodyPr/>
          <a:lstStyle/>
          <a:p>
            <a:pPr>
              <a:buNone/>
            </a:pPr>
            <a:r>
              <a:rPr lang="en-US" sz="2000" dirty="0" err="1" smtClean="0"/>
              <a:t>ButtonName</a:t>
            </a:r>
            <a:r>
              <a:rPr lang="en-US" sz="2000" dirty="0" smtClean="0"/>
              <a:t>=Browser("QA Home Page").Page("QA Home Page").</a:t>
            </a:r>
            <a:r>
              <a:rPr lang="en-US" sz="2000" dirty="0" err="1" smtClean="0"/>
              <a:t>WebButton</a:t>
            </a:r>
            <a:r>
              <a:rPr lang="en-US" sz="2000" dirty="0" smtClean="0"/>
              <a:t>("Submit").</a:t>
            </a:r>
            <a:r>
              <a:rPr lang="en-US" sz="2000" dirty="0" err="1" smtClean="0"/>
              <a:t>GetTOProperty</a:t>
            </a:r>
            <a:r>
              <a:rPr lang="en-US" sz="2000" dirty="0" smtClean="0"/>
              <a:t>("Name") </a:t>
            </a:r>
          </a:p>
          <a:p>
            <a:pPr>
              <a:buNone/>
            </a:pPr>
            <a:endParaRPr lang="en-US" sz="2000" dirty="0" smtClean="0"/>
          </a:p>
          <a:p>
            <a:pPr>
              <a:buNone/>
            </a:pPr>
            <a:r>
              <a:rPr lang="en-US" sz="2000" dirty="0" smtClean="0"/>
              <a:t>Browser("Browser").Page("</a:t>
            </a:r>
            <a:r>
              <a:rPr lang="en-US" sz="2000" dirty="0" err="1" smtClean="0"/>
              <a:t>WebPage</a:t>
            </a:r>
            <a:r>
              <a:rPr lang="en-US" sz="2000" dirty="0" smtClean="0"/>
              <a:t>").</a:t>
            </a:r>
            <a:r>
              <a:rPr lang="en-US" sz="2000" dirty="0" err="1" smtClean="0"/>
              <a:t>WebEdit</a:t>
            </a:r>
            <a:r>
              <a:rPr lang="en-US" sz="2000" dirty="0" smtClean="0"/>
              <a:t>("Asset Count"). </a:t>
            </a:r>
            <a:r>
              <a:rPr lang="en-US" sz="2000" dirty="0" err="1" smtClean="0"/>
              <a:t>SetTOProperty</a:t>
            </a:r>
            <a:r>
              <a:rPr lang="en-US" sz="2000" dirty="0" smtClean="0"/>
              <a:t> "Value“, 1</a:t>
            </a:r>
          </a:p>
          <a:p>
            <a:endParaRPr lang="en-US" sz="2000"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93</a:t>
            </a:fld>
            <a:endParaRPr lang="en-US" altLang="zh-CN"/>
          </a:p>
        </p:txBody>
      </p:sp>
      <p:sp>
        <p:nvSpPr>
          <p:cNvPr id="5" name="Date Placeholder 4"/>
          <p:cNvSpPr>
            <a:spLocks noGrp="1"/>
          </p:cNvSpPr>
          <p:nvPr>
            <p:ph type="dt" sz="quarter" idx="11"/>
          </p:nvPr>
        </p:nvSpPr>
        <p:spPr/>
        <p:txBody>
          <a:bodyPr/>
          <a:lstStyle/>
          <a:p>
            <a:pPr>
              <a:defRPr/>
            </a:pPr>
            <a:fld id="{ED069AC4-6FF6-4663-9032-6F7971FFB875}"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3716E1C1-FAEA-4A4D-8466-A8D2823208B6}" type="slidenum">
              <a:rPr lang="en-US" altLang="zh-CN"/>
              <a:pPr>
                <a:defRPr/>
              </a:pPr>
              <a:t>94</a:t>
            </a:fld>
            <a:endParaRPr lang="en-US" altLang="zh-CN"/>
          </a:p>
        </p:txBody>
      </p:sp>
      <p:sp>
        <p:nvSpPr>
          <p:cNvPr id="5" name="Date Placeholder 4"/>
          <p:cNvSpPr>
            <a:spLocks noGrp="1"/>
          </p:cNvSpPr>
          <p:nvPr>
            <p:ph type="dt" sz="quarter" idx="11"/>
          </p:nvPr>
        </p:nvSpPr>
        <p:spPr/>
        <p:txBody>
          <a:bodyPr/>
          <a:lstStyle/>
          <a:p>
            <a:pPr>
              <a:defRPr/>
            </a:pPr>
            <a:fld id="{F8727398-D951-43D2-9FF7-53887E2F2246}"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28677" name="Rectangle 2"/>
          <p:cNvSpPr>
            <a:spLocks noGrp="1" noChangeArrowheads="1"/>
          </p:cNvSpPr>
          <p:nvPr>
            <p:ph type="title"/>
          </p:nvPr>
        </p:nvSpPr>
        <p:spPr/>
        <p:txBody>
          <a:bodyPr/>
          <a:lstStyle/>
          <a:p>
            <a:pPr eaLnBrk="1" hangingPunct="1"/>
            <a:r>
              <a:rPr lang="en-US" altLang="zh-CN" dirty="0" smtClean="0">
                <a:ea typeface="宋体" pitchFamily="2" charset="-122"/>
              </a:rPr>
              <a:t>Change QTP Web Object to DOM Object</a:t>
            </a:r>
            <a:endParaRPr lang="en-US" dirty="0"/>
          </a:p>
        </p:txBody>
      </p:sp>
      <p:sp>
        <p:nvSpPr>
          <p:cNvPr id="28678" name="Rectangle 3"/>
          <p:cNvSpPr>
            <a:spLocks noGrp="1" noChangeArrowheads="1"/>
          </p:cNvSpPr>
          <p:nvPr>
            <p:ph type="body" idx="1"/>
          </p:nvPr>
        </p:nvSpPr>
        <p:spPr>
          <a:xfrm>
            <a:off x="336550" y="1273175"/>
            <a:ext cx="8394700" cy="2778125"/>
          </a:xfrm>
        </p:spPr>
        <p:txBody>
          <a:bodyPr/>
          <a:lstStyle/>
          <a:p>
            <a:pPr eaLnBrk="1" hangingPunct="1">
              <a:buFontTx/>
              <a:buNone/>
            </a:pPr>
            <a:r>
              <a:rPr lang="en-US" altLang="zh-CN" sz="2000" dirty="0" smtClean="0">
                <a:ea typeface="宋体" pitchFamily="2" charset="-122"/>
              </a:rPr>
              <a:t>Browser(“</a:t>
            </a:r>
            <a:r>
              <a:rPr lang="en-US" altLang="zh-CN" sz="2000" dirty="0" err="1" smtClean="0">
                <a:ea typeface="宋体" pitchFamily="2" charset="-122"/>
              </a:rPr>
              <a:t>google</a:t>
            </a:r>
            <a:r>
              <a:rPr lang="en-US" altLang="zh-CN" sz="2000" dirty="0" smtClean="0">
                <a:ea typeface="宋体" pitchFamily="2" charset="-122"/>
              </a:rPr>
              <a:t>”).Page(“</a:t>
            </a:r>
            <a:r>
              <a:rPr lang="en-US" altLang="zh-CN" sz="2000" dirty="0" err="1" smtClean="0">
                <a:ea typeface="宋体" pitchFamily="2" charset="-122"/>
              </a:rPr>
              <a:t>google</a:t>
            </a:r>
            <a:r>
              <a:rPr lang="en-US" altLang="zh-CN" sz="2000" dirty="0" smtClean="0">
                <a:ea typeface="宋体" pitchFamily="2" charset="-122"/>
              </a:rPr>
              <a:t>”).</a:t>
            </a:r>
            <a:r>
              <a:rPr lang="en-US" altLang="zh-CN" sz="2000" dirty="0" err="1" smtClean="0">
                <a:ea typeface="宋体" pitchFamily="2" charset="-122"/>
              </a:rPr>
              <a:t>WebButton</a:t>
            </a:r>
            <a:r>
              <a:rPr lang="en-US" altLang="zh-CN" sz="2000" dirty="0" smtClean="0">
                <a:ea typeface="宋体" pitchFamily="2" charset="-122"/>
              </a:rPr>
              <a:t>(“Q”).</a:t>
            </a:r>
            <a:r>
              <a:rPr lang="en-US" altLang="zh-CN" sz="2000" dirty="0" err="1" smtClean="0">
                <a:ea typeface="宋体" pitchFamily="2" charset="-122"/>
              </a:rPr>
              <a:t>Object.Click</a:t>
            </a:r>
            <a:endParaRPr lang="en-US" altLang="zh-CN" sz="2000" dirty="0" smtClean="0">
              <a:ea typeface="宋体" pitchFamily="2" charset="-122"/>
            </a:endParaRPr>
          </a:p>
          <a:p>
            <a:pPr eaLnBrk="1" hangingPunct="1">
              <a:buFontTx/>
              <a:buNone/>
            </a:pPr>
            <a:r>
              <a:rPr lang="en-US" altLang="zh-CN" sz="2000" dirty="0" smtClean="0">
                <a:ea typeface="宋体" pitchFamily="2" charset="-122"/>
              </a:rPr>
              <a:t>Browser(“</a:t>
            </a:r>
            <a:r>
              <a:rPr lang="en-US" altLang="zh-CN" sz="2000" dirty="0" err="1" smtClean="0">
                <a:ea typeface="宋体" pitchFamily="2" charset="-122"/>
              </a:rPr>
              <a:t>google</a:t>
            </a:r>
            <a:r>
              <a:rPr lang="en-US" altLang="zh-CN" sz="2000" dirty="0" smtClean="0">
                <a:ea typeface="宋体" pitchFamily="2" charset="-122"/>
              </a:rPr>
              <a:t>”).Page(“</a:t>
            </a:r>
            <a:r>
              <a:rPr lang="en-US" altLang="zh-CN" sz="2000" dirty="0" err="1" smtClean="0">
                <a:ea typeface="宋体" pitchFamily="2" charset="-122"/>
              </a:rPr>
              <a:t>google</a:t>
            </a:r>
            <a:r>
              <a:rPr lang="en-US" altLang="zh-CN" sz="2000" dirty="0" smtClean="0">
                <a:ea typeface="宋体" pitchFamily="2" charset="-122"/>
              </a:rPr>
              <a:t>”).</a:t>
            </a:r>
            <a:r>
              <a:rPr lang="en-US" altLang="zh-CN" sz="2000" dirty="0" err="1" smtClean="0">
                <a:ea typeface="宋体" pitchFamily="2" charset="-122"/>
              </a:rPr>
              <a:t>WebButton</a:t>
            </a:r>
            <a:r>
              <a:rPr lang="en-US" altLang="zh-CN" sz="2000" dirty="0" smtClean="0">
                <a:ea typeface="宋体" pitchFamily="2" charset="-122"/>
              </a:rPr>
              <a:t>(“Q”).</a:t>
            </a:r>
            <a:r>
              <a:rPr lang="en-US" altLang="zh-CN" sz="2000" dirty="0" err="1" smtClean="0">
                <a:ea typeface="宋体" pitchFamily="2" charset="-122"/>
              </a:rPr>
              <a:t>Object.Name</a:t>
            </a:r>
            <a:endParaRPr lang="en-US" altLang="zh-CN" sz="2000" dirty="0" smtClean="0">
              <a:ea typeface="宋体" pitchFamily="2" charset="-122"/>
            </a:endParaRPr>
          </a:p>
          <a:p>
            <a:pPr eaLnBrk="1" hangingPunct="1">
              <a:buFontTx/>
              <a:buNone/>
            </a:pPr>
            <a:endParaRPr lang="en-US" altLang="zh-CN" dirty="0" smtClean="0">
              <a:ea typeface="宋体" pitchFamily="2" charset="-122"/>
            </a:endParaRPr>
          </a:p>
          <a:p>
            <a:pPr eaLnBrk="1" hangingPunct="1">
              <a:buFontTx/>
              <a:buNone/>
            </a:pPr>
            <a:endParaRPr lang="en-US" altLang="zh-CN" dirty="0" smtClean="0">
              <a:ea typeface="宋体" pitchFamily="2" charset="-122"/>
            </a:endParaRPr>
          </a:p>
          <a:p>
            <a:pPr eaLnBrk="1" hangingPunct="1">
              <a:buFontTx/>
              <a:buNone/>
            </a:pP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r>
              <a:rPr lang="en-US" altLang="zh-CN"/>
              <a:t>page </a:t>
            </a:r>
            <a:fld id="{8F5D52DB-9BF9-4F19-994C-0AB311C721EA}" type="slidenum">
              <a:rPr lang="en-US" altLang="zh-CN"/>
              <a:pPr>
                <a:defRPr/>
              </a:pPr>
              <a:t>95</a:t>
            </a:fld>
            <a:endParaRPr lang="en-US" altLang="zh-CN"/>
          </a:p>
        </p:txBody>
      </p:sp>
      <p:sp>
        <p:nvSpPr>
          <p:cNvPr id="6" name="Date Placeholder 4"/>
          <p:cNvSpPr>
            <a:spLocks noGrp="1"/>
          </p:cNvSpPr>
          <p:nvPr>
            <p:ph type="dt" sz="quarter" idx="11"/>
          </p:nvPr>
        </p:nvSpPr>
        <p:spPr/>
        <p:txBody>
          <a:bodyPr/>
          <a:lstStyle/>
          <a:p>
            <a:pPr>
              <a:defRPr/>
            </a:pPr>
            <a:fld id="{DD0E54E4-8FCC-4BAF-8797-04F646F0B56A}" type="datetime1">
              <a:rPr lang="zh-CN" altLang="en-US" smtClean="0"/>
              <a:pPr>
                <a:defRPr/>
              </a:pPr>
              <a:t>2012/5/25</a:t>
            </a:fld>
            <a:endParaRPr lang="en-US" altLang="zh-CN"/>
          </a:p>
        </p:txBody>
      </p:sp>
      <p:sp>
        <p:nvSpPr>
          <p:cNvPr id="7"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15365" name="Rectangle 2"/>
          <p:cNvSpPr>
            <a:spLocks noGrp="1" noChangeArrowheads="1"/>
          </p:cNvSpPr>
          <p:nvPr>
            <p:ph type="title"/>
          </p:nvPr>
        </p:nvSpPr>
        <p:spPr/>
        <p:txBody>
          <a:bodyPr/>
          <a:lstStyle/>
          <a:p>
            <a:pPr eaLnBrk="1" hangingPunct="1"/>
            <a:r>
              <a:rPr lang="en-US" altLang="zh-CN" dirty="0" smtClean="0">
                <a:ea typeface="宋体" pitchFamily="2" charset="-122"/>
              </a:rPr>
              <a:t>Cool Tool</a:t>
            </a:r>
          </a:p>
        </p:txBody>
      </p:sp>
      <p:sp>
        <p:nvSpPr>
          <p:cNvPr id="15366" name="Rectangle 3"/>
          <p:cNvSpPr>
            <a:spLocks noGrp="1" noChangeArrowheads="1"/>
          </p:cNvSpPr>
          <p:nvPr>
            <p:ph type="body" idx="1"/>
          </p:nvPr>
        </p:nvSpPr>
        <p:spPr>
          <a:xfrm>
            <a:off x="848614" y="1273175"/>
            <a:ext cx="4273550" cy="3222625"/>
          </a:xfrm>
        </p:spPr>
        <p:txBody>
          <a:bodyPr/>
          <a:lstStyle/>
          <a:p>
            <a:pPr eaLnBrk="1" hangingPunct="1">
              <a:buNone/>
            </a:pPr>
            <a:r>
              <a:rPr lang="en-US" altLang="zh-CN" dirty="0" smtClean="0">
                <a:ea typeface="宋体" pitchFamily="2" charset="-122"/>
              </a:rPr>
              <a:t>Step Generator</a:t>
            </a:r>
          </a:p>
          <a:p>
            <a:pPr eaLnBrk="1" hangingPunct="1">
              <a:buNone/>
            </a:pPr>
            <a:r>
              <a:rPr lang="en-US" dirty="0" smtClean="0"/>
              <a:t>Function Definition Generator</a:t>
            </a:r>
            <a:endParaRPr lang="en-US" altLang="zh-CN" dirty="0" smtClean="0">
              <a:ea typeface="宋体" pitchFamily="2" charset="-122"/>
            </a:endParaRPr>
          </a:p>
          <a:p>
            <a:pPr eaLnBrk="1" hangingPunct="1">
              <a:buNone/>
            </a:pPr>
            <a:r>
              <a:rPr lang="en-US" altLang="zh-CN" dirty="0" smtClean="0">
                <a:ea typeface="宋体" pitchFamily="2" charset="-122"/>
              </a:rPr>
              <a:t>Data Driver (Parameterized)</a:t>
            </a:r>
          </a:p>
          <a:p>
            <a:pPr eaLnBrk="1" hangingPunct="1">
              <a:buNone/>
            </a:pPr>
            <a:r>
              <a:rPr lang="en-US" altLang="zh-CN" dirty="0" smtClean="0">
                <a:ea typeface="宋体" pitchFamily="2" charset="-122"/>
              </a:rPr>
              <a:t>Report</a:t>
            </a:r>
          </a:p>
          <a:p>
            <a:pPr eaLnBrk="1" hangingPunct="1">
              <a:buNone/>
            </a:pPr>
            <a:r>
              <a:rPr lang="en-US" altLang="zh-CN" dirty="0" smtClean="0">
                <a:ea typeface="宋体" pitchFamily="2" charset="-122"/>
              </a:rPr>
              <a:t>Synchronization Point</a:t>
            </a:r>
          </a:p>
        </p:txBody>
      </p:sp>
      <p:pic>
        <p:nvPicPr>
          <p:cNvPr id="15367" name="Picture 4"/>
          <p:cNvPicPr>
            <a:picLocks noChangeAspect="1" noChangeArrowheads="1"/>
          </p:cNvPicPr>
          <p:nvPr/>
        </p:nvPicPr>
        <p:blipFill>
          <a:blip r:embed="rId2" cstate="print"/>
          <a:srcRect/>
          <a:stretch>
            <a:fillRect/>
          </a:stretch>
        </p:blipFill>
        <p:spPr bwMode="auto">
          <a:xfrm>
            <a:off x="5227638" y="1285875"/>
            <a:ext cx="3789362" cy="383698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21006" y="1829435"/>
            <a:ext cx="365125" cy="3651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cstate="print"/>
          <a:srcRect/>
          <a:stretch>
            <a:fillRect/>
          </a:stretch>
        </p:blipFill>
        <p:spPr bwMode="auto">
          <a:xfrm>
            <a:off x="412814" y="1358900"/>
            <a:ext cx="365125" cy="365125"/>
          </a:xfrm>
          <a:prstGeom prst="rect">
            <a:avLst/>
          </a:prstGeom>
          <a:noFill/>
          <a:ln w="9525">
            <a:noFill/>
            <a:miter lim="800000"/>
            <a:headEnd/>
            <a:tailEnd/>
          </a:ln>
          <a:effectLst/>
        </p:spPr>
      </p:pic>
      <p:pic>
        <p:nvPicPr>
          <p:cNvPr id="2056" name="Picture 8"/>
          <p:cNvPicPr>
            <a:picLocks noChangeAspect="1" noChangeArrowheads="1"/>
          </p:cNvPicPr>
          <p:nvPr/>
        </p:nvPicPr>
        <p:blipFill>
          <a:blip r:embed="rId5" cstate="print"/>
          <a:srcRect/>
          <a:stretch>
            <a:fillRect/>
          </a:stretch>
        </p:blipFill>
        <p:spPr bwMode="auto">
          <a:xfrm>
            <a:off x="440088" y="2702338"/>
            <a:ext cx="321659" cy="321659"/>
          </a:xfrm>
          <a:prstGeom prst="rect">
            <a:avLst/>
          </a:prstGeom>
          <a:noFill/>
          <a:ln w="9525">
            <a:solidFill>
              <a:srgbClr val="3333CC"/>
            </a:solidFill>
            <a:miter lim="800000"/>
            <a:headEnd/>
            <a:tailEnd/>
          </a:ln>
          <a:effectLst/>
        </p:spPr>
      </p:pic>
      <p:pic>
        <p:nvPicPr>
          <p:cNvPr id="2057" name="Picture 9"/>
          <p:cNvPicPr>
            <a:picLocks noChangeAspect="1" noChangeArrowheads="1"/>
          </p:cNvPicPr>
          <p:nvPr/>
        </p:nvPicPr>
        <p:blipFill>
          <a:blip r:embed="rId6" cstate="print"/>
          <a:srcRect/>
          <a:stretch>
            <a:fillRect/>
          </a:stretch>
        </p:blipFill>
        <p:spPr bwMode="auto">
          <a:xfrm>
            <a:off x="427896" y="3195066"/>
            <a:ext cx="365125" cy="365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mj-lt"/>
                <a:ea typeface="+mj-ea"/>
                <a:cs typeface="+mj-cs"/>
              </a:rPr>
              <a:t>QTP Test Development Process</a:t>
            </a:r>
            <a:endParaRPr lang="en-US" dirty="0"/>
          </a:p>
        </p:txBody>
      </p:sp>
      <p:graphicFrame>
        <p:nvGraphicFramePr>
          <p:cNvPr id="14" name="Content Placeholder 13"/>
          <p:cNvGraphicFramePr>
            <a:graphicFrameLocks noGrp="1"/>
          </p:cNvGraphicFramePr>
          <p:nvPr>
            <p:ph idx="1"/>
          </p:nvPr>
        </p:nvGraphicFramePr>
        <p:xfrm>
          <a:off x="336549" y="1273175"/>
          <a:ext cx="8569325" cy="2128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96</a:t>
            </a:fld>
            <a:endParaRPr lang="en-US" altLang="zh-CN"/>
          </a:p>
        </p:txBody>
      </p:sp>
      <p:sp>
        <p:nvSpPr>
          <p:cNvPr id="5" name="Date Placeholder 4"/>
          <p:cNvSpPr>
            <a:spLocks noGrp="1"/>
          </p:cNvSpPr>
          <p:nvPr>
            <p:ph type="dt" sz="quarter" idx="11"/>
          </p:nvPr>
        </p:nvSpPr>
        <p:spPr/>
        <p:txBody>
          <a:bodyPr/>
          <a:lstStyle/>
          <a:p>
            <a:pPr>
              <a:defRPr/>
            </a:pPr>
            <a:fld id="{9A642D49-99BD-4F36-9BFB-3F5F9AB207AA}"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graphicFrame>
        <p:nvGraphicFramePr>
          <p:cNvPr id="17" name="Diagram 16"/>
          <p:cNvGraphicFramePr/>
          <p:nvPr/>
        </p:nvGraphicFramePr>
        <p:xfrm>
          <a:off x="426720" y="3950208"/>
          <a:ext cx="8479154" cy="23408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3" name="Diagram 22"/>
          <p:cNvGraphicFramePr/>
          <p:nvPr/>
        </p:nvGraphicFramePr>
        <p:xfrm>
          <a:off x="414528" y="2804160"/>
          <a:ext cx="8412480" cy="142646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9" name="Rectangle 8"/>
          <p:cNvSpPr/>
          <p:nvPr/>
        </p:nvSpPr>
        <p:spPr bwMode="auto">
          <a:xfrm>
            <a:off x="244475" y="1273175"/>
            <a:ext cx="6577203" cy="5200777"/>
          </a:xfrm>
          <a:prstGeom prst="rect">
            <a:avLst/>
          </a:prstGeom>
          <a:solidFill>
            <a:schemeClr val="tx1">
              <a:lumMod val="85000"/>
              <a:alpha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F270E5BF-CECA-4DCD-A5A4-22D91F24371B}" type="slidenum">
              <a:rPr lang="en-US" altLang="zh-CN"/>
              <a:pPr>
                <a:defRPr/>
              </a:pPr>
              <a:t>97</a:t>
            </a:fld>
            <a:endParaRPr lang="en-US" altLang="zh-CN"/>
          </a:p>
        </p:txBody>
      </p:sp>
      <p:sp>
        <p:nvSpPr>
          <p:cNvPr id="5" name="Date Placeholder 4"/>
          <p:cNvSpPr>
            <a:spLocks noGrp="1"/>
          </p:cNvSpPr>
          <p:nvPr>
            <p:ph type="dt" sz="quarter" idx="11"/>
          </p:nvPr>
        </p:nvSpPr>
        <p:spPr/>
        <p:txBody>
          <a:bodyPr/>
          <a:lstStyle/>
          <a:p>
            <a:pPr>
              <a:defRPr/>
            </a:pPr>
            <a:fld id="{B7954901-C26C-439B-BB66-A9AF35DD74A2}"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26629" name="Rectangle 2"/>
          <p:cNvSpPr>
            <a:spLocks noGrp="1" noChangeArrowheads="1"/>
          </p:cNvSpPr>
          <p:nvPr>
            <p:ph type="title"/>
          </p:nvPr>
        </p:nvSpPr>
        <p:spPr/>
        <p:txBody>
          <a:bodyPr/>
          <a:lstStyle/>
          <a:p>
            <a:pPr eaLnBrk="1" hangingPunct="1"/>
            <a:r>
              <a:rPr lang="en-US" altLang="zh-CN" dirty="0" smtClean="0">
                <a:ea typeface="宋体" pitchFamily="2" charset="-122"/>
              </a:rPr>
              <a:t>Test Setting</a:t>
            </a:r>
          </a:p>
        </p:txBody>
      </p:sp>
      <p:pic>
        <p:nvPicPr>
          <p:cNvPr id="26630" name="Picture 4"/>
          <p:cNvPicPr>
            <a:picLocks noChangeAspect="1" noChangeArrowheads="1"/>
          </p:cNvPicPr>
          <p:nvPr/>
        </p:nvPicPr>
        <p:blipFill>
          <a:blip r:embed="rId2" cstate="print"/>
          <a:srcRect/>
          <a:stretch>
            <a:fillRect/>
          </a:stretch>
        </p:blipFill>
        <p:spPr bwMode="auto">
          <a:xfrm>
            <a:off x="2338388" y="1348713"/>
            <a:ext cx="4731152" cy="4579836"/>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t>
            </a:r>
            <a:endParaRPr lang="en-US" dirty="0"/>
          </a:p>
        </p:txBody>
      </p:sp>
      <p:sp>
        <p:nvSpPr>
          <p:cNvPr id="4" name="Slide Number Placeholder 3"/>
          <p:cNvSpPr>
            <a:spLocks noGrp="1"/>
          </p:cNvSpPr>
          <p:nvPr>
            <p:ph type="sldNum" sz="quarter" idx="10"/>
          </p:nvPr>
        </p:nvSpPr>
        <p:spPr/>
        <p:txBody>
          <a:bodyPr/>
          <a:lstStyle/>
          <a:p>
            <a:pPr>
              <a:defRPr/>
            </a:pPr>
            <a:r>
              <a:rPr lang="en-US" altLang="zh-CN" smtClean="0"/>
              <a:t>page </a:t>
            </a:r>
            <a:fld id="{3CA85033-A5C1-4502-8006-6AD5866F7DB0}" type="slidenum">
              <a:rPr lang="en-US" altLang="zh-CN" smtClean="0"/>
              <a:pPr>
                <a:defRPr/>
              </a:pPr>
              <a:t>98</a:t>
            </a:fld>
            <a:endParaRPr lang="en-US" altLang="zh-CN"/>
          </a:p>
        </p:txBody>
      </p:sp>
      <p:sp>
        <p:nvSpPr>
          <p:cNvPr id="5" name="Date Placeholder 4"/>
          <p:cNvSpPr>
            <a:spLocks noGrp="1"/>
          </p:cNvSpPr>
          <p:nvPr>
            <p:ph type="dt" sz="quarter" idx="11"/>
          </p:nvPr>
        </p:nvSpPr>
        <p:spPr/>
        <p:txBody>
          <a:bodyPr/>
          <a:lstStyle/>
          <a:p>
            <a:pPr>
              <a:defRPr/>
            </a:pPr>
            <a:fld id="{3A631C58-9E20-4C69-A748-179D0DB0ABD1}"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1485900" y="1474787"/>
            <a:ext cx="6096000" cy="4867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ltLang="zh-CN"/>
              <a:t>page </a:t>
            </a:r>
            <a:fld id="{BACBFECA-58C7-4C29-AE4B-2CEFFB5115A8}" type="slidenum">
              <a:rPr lang="en-US" altLang="zh-CN"/>
              <a:pPr>
                <a:defRPr/>
              </a:pPr>
              <a:t>99</a:t>
            </a:fld>
            <a:endParaRPr lang="en-US" altLang="zh-CN"/>
          </a:p>
        </p:txBody>
      </p:sp>
      <p:sp>
        <p:nvSpPr>
          <p:cNvPr id="5" name="Date Placeholder 4"/>
          <p:cNvSpPr>
            <a:spLocks noGrp="1"/>
          </p:cNvSpPr>
          <p:nvPr>
            <p:ph type="dt" sz="quarter" idx="11"/>
          </p:nvPr>
        </p:nvSpPr>
        <p:spPr/>
        <p:txBody>
          <a:bodyPr/>
          <a:lstStyle/>
          <a:p>
            <a:pPr>
              <a:defRPr/>
            </a:pPr>
            <a:fld id="{24F57427-49C1-42A1-BC1D-CE6165D78757}" type="datetime1">
              <a:rPr lang="zh-CN" altLang="en-US" smtClean="0"/>
              <a:pPr>
                <a:defRPr/>
              </a:pPr>
              <a:t>2012/5/25</a:t>
            </a:fld>
            <a:endParaRPr lang="en-US" altLang="zh-CN"/>
          </a:p>
        </p:txBody>
      </p:sp>
      <p:sp>
        <p:nvSpPr>
          <p:cNvPr id="6" name="Footer Placeholder 5"/>
          <p:cNvSpPr>
            <a:spLocks noGrp="1"/>
          </p:cNvSpPr>
          <p:nvPr>
            <p:ph type="ftr" sz="quarter" idx="12"/>
          </p:nvPr>
        </p:nvSpPr>
        <p:spPr/>
        <p:txBody>
          <a:bodyPr/>
          <a:lstStyle/>
          <a:p>
            <a:pPr>
              <a:defRPr/>
            </a:pPr>
            <a:r>
              <a:rPr lang="zh-CN" altLang="en-US" dirty="0" smtClean="0"/>
              <a:t>******</a:t>
            </a:r>
            <a:r>
              <a:rPr lang="en-US" altLang="zh-CN" dirty="0" smtClean="0"/>
              <a:t>      </a:t>
            </a:r>
            <a:endParaRPr lang="en-US" altLang="zh-CN" dirty="0"/>
          </a:p>
        </p:txBody>
      </p:sp>
      <p:sp>
        <p:nvSpPr>
          <p:cNvPr id="27653" name="Rectangle 2"/>
          <p:cNvSpPr>
            <a:spLocks noGrp="1" noChangeArrowheads="1"/>
          </p:cNvSpPr>
          <p:nvPr>
            <p:ph type="title"/>
          </p:nvPr>
        </p:nvSpPr>
        <p:spPr/>
        <p:txBody>
          <a:bodyPr/>
          <a:lstStyle/>
          <a:p>
            <a:pPr eaLnBrk="1" hangingPunct="1"/>
            <a:r>
              <a:rPr lang="en-US" altLang="zh-CN" dirty="0" smtClean="0">
                <a:ea typeface="宋体" pitchFamily="2" charset="-122"/>
              </a:rPr>
              <a:t>QTP Options</a:t>
            </a:r>
          </a:p>
        </p:txBody>
      </p:sp>
      <p:pic>
        <p:nvPicPr>
          <p:cNvPr id="27654" name="Picture 4"/>
          <p:cNvPicPr>
            <a:picLocks noChangeAspect="1" noChangeArrowheads="1"/>
          </p:cNvPicPr>
          <p:nvPr/>
        </p:nvPicPr>
        <p:blipFill>
          <a:blip r:embed="rId2" cstate="print"/>
          <a:srcRect/>
          <a:stretch>
            <a:fillRect/>
          </a:stretch>
        </p:blipFill>
        <p:spPr bwMode="auto">
          <a:xfrm>
            <a:off x="1900373" y="1385888"/>
            <a:ext cx="5401529" cy="4878434"/>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HP_Presentation">
  <a:themeElements>
    <a:clrScheme name="HP_Presentation 1">
      <a:dk1>
        <a:srgbClr val="000000"/>
      </a:dk1>
      <a:lt1>
        <a:srgbClr val="FFFFFF"/>
      </a:lt1>
      <a:dk2>
        <a:srgbClr val="215E9B"/>
      </a:dk2>
      <a:lt2>
        <a:srgbClr val="FFFFFF"/>
      </a:lt2>
      <a:accent1>
        <a:srgbClr val="FF6633"/>
      </a:accent1>
      <a:accent2>
        <a:srgbClr val="009900"/>
      </a:accent2>
      <a:accent3>
        <a:srgbClr val="ABB6CB"/>
      </a:accent3>
      <a:accent4>
        <a:srgbClr val="DADADA"/>
      </a:accent4>
      <a:accent5>
        <a:srgbClr val="FFB8AD"/>
      </a:accent5>
      <a:accent6>
        <a:srgbClr val="008A00"/>
      </a:accent6>
      <a:hlink>
        <a:srgbClr val="EAA200"/>
      </a:hlink>
      <a:folHlink>
        <a:srgbClr val="A8000A"/>
      </a:folHlink>
    </a:clrScheme>
    <a:fontScheme name="HP_Presentation">
      <a:majorFont>
        <a:latin typeface="Futura Hv"/>
        <a:ea typeface=""/>
        <a:cs typeface=""/>
      </a:majorFont>
      <a:minorFont>
        <a:latin typeface="Futura B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HP_Presentation 1">
        <a:dk1>
          <a:srgbClr val="000000"/>
        </a:dk1>
        <a:lt1>
          <a:srgbClr val="FFFFFF"/>
        </a:lt1>
        <a:dk2>
          <a:srgbClr val="215E9B"/>
        </a:dk2>
        <a:lt2>
          <a:srgbClr val="FFFFFF"/>
        </a:lt2>
        <a:accent1>
          <a:srgbClr val="FF6633"/>
        </a:accent1>
        <a:accent2>
          <a:srgbClr val="009900"/>
        </a:accent2>
        <a:accent3>
          <a:srgbClr val="ABB6CB"/>
        </a:accent3>
        <a:accent4>
          <a:srgbClr val="DADADA"/>
        </a:accent4>
        <a:accent5>
          <a:srgbClr val="FFB8AD"/>
        </a:accent5>
        <a:accent6>
          <a:srgbClr val="008A00"/>
        </a:accent6>
        <a:hlink>
          <a:srgbClr val="EAA200"/>
        </a:hlink>
        <a:folHlink>
          <a:srgbClr val="A8000A"/>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215E9B"/>
    </a:dk2>
    <a:lt2>
      <a:srgbClr val="FFFFFF"/>
    </a:lt2>
    <a:accent1>
      <a:srgbClr val="FF6633"/>
    </a:accent1>
    <a:accent2>
      <a:srgbClr val="A8000A"/>
    </a:accent2>
    <a:accent3>
      <a:srgbClr val="ABB6CB"/>
    </a:accent3>
    <a:accent4>
      <a:srgbClr val="DADADA"/>
    </a:accent4>
    <a:accent5>
      <a:srgbClr val="FFB8AD"/>
    </a:accent5>
    <a:accent6>
      <a:srgbClr val="980008"/>
    </a:accent6>
    <a:hlink>
      <a:srgbClr val="EAA200"/>
    </a:hlink>
    <a:folHlink>
      <a:srgbClr val="009900"/>
    </a:folHlink>
  </a:clrScheme>
</a:themeOverride>
</file>

<file path=ppt/theme/themeOverride2.xml><?xml version="1.0" encoding="utf-8"?>
<a:themeOverride xmlns:a="http://schemas.openxmlformats.org/drawingml/2006/main">
  <a:clrScheme name="">
    <a:dk1>
      <a:srgbClr val="000000"/>
    </a:dk1>
    <a:lt1>
      <a:srgbClr val="FFFFFF"/>
    </a:lt1>
    <a:dk2>
      <a:srgbClr val="215E9B"/>
    </a:dk2>
    <a:lt2>
      <a:srgbClr val="FFFFFF"/>
    </a:lt2>
    <a:accent1>
      <a:srgbClr val="FF6633"/>
    </a:accent1>
    <a:accent2>
      <a:srgbClr val="A8000A"/>
    </a:accent2>
    <a:accent3>
      <a:srgbClr val="ABB6CB"/>
    </a:accent3>
    <a:accent4>
      <a:srgbClr val="DADADA"/>
    </a:accent4>
    <a:accent5>
      <a:srgbClr val="FFB8AD"/>
    </a:accent5>
    <a:accent6>
      <a:srgbClr val="980008"/>
    </a:accent6>
    <a:hlink>
      <a:srgbClr val="EAA200"/>
    </a:hlink>
    <a:folHlink>
      <a:srgbClr val="009900"/>
    </a:folHlink>
  </a:clrScheme>
</a:themeOverride>
</file>

<file path=docProps/app.xml><?xml version="1.0" encoding="utf-8"?>
<Properties xmlns="http://schemas.openxmlformats.org/officeDocument/2006/extended-properties" xmlns:vt="http://schemas.openxmlformats.org/officeDocument/2006/docPropsVTypes">
  <Template/>
  <TotalTime>21310</TotalTime>
  <Words>3472</Words>
  <Application>Microsoft Office PowerPoint</Application>
  <PresentationFormat>On-screen Show (4:3)</PresentationFormat>
  <Paragraphs>1127</Paragraphs>
  <Slides>111</Slides>
  <Notes>5</Notes>
  <HiddenSlides>0</HiddenSlides>
  <MMClips>0</MMClips>
  <ScaleCrop>false</ScaleCrop>
  <HeadingPairs>
    <vt:vector size="4" baseType="variant">
      <vt:variant>
        <vt:lpstr>Theme</vt:lpstr>
      </vt:variant>
      <vt:variant>
        <vt:i4>1</vt:i4>
      </vt:variant>
      <vt:variant>
        <vt:lpstr>Slide Titles</vt:lpstr>
      </vt:variant>
      <vt:variant>
        <vt:i4>111</vt:i4>
      </vt:variant>
    </vt:vector>
  </HeadingPairs>
  <TitlesOfParts>
    <vt:vector size="112" baseType="lpstr">
      <vt:lpstr>HP_Presentation</vt:lpstr>
      <vt:lpstr>QuickTest Professional 10.0 Fundamental</vt:lpstr>
      <vt:lpstr>Agenda</vt:lpstr>
      <vt:lpstr>Automation Testing</vt:lpstr>
      <vt:lpstr>What is Automation Testing</vt:lpstr>
      <vt:lpstr>What is Automation Testing</vt:lpstr>
      <vt:lpstr>Two general approaches of Automation Testing</vt:lpstr>
      <vt:lpstr>Automation Testing is good at</vt:lpstr>
      <vt:lpstr>Automation Testing is good at</vt:lpstr>
      <vt:lpstr>Slide 9</vt:lpstr>
      <vt:lpstr>Advantage of Automation Testing</vt:lpstr>
      <vt:lpstr>Disadvantage of Automation Testing</vt:lpstr>
      <vt:lpstr>Good Candidate for Automation Testing</vt:lpstr>
      <vt:lpstr>Poor Candidate for Automation Testing</vt:lpstr>
      <vt:lpstr>Common problems of Automation Testing</vt:lpstr>
      <vt:lpstr>Before getting started Automation Testing</vt:lpstr>
      <vt:lpstr>Automation Testing Lifecycle Methodology (ATLM) </vt:lpstr>
      <vt:lpstr>Automation Script Development Process</vt:lpstr>
      <vt:lpstr>Automation Testing Tools Recognition/Control Principle</vt:lpstr>
      <vt:lpstr>Automation Testing Tools Type</vt:lpstr>
      <vt:lpstr>Main Automation Testing Tools</vt:lpstr>
      <vt:lpstr>QTP Introduction</vt:lpstr>
      <vt:lpstr>What is QTP</vt:lpstr>
      <vt:lpstr>What is QTP</vt:lpstr>
      <vt:lpstr>Keyword-driven Testing</vt:lpstr>
      <vt:lpstr>Business Process Testing</vt:lpstr>
      <vt:lpstr>VBScript-based Expert View</vt:lpstr>
      <vt:lpstr>Keyword View</vt:lpstr>
      <vt:lpstr>Documentation in Keyword View</vt:lpstr>
      <vt:lpstr>QTP IDE</vt:lpstr>
      <vt:lpstr>Demo – QTP Introduction</vt:lpstr>
      <vt:lpstr>Understanding the Test Object Model</vt:lpstr>
      <vt:lpstr>Understanding How QuickTest Learns Objects</vt:lpstr>
      <vt:lpstr>Understanding Test Object Descriptions</vt:lpstr>
      <vt:lpstr>Understanding How QuickTest Identifies Objects During the Run Session</vt:lpstr>
      <vt:lpstr>VBScript Introduction</vt:lpstr>
      <vt:lpstr>VBScript Introduction</vt:lpstr>
      <vt:lpstr>VBScript Introduction</vt:lpstr>
      <vt:lpstr>VBScript Introduction</vt:lpstr>
      <vt:lpstr>VBScript Introduction</vt:lpstr>
      <vt:lpstr>Working with QTP</vt:lpstr>
      <vt:lpstr>3 main parts of a QTP Script</vt:lpstr>
      <vt:lpstr>Action</vt:lpstr>
      <vt:lpstr>Action Type</vt:lpstr>
      <vt:lpstr>Action Parameter </vt:lpstr>
      <vt:lpstr>Action Operation</vt:lpstr>
      <vt:lpstr>Action Operation</vt:lpstr>
      <vt:lpstr>Action Operation</vt:lpstr>
      <vt:lpstr>Demo – Action</vt:lpstr>
      <vt:lpstr>Object Repository</vt:lpstr>
      <vt:lpstr>Using Object Spy</vt:lpstr>
      <vt:lpstr>Object Repository Type</vt:lpstr>
      <vt:lpstr>Object Repository Window</vt:lpstr>
      <vt:lpstr>Object Repository Management</vt:lpstr>
      <vt:lpstr>Object Repository Manager Tool</vt:lpstr>
      <vt:lpstr>Associating Object Repositories with Actions</vt:lpstr>
      <vt:lpstr>Demo - Object Repository </vt:lpstr>
      <vt:lpstr>DataTable</vt:lpstr>
      <vt:lpstr>DataTable Type</vt:lpstr>
      <vt:lpstr>DataTable Property</vt:lpstr>
      <vt:lpstr>DataTable Method</vt:lpstr>
      <vt:lpstr>Demo - DataTable</vt:lpstr>
      <vt:lpstr>Parameterized</vt:lpstr>
      <vt:lpstr>Synchronization</vt:lpstr>
      <vt:lpstr>Synchronization</vt:lpstr>
      <vt:lpstr>Checkpoint</vt:lpstr>
      <vt:lpstr>Checkpoint</vt:lpstr>
      <vt:lpstr>Checkpoint</vt:lpstr>
      <vt:lpstr>Output Value</vt:lpstr>
      <vt:lpstr>Output Value</vt:lpstr>
      <vt:lpstr>Function Lib</vt:lpstr>
      <vt:lpstr>Function Lib</vt:lpstr>
      <vt:lpstr>Descriptive Programming</vt:lpstr>
      <vt:lpstr>Recovery Scenario</vt:lpstr>
      <vt:lpstr>Recovery Scenario</vt:lpstr>
      <vt:lpstr>Recovery Scenario</vt:lpstr>
      <vt:lpstr>Recovery Scenario</vt:lpstr>
      <vt:lpstr>Virtual Object</vt:lpstr>
      <vt:lpstr>Virtual Object</vt:lpstr>
      <vt:lpstr>Demo - Working with QTP</vt:lpstr>
      <vt:lpstr>QTP Test Development Process</vt:lpstr>
      <vt:lpstr>Training Project</vt:lpstr>
      <vt:lpstr>QTP Test Development Process</vt:lpstr>
      <vt:lpstr>Automated a Test Case with QTP</vt:lpstr>
      <vt:lpstr>QTP Tests and Resource Repository</vt:lpstr>
      <vt:lpstr>QTP Test Development Process</vt:lpstr>
      <vt:lpstr>Choose Add-in AUT</vt:lpstr>
      <vt:lpstr>QTP Recording</vt:lpstr>
      <vt:lpstr>QTP Recording Type</vt:lpstr>
      <vt:lpstr>Recording and Run Setting</vt:lpstr>
      <vt:lpstr>QTP Test Development Process</vt:lpstr>
      <vt:lpstr>Useful Methods/Codes/Tool</vt:lpstr>
      <vt:lpstr>Report..</vt:lpstr>
      <vt:lpstr>GetROProperty vs. SetTOProperty</vt:lpstr>
      <vt:lpstr>Change QTP Web Object to DOM Object</vt:lpstr>
      <vt:lpstr>Cool Tool</vt:lpstr>
      <vt:lpstr>QTP Test Development Process</vt:lpstr>
      <vt:lpstr>Test Setting</vt:lpstr>
      <vt:lpstr>Environment</vt:lpstr>
      <vt:lpstr>QTP Options</vt:lpstr>
      <vt:lpstr>QTP Test Results</vt:lpstr>
      <vt:lpstr>Debugging</vt:lpstr>
      <vt:lpstr>Local System Monitor</vt:lpstr>
      <vt:lpstr>QTP Learning Guide</vt:lpstr>
      <vt:lpstr>QTP Automation Engineer Basic Skills</vt:lpstr>
      <vt:lpstr>QTP Documentations</vt:lpstr>
      <vt:lpstr>QTUsersGuide.pdf</vt:lpstr>
      <vt:lpstr>VBScript Reference </vt:lpstr>
      <vt:lpstr>Web Objects</vt:lpstr>
      <vt:lpstr>Sample Applications</vt:lpstr>
      <vt:lpstr>Practice</vt:lpstr>
      <vt:lpstr>Slide 111</vt:lpstr>
    </vt:vector>
  </TitlesOfParts>
  <Manager/>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Guo Peng</dc:creator>
  <cp:lastModifiedBy>Chen-Zhi Lu</cp:lastModifiedBy>
  <cp:revision>1585</cp:revision>
  <cp:lastPrinted>2003-04-17T16:43:04Z</cp:lastPrinted>
  <dcterms:created xsi:type="dcterms:W3CDTF">2003-08-08T20:52:34Z</dcterms:created>
  <dcterms:modified xsi:type="dcterms:W3CDTF">2012-05-25T08:18:13Z</dcterms:modified>
</cp:coreProperties>
</file>