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92" r:id="rId5"/>
    <p:sldId id="258" r:id="rId6"/>
    <p:sldId id="277" r:id="rId7"/>
    <p:sldId id="291" r:id="rId8"/>
    <p:sldId id="290" r:id="rId9"/>
    <p:sldId id="259" r:id="rId10"/>
    <p:sldId id="260" r:id="rId11"/>
    <p:sldId id="261" r:id="rId12"/>
    <p:sldId id="278" r:id="rId13"/>
    <p:sldId id="286" r:id="rId14"/>
    <p:sldId id="279" r:id="rId15"/>
    <p:sldId id="262" r:id="rId16"/>
    <p:sldId id="280" r:id="rId17"/>
    <p:sldId id="263" r:id="rId18"/>
    <p:sldId id="282" r:id="rId19"/>
    <p:sldId id="281" r:id="rId20"/>
    <p:sldId id="283" r:id="rId21"/>
    <p:sldId id="284" r:id="rId22"/>
    <p:sldId id="285" r:id="rId23"/>
    <p:sldId id="287" r:id="rId24"/>
    <p:sldId id="288" r:id="rId25"/>
    <p:sldId id="289" r:id="rId26"/>
    <p:sldId id="271" r:id="rId27"/>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767647-9C8D-4F81-B859-217400D21BC0}"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F0C2DFA4-EEB6-4941-B462-F3FF35F28B14}">
      <dgm:prSet phldrT="[Text]"/>
      <dgm:spPr>
        <a:ln>
          <a:solidFill>
            <a:srgbClr val="FFC000"/>
          </a:solidFill>
        </a:ln>
      </dgm:spPr>
      <dgm:t>
        <a:bodyPr/>
        <a:lstStyle/>
        <a:p>
          <a:r>
            <a:rPr lang="en-US" dirty="0"/>
            <a:t>Compatibility</a:t>
          </a:r>
        </a:p>
      </dgm:t>
    </dgm:pt>
    <dgm:pt modelId="{0774D487-ED84-42FB-968A-C0E0F8726ED0}" type="sibTrans" cxnId="{B740BF31-AD49-4FA6-B953-06114C0B3B57}">
      <dgm:prSet/>
      <dgm:spPr>
        <a:ln>
          <a:solidFill>
            <a:srgbClr val="0070C0">
              <a:alpha val="90000"/>
            </a:srgbClr>
          </a:solidFill>
        </a:ln>
      </dgm:spPr>
      <dgm:t>
        <a:bodyPr/>
        <a:lstStyle/>
        <a:p>
          <a:endParaRPr lang="en-US"/>
        </a:p>
      </dgm:t>
    </dgm:pt>
    <dgm:pt modelId="{9212A18E-49B5-4FAD-BC16-3C8B61B4DB4C}" type="parTrans" cxnId="{B740BF31-AD49-4FA6-B953-06114C0B3B57}">
      <dgm:prSet/>
      <dgm:spPr/>
      <dgm:t>
        <a:bodyPr/>
        <a:lstStyle/>
        <a:p>
          <a:endParaRPr lang="en-US"/>
        </a:p>
      </dgm:t>
    </dgm:pt>
    <dgm:pt modelId="{0DFB6490-F186-499E-98AD-2979B8AA33C0}">
      <dgm:prSet phldrT="[Text]"/>
      <dgm:spPr>
        <a:ln>
          <a:solidFill>
            <a:srgbClr val="00B0F0"/>
          </a:solidFill>
        </a:ln>
      </dgm:spPr>
      <dgm:t>
        <a:bodyPr/>
        <a:lstStyle/>
        <a:p>
          <a:r>
            <a:rPr lang="en-US" dirty="0"/>
            <a:t>Real-time Attendance tracking</a:t>
          </a:r>
        </a:p>
      </dgm:t>
    </dgm:pt>
    <dgm:pt modelId="{8F6A011D-EB3E-4A95-B7FA-2EF74445005E}" type="sibTrans" cxnId="{A700E65F-8E35-4192-81BA-1E09654D6B99}">
      <dgm:prSet/>
      <dgm:spPr>
        <a:ln>
          <a:solidFill>
            <a:srgbClr val="FFFF00">
              <a:alpha val="90000"/>
            </a:srgbClr>
          </a:solidFill>
        </a:ln>
      </dgm:spPr>
      <dgm:t>
        <a:bodyPr/>
        <a:lstStyle/>
        <a:p>
          <a:endParaRPr lang="en-US"/>
        </a:p>
      </dgm:t>
    </dgm:pt>
    <dgm:pt modelId="{3D42BD70-B8B9-4E8C-ABC9-CC3C03B49423}" type="parTrans" cxnId="{A700E65F-8E35-4192-81BA-1E09654D6B99}">
      <dgm:prSet/>
      <dgm:spPr/>
      <dgm:t>
        <a:bodyPr/>
        <a:lstStyle/>
        <a:p>
          <a:endParaRPr lang="en-US"/>
        </a:p>
      </dgm:t>
    </dgm:pt>
    <dgm:pt modelId="{B75BEFC1-7253-416C-A78B-8C4609FFC2A3}">
      <dgm:prSet phldrT="[Text]"/>
      <dgm:spPr>
        <a:ln>
          <a:solidFill>
            <a:srgbClr val="C00000"/>
          </a:solidFill>
        </a:ln>
      </dgm:spPr>
      <dgm:t>
        <a:bodyPr/>
        <a:lstStyle/>
        <a:p>
          <a:r>
            <a:rPr lang="en-US" dirty="0"/>
            <a:t>Recording</a:t>
          </a:r>
        </a:p>
      </dgm:t>
    </dgm:pt>
    <dgm:pt modelId="{EFAEB1F4-4ABF-4F88-AA72-A2DE56A94473}" type="sibTrans" cxnId="{3B923915-1A00-4FFE-95EE-FA3741BE5808}">
      <dgm:prSet/>
      <dgm:spPr/>
      <dgm:t>
        <a:bodyPr/>
        <a:lstStyle/>
        <a:p>
          <a:endParaRPr lang="en-US"/>
        </a:p>
      </dgm:t>
    </dgm:pt>
    <dgm:pt modelId="{2C950ED7-6867-4780-85BC-B6DC133C40A1}" type="parTrans" cxnId="{3B923915-1A00-4FFE-95EE-FA3741BE5808}">
      <dgm:prSet/>
      <dgm:spPr/>
      <dgm:t>
        <a:bodyPr/>
        <a:lstStyle/>
        <a:p>
          <a:endParaRPr lang="en-US"/>
        </a:p>
      </dgm:t>
    </dgm:pt>
    <dgm:pt modelId="{6D718F5F-E574-43F0-805E-A5C5CDC6F2B0}" type="pres">
      <dgm:prSet presAssocID="{0A767647-9C8D-4F81-B859-217400D21BC0}" presName="outerComposite" presStyleCnt="0">
        <dgm:presLayoutVars>
          <dgm:chMax val="5"/>
          <dgm:dir/>
          <dgm:resizeHandles val="exact"/>
        </dgm:presLayoutVars>
      </dgm:prSet>
      <dgm:spPr/>
    </dgm:pt>
    <dgm:pt modelId="{1100F2BE-EA60-4AA6-9381-664187D3A42E}" type="pres">
      <dgm:prSet presAssocID="{0A767647-9C8D-4F81-B859-217400D21BC0}" presName="dummyMaxCanvas" presStyleCnt="0">
        <dgm:presLayoutVars/>
      </dgm:prSet>
      <dgm:spPr/>
    </dgm:pt>
    <dgm:pt modelId="{822B09C2-8229-4AA5-B5E9-ED5B82CFEEF4}" type="pres">
      <dgm:prSet presAssocID="{0A767647-9C8D-4F81-B859-217400D21BC0}" presName="ThreeNodes_1" presStyleLbl="node1" presStyleIdx="0" presStyleCnt="3" custScaleX="88353" custScaleY="68526">
        <dgm:presLayoutVars>
          <dgm:bulletEnabled val="1"/>
        </dgm:presLayoutVars>
      </dgm:prSet>
      <dgm:spPr/>
    </dgm:pt>
    <dgm:pt modelId="{698ED5B9-2A1A-42E9-B9A0-FC4C86FD5E0F}" type="pres">
      <dgm:prSet presAssocID="{0A767647-9C8D-4F81-B859-217400D21BC0}" presName="ThreeNodes_2" presStyleLbl="node1" presStyleIdx="1" presStyleCnt="3" custScaleX="92893" custScaleY="66054" custLinFactNeighborX="-55" custLinFactNeighborY="-189">
        <dgm:presLayoutVars>
          <dgm:bulletEnabled val="1"/>
        </dgm:presLayoutVars>
      </dgm:prSet>
      <dgm:spPr/>
    </dgm:pt>
    <dgm:pt modelId="{9180F6C0-B325-4EC9-A9AD-0F8C5A1E3EE7}" type="pres">
      <dgm:prSet presAssocID="{0A767647-9C8D-4F81-B859-217400D21BC0}" presName="ThreeNodes_3" presStyleLbl="node1" presStyleIdx="2" presStyleCnt="3" custScaleX="97425" custScaleY="62826">
        <dgm:presLayoutVars>
          <dgm:bulletEnabled val="1"/>
        </dgm:presLayoutVars>
      </dgm:prSet>
      <dgm:spPr/>
    </dgm:pt>
    <dgm:pt modelId="{1BD1C1A6-23D2-4993-BB14-C961F5065796}" type="pres">
      <dgm:prSet presAssocID="{0A767647-9C8D-4F81-B859-217400D21BC0}" presName="ThreeConn_1-2" presStyleLbl="fgAccFollowNode1" presStyleIdx="0" presStyleCnt="2" custScaleX="78629" custScaleY="89314">
        <dgm:presLayoutVars>
          <dgm:bulletEnabled val="1"/>
        </dgm:presLayoutVars>
      </dgm:prSet>
      <dgm:spPr/>
    </dgm:pt>
    <dgm:pt modelId="{FBCA7BAF-57F1-4B4F-91FC-412FA4A5D429}" type="pres">
      <dgm:prSet presAssocID="{0A767647-9C8D-4F81-B859-217400D21BC0}" presName="ThreeConn_2-3" presStyleLbl="fgAccFollowNode1" presStyleIdx="1" presStyleCnt="2" custScaleX="60582" custScaleY="84647">
        <dgm:presLayoutVars>
          <dgm:bulletEnabled val="1"/>
        </dgm:presLayoutVars>
      </dgm:prSet>
      <dgm:spPr/>
    </dgm:pt>
    <dgm:pt modelId="{F7850E9D-D903-4AE7-BB1A-9BA395A6D34B}" type="pres">
      <dgm:prSet presAssocID="{0A767647-9C8D-4F81-B859-217400D21BC0}" presName="ThreeNodes_1_text" presStyleLbl="node1" presStyleIdx="2" presStyleCnt="3">
        <dgm:presLayoutVars>
          <dgm:bulletEnabled val="1"/>
        </dgm:presLayoutVars>
      </dgm:prSet>
      <dgm:spPr/>
    </dgm:pt>
    <dgm:pt modelId="{DD38D371-C547-470C-87C6-843516493774}" type="pres">
      <dgm:prSet presAssocID="{0A767647-9C8D-4F81-B859-217400D21BC0}" presName="ThreeNodes_2_text" presStyleLbl="node1" presStyleIdx="2" presStyleCnt="3">
        <dgm:presLayoutVars>
          <dgm:bulletEnabled val="1"/>
        </dgm:presLayoutVars>
      </dgm:prSet>
      <dgm:spPr/>
    </dgm:pt>
    <dgm:pt modelId="{AA1760D6-4983-4640-85A8-488B03B41124}" type="pres">
      <dgm:prSet presAssocID="{0A767647-9C8D-4F81-B859-217400D21BC0}" presName="ThreeNodes_3_text" presStyleLbl="node1" presStyleIdx="2" presStyleCnt="3">
        <dgm:presLayoutVars>
          <dgm:bulletEnabled val="1"/>
        </dgm:presLayoutVars>
      </dgm:prSet>
      <dgm:spPr/>
    </dgm:pt>
  </dgm:ptLst>
  <dgm:cxnLst>
    <dgm:cxn modelId="{3B923915-1A00-4FFE-95EE-FA3741BE5808}" srcId="{0A767647-9C8D-4F81-B859-217400D21BC0}" destId="{B75BEFC1-7253-416C-A78B-8C4609FFC2A3}" srcOrd="2" destOrd="0" parTransId="{2C950ED7-6867-4780-85BC-B6DC133C40A1}" sibTransId="{EFAEB1F4-4ABF-4F88-AA72-A2DE56A94473}"/>
    <dgm:cxn modelId="{8D384F2F-DB33-40A2-854B-83C0F9D2519A}" type="presOf" srcId="{0DFB6490-F186-499E-98AD-2979B8AA33C0}" destId="{DD38D371-C547-470C-87C6-843516493774}" srcOrd="1" destOrd="0" presId="urn:microsoft.com/office/officeart/2005/8/layout/vProcess5"/>
    <dgm:cxn modelId="{B740BF31-AD49-4FA6-B953-06114C0B3B57}" srcId="{0A767647-9C8D-4F81-B859-217400D21BC0}" destId="{F0C2DFA4-EEB6-4941-B462-F3FF35F28B14}" srcOrd="0" destOrd="0" parTransId="{9212A18E-49B5-4FAD-BC16-3C8B61B4DB4C}" sibTransId="{0774D487-ED84-42FB-968A-C0E0F8726ED0}"/>
    <dgm:cxn modelId="{A700E65F-8E35-4192-81BA-1E09654D6B99}" srcId="{0A767647-9C8D-4F81-B859-217400D21BC0}" destId="{0DFB6490-F186-499E-98AD-2979B8AA33C0}" srcOrd="1" destOrd="0" parTransId="{3D42BD70-B8B9-4E8C-ABC9-CC3C03B49423}" sibTransId="{8F6A011D-EB3E-4A95-B7FA-2EF74445005E}"/>
    <dgm:cxn modelId="{53958F51-A736-4EC7-93FB-2AD0A4A0ABC3}" type="presOf" srcId="{0DFB6490-F186-499E-98AD-2979B8AA33C0}" destId="{698ED5B9-2A1A-42E9-B9A0-FC4C86FD5E0F}" srcOrd="0" destOrd="0" presId="urn:microsoft.com/office/officeart/2005/8/layout/vProcess5"/>
    <dgm:cxn modelId="{C206087A-1A38-4FFC-8CCA-DDE68F555384}" type="presOf" srcId="{0774D487-ED84-42FB-968A-C0E0F8726ED0}" destId="{1BD1C1A6-23D2-4993-BB14-C961F5065796}" srcOrd="0" destOrd="0" presId="urn:microsoft.com/office/officeart/2005/8/layout/vProcess5"/>
    <dgm:cxn modelId="{5AF9DC5A-1B44-446B-BAE2-92D582CD8F7F}" type="presOf" srcId="{B75BEFC1-7253-416C-A78B-8C4609FFC2A3}" destId="{9180F6C0-B325-4EC9-A9AD-0F8C5A1E3EE7}" srcOrd="0" destOrd="0" presId="urn:microsoft.com/office/officeart/2005/8/layout/vProcess5"/>
    <dgm:cxn modelId="{1672B47B-DE42-4DF7-AC0C-0179FBA88CB2}" type="presOf" srcId="{F0C2DFA4-EEB6-4941-B462-F3FF35F28B14}" destId="{822B09C2-8229-4AA5-B5E9-ED5B82CFEEF4}" srcOrd="0" destOrd="0" presId="urn:microsoft.com/office/officeart/2005/8/layout/vProcess5"/>
    <dgm:cxn modelId="{72DF40C2-F08C-419E-A8AD-D487BAA19CAE}" type="presOf" srcId="{F0C2DFA4-EEB6-4941-B462-F3FF35F28B14}" destId="{F7850E9D-D903-4AE7-BB1A-9BA395A6D34B}" srcOrd="1" destOrd="0" presId="urn:microsoft.com/office/officeart/2005/8/layout/vProcess5"/>
    <dgm:cxn modelId="{D5A50CC6-E9EF-479F-AD3A-07CF6962BF08}" type="presOf" srcId="{0A767647-9C8D-4F81-B859-217400D21BC0}" destId="{6D718F5F-E574-43F0-805E-A5C5CDC6F2B0}" srcOrd="0" destOrd="0" presId="urn:microsoft.com/office/officeart/2005/8/layout/vProcess5"/>
    <dgm:cxn modelId="{A5EA7CE7-E9DD-4889-93AA-1C5DEB23BAC5}" type="presOf" srcId="{8F6A011D-EB3E-4A95-B7FA-2EF74445005E}" destId="{FBCA7BAF-57F1-4B4F-91FC-412FA4A5D429}" srcOrd="0" destOrd="0" presId="urn:microsoft.com/office/officeart/2005/8/layout/vProcess5"/>
    <dgm:cxn modelId="{933A73ED-F020-4E05-8833-AD88322A6B7D}" type="presOf" srcId="{B75BEFC1-7253-416C-A78B-8C4609FFC2A3}" destId="{AA1760D6-4983-4640-85A8-488B03B41124}" srcOrd="1" destOrd="0" presId="urn:microsoft.com/office/officeart/2005/8/layout/vProcess5"/>
    <dgm:cxn modelId="{FE8E08C1-A947-4919-8300-04CF267B62A9}" type="presParOf" srcId="{6D718F5F-E574-43F0-805E-A5C5CDC6F2B0}" destId="{1100F2BE-EA60-4AA6-9381-664187D3A42E}" srcOrd="0" destOrd="0" presId="urn:microsoft.com/office/officeart/2005/8/layout/vProcess5"/>
    <dgm:cxn modelId="{BB1E25B9-CE28-4960-9B95-9AB1A142B045}" type="presParOf" srcId="{6D718F5F-E574-43F0-805E-A5C5CDC6F2B0}" destId="{822B09C2-8229-4AA5-B5E9-ED5B82CFEEF4}" srcOrd="1" destOrd="0" presId="urn:microsoft.com/office/officeart/2005/8/layout/vProcess5"/>
    <dgm:cxn modelId="{2F9A7A7E-9332-4E16-8190-F0DE67D41D0E}" type="presParOf" srcId="{6D718F5F-E574-43F0-805E-A5C5CDC6F2B0}" destId="{698ED5B9-2A1A-42E9-B9A0-FC4C86FD5E0F}" srcOrd="2" destOrd="0" presId="urn:microsoft.com/office/officeart/2005/8/layout/vProcess5"/>
    <dgm:cxn modelId="{9DD9510E-4376-4E11-82D1-249F7E0D4B4E}" type="presParOf" srcId="{6D718F5F-E574-43F0-805E-A5C5CDC6F2B0}" destId="{9180F6C0-B325-4EC9-A9AD-0F8C5A1E3EE7}" srcOrd="3" destOrd="0" presId="urn:microsoft.com/office/officeart/2005/8/layout/vProcess5"/>
    <dgm:cxn modelId="{F8A4EC71-7C0B-4D83-A43C-8DBE67B5AE07}" type="presParOf" srcId="{6D718F5F-E574-43F0-805E-A5C5CDC6F2B0}" destId="{1BD1C1A6-23D2-4993-BB14-C961F5065796}" srcOrd="4" destOrd="0" presId="urn:microsoft.com/office/officeart/2005/8/layout/vProcess5"/>
    <dgm:cxn modelId="{B798DCC3-1E90-4568-B104-3BE35803D8B6}" type="presParOf" srcId="{6D718F5F-E574-43F0-805E-A5C5CDC6F2B0}" destId="{FBCA7BAF-57F1-4B4F-91FC-412FA4A5D429}" srcOrd="5" destOrd="0" presId="urn:microsoft.com/office/officeart/2005/8/layout/vProcess5"/>
    <dgm:cxn modelId="{46BE86AF-634F-4CD6-A5FE-B5C2B9303AEC}" type="presParOf" srcId="{6D718F5F-E574-43F0-805E-A5C5CDC6F2B0}" destId="{F7850E9D-D903-4AE7-BB1A-9BA395A6D34B}" srcOrd="6" destOrd="0" presId="urn:microsoft.com/office/officeart/2005/8/layout/vProcess5"/>
    <dgm:cxn modelId="{7907BB04-6262-4858-9DBD-DF9DCF363607}" type="presParOf" srcId="{6D718F5F-E574-43F0-805E-A5C5CDC6F2B0}" destId="{DD38D371-C547-470C-87C6-843516493774}" srcOrd="7" destOrd="0" presId="urn:microsoft.com/office/officeart/2005/8/layout/vProcess5"/>
    <dgm:cxn modelId="{4D6A82CC-727A-44EE-9FF5-985D1C13BED1}" type="presParOf" srcId="{6D718F5F-E574-43F0-805E-A5C5CDC6F2B0}" destId="{AA1760D6-4983-4640-85A8-488B03B4112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A767647-9C8D-4F81-B859-217400D21BC0}"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F0C2DFA4-EEB6-4941-B462-F3FF35F28B14}">
      <dgm:prSet phldrT="[Text]" custT="1"/>
      <dgm:spPr>
        <a:ln>
          <a:solidFill>
            <a:schemeClr val="accent2">
              <a:lumMod val="50000"/>
            </a:schemeClr>
          </a:solidFill>
        </a:ln>
      </dgm:spPr>
      <dgm:t>
        <a:bodyPr/>
        <a:lstStyle/>
        <a:p>
          <a:r>
            <a:rPr lang="en-US" sz="1600" dirty="0"/>
            <a:t>Biometric Authentication</a:t>
          </a:r>
        </a:p>
      </dgm:t>
    </dgm:pt>
    <dgm:pt modelId="{0774D487-ED84-42FB-968A-C0E0F8726ED0}" type="sibTrans" cxnId="{B740BF31-AD49-4FA6-B953-06114C0B3B57}">
      <dgm:prSet/>
      <dgm:spPr>
        <a:ln>
          <a:solidFill>
            <a:srgbClr val="FF0000">
              <a:alpha val="90000"/>
            </a:srgbClr>
          </a:solidFill>
        </a:ln>
      </dgm:spPr>
      <dgm:t>
        <a:bodyPr/>
        <a:lstStyle/>
        <a:p>
          <a:endParaRPr lang="en-US"/>
        </a:p>
      </dgm:t>
    </dgm:pt>
    <dgm:pt modelId="{9212A18E-49B5-4FAD-BC16-3C8B61B4DB4C}" type="parTrans" cxnId="{B740BF31-AD49-4FA6-B953-06114C0B3B57}">
      <dgm:prSet/>
      <dgm:spPr/>
      <dgm:t>
        <a:bodyPr/>
        <a:lstStyle/>
        <a:p>
          <a:endParaRPr lang="en-US"/>
        </a:p>
      </dgm:t>
    </dgm:pt>
    <dgm:pt modelId="{0DFB6490-F186-499E-98AD-2979B8AA33C0}">
      <dgm:prSet phldrT="[Text]" custT="1"/>
      <dgm:spPr>
        <a:ln>
          <a:solidFill>
            <a:schemeClr val="bg2">
              <a:lumMod val="50000"/>
            </a:schemeClr>
          </a:solidFill>
        </a:ln>
      </dgm:spPr>
      <dgm:t>
        <a:bodyPr/>
        <a:lstStyle/>
        <a:p>
          <a:r>
            <a:rPr lang="en-US" sz="1600" dirty="0"/>
            <a:t>Scalability</a:t>
          </a:r>
        </a:p>
      </dgm:t>
    </dgm:pt>
    <dgm:pt modelId="{8F6A011D-EB3E-4A95-B7FA-2EF74445005E}" type="sibTrans" cxnId="{A700E65F-8E35-4192-81BA-1E09654D6B99}">
      <dgm:prSet/>
      <dgm:spPr>
        <a:ln>
          <a:solidFill>
            <a:srgbClr val="7030A0">
              <a:alpha val="90000"/>
            </a:srgbClr>
          </a:solidFill>
        </a:ln>
      </dgm:spPr>
      <dgm:t>
        <a:bodyPr/>
        <a:lstStyle/>
        <a:p>
          <a:endParaRPr lang="en-US"/>
        </a:p>
      </dgm:t>
    </dgm:pt>
    <dgm:pt modelId="{3D42BD70-B8B9-4E8C-ABC9-CC3C03B49423}" type="parTrans" cxnId="{A700E65F-8E35-4192-81BA-1E09654D6B99}">
      <dgm:prSet/>
      <dgm:spPr/>
      <dgm:t>
        <a:bodyPr/>
        <a:lstStyle/>
        <a:p>
          <a:endParaRPr lang="en-US"/>
        </a:p>
      </dgm:t>
    </dgm:pt>
    <dgm:pt modelId="{6D718F5F-E574-43F0-805E-A5C5CDC6F2B0}" type="pres">
      <dgm:prSet presAssocID="{0A767647-9C8D-4F81-B859-217400D21BC0}" presName="outerComposite" presStyleCnt="0">
        <dgm:presLayoutVars>
          <dgm:chMax val="5"/>
          <dgm:dir/>
          <dgm:resizeHandles val="exact"/>
        </dgm:presLayoutVars>
      </dgm:prSet>
      <dgm:spPr/>
    </dgm:pt>
    <dgm:pt modelId="{1100F2BE-EA60-4AA6-9381-664187D3A42E}" type="pres">
      <dgm:prSet presAssocID="{0A767647-9C8D-4F81-B859-217400D21BC0}" presName="dummyMaxCanvas" presStyleCnt="0">
        <dgm:presLayoutVars/>
      </dgm:prSet>
      <dgm:spPr/>
    </dgm:pt>
    <dgm:pt modelId="{674073F6-1E69-4DF9-AFBC-FC78FFC137D3}" type="pres">
      <dgm:prSet presAssocID="{0A767647-9C8D-4F81-B859-217400D21BC0}" presName="TwoNodes_1" presStyleLbl="node1" presStyleIdx="0" presStyleCnt="2" custScaleY="88035" custLinFactNeighborY="-1614">
        <dgm:presLayoutVars>
          <dgm:bulletEnabled val="1"/>
        </dgm:presLayoutVars>
      </dgm:prSet>
      <dgm:spPr/>
    </dgm:pt>
    <dgm:pt modelId="{74194D74-AD6E-4366-958D-1EF44C2AEC24}" type="pres">
      <dgm:prSet presAssocID="{0A767647-9C8D-4F81-B859-217400D21BC0}" presName="TwoNodes_2" presStyleLbl="node1" presStyleIdx="1" presStyleCnt="2" custScaleY="80058">
        <dgm:presLayoutVars>
          <dgm:bulletEnabled val="1"/>
        </dgm:presLayoutVars>
      </dgm:prSet>
      <dgm:spPr/>
    </dgm:pt>
    <dgm:pt modelId="{500F1D6A-424B-4FAE-BD81-3DE1E692F480}" type="pres">
      <dgm:prSet presAssocID="{0A767647-9C8D-4F81-B859-217400D21BC0}" presName="TwoConn_1-2" presStyleLbl="fgAccFollowNode1" presStyleIdx="0" presStyleCnt="1">
        <dgm:presLayoutVars>
          <dgm:bulletEnabled val="1"/>
        </dgm:presLayoutVars>
      </dgm:prSet>
      <dgm:spPr/>
    </dgm:pt>
    <dgm:pt modelId="{595FD630-CF8F-4EA2-B688-AF7BDB7D7A94}" type="pres">
      <dgm:prSet presAssocID="{0A767647-9C8D-4F81-B859-217400D21BC0}" presName="TwoNodes_1_text" presStyleLbl="node1" presStyleIdx="1" presStyleCnt="2">
        <dgm:presLayoutVars>
          <dgm:bulletEnabled val="1"/>
        </dgm:presLayoutVars>
      </dgm:prSet>
      <dgm:spPr/>
    </dgm:pt>
    <dgm:pt modelId="{708876CD-5616-4B05-AF4D-D6043E510CCE}" type="pres">
      <dgm:prSet presAssocID="{0A767647-9C8D-4F81-B859-217400D21BC0}" presName="TwoNodes_2_text" presStyleLbl="node1" presStyleIdx="1" presStyleCnt="2">
        <dgm:presLayoutVars>
          <dgm:bulletEnabled val="1"/>
        </dgm:presLayoutVars>
      </dgm:prSet>
      <dgm:spPr/>
    </dgm:pt>
  </dgm:ptLst>
  <dgm:cxnLst>
    <dgm:cxn modelId="{B740BF31-AD49-4FA6-B953-06114C0B3B57}" srcId="{0A767647-9C8D-4F81-B859-217400D21BC0}" destId="{F0C2DFA4-EEB6-4941-B462-F3FF35F28B14}" srcOrd="0" destOrd="0" parTransId="{9212A18E-49B5-4FAD-BC16-3C8B61B4DB4C}" sibTransId="{0774D487-ED84-42FB-968A-C0E0F8726ED0}"/>
    <dgm:cxn modelId="{A700E65F-8E35-4192-81BA-1E09654D6B99}" srcId="{0A767647-9C8D-4F81-B859-217400D21BC0}" destId="{0DFB6490-F186-499E-98AD-2979B8AA33C0}" srcOrd="1" destOrd="0" parTransId="{3D42BD70-B8B9-4E8C-ABC9-CC3C03B49423}" sibTransId="{8F6A011D-EB3E-4A95-B7FA-2EF74445005E}"/>
    <dgm:cxn modelId="{D148D98F-35A4-4A52-918D-7C0E1D82D7B9}" type="presOf" srcId="{F0C2DFA4-EEB6-4941-B462-F3FF35F28B14}" destId="{595FD630-CF8F-4EA2-B688-AF7BDB7D7A94}" srcOrd="1" destOrd="0" presId="urn:microsoft.com/office/officeart/2005/8/layout/vProcess5"/>
    <dgm:cxn modelId="{59F0E19B-703F-4574-BCB1-B7B0AB1773FE}" type="presOf" srcId="{F0C2DFA4-EEB6-4941-B462-F3FF35F28B14}" destId="{674073F6-1E69-4DF9-AFBC-FC78FFC137D3}" srcOrd="0" destOrd="0" presId="urn:microsoft.com/office/officeart/2005/8/layout/vProcess5"/>
    <dgm:cxn modelId="{2EC041C0-1EDF-4DCE-A6D6-7207D4C0CD41}" type="presOf" srcId="{0DFB6490-F186-499E-98AD-2979B8AA33C0}" destId="{74194D74-AD6E-4366-958D-1EF44C2AEC24}" srcOrd="0" destOrd="0" presId="urn:microsoft.com/office/officeart/2005/8/layout/vProcess5"/>
    <dgm:cxn modelId="{108A7AC2-638F-44B0-B046-4CA56BC570C0}" type="presOf" srcId="{0DFB6490-F186-499E-98AD-2979B8AA33C0}" destId="{708876CD-5616-4B05-AF4D-D6043E510CCE}" srcOrd="1" destOrd="0" presId="urn:microsoft.com/office/officeart/2005/8/layout/vProcess5"/>
    <dgm:cxn modelId="{D5A50CC6-E9EF-479F-AD3A-07CF6962BF08}" type="presOf" srcId="{0A767647-9C8D-4F81-B859-217400D21BC0}" destId="{6D718F5F-E574-43F0-805E-A5C5CDC6F2B0}" srcOrd="0" destOrd="0" presId="urn:microsoft.com/office/officeart/2005/8/layout/vProcess5"/>
    <dgm:cxn modelId="{C1AE5CEB-E43F-4FB5-AEB9-2DD483234E5E}" type="presOf" srcId="{0774D487-ED84-42FB-968A-C0E0F8726ED0}" destId="{500F1D6A-424B-4FAE-BD81-3DE1E692F480}" srcOrd="0" destOrd="0" presId="urn:microsoft.com/office/officeart/2005/8/layout/vProcess5"/>
    <dgm:cxn modelId="{FE8E08C1-A947-4919-8300-04CF267B62A9}" type="presParOf" srcId="{6D718F5F-E574-43F0-805E-A5C5CDC6F2B0}" destId="{1100F2BE-EA60-4AA6-9381-664187D3A42E}" srcOrd="0" destOrd="0" presId="urn:microsoft.com/office/officeart/2005/8/layout/vProcess5"/>
    <dgm:cxn modelId="{F960FFA5-C879-40CD-AA16-3BCF0DE5BDA1}" type="presParOf" srcId="{6D718F5F-E574-43F0-805E-A5C5CDC6F2B0}" destId="{674073F6-1E69-4DF9-AFBC-FC78FFC137D3}" srcOrd="1" destOrd="0" presId="urn:microsoft.com/office/officeart/2005/8/layout/vProcess5"/>
    <dgm:cxn modelId="{B79A8BA0-1370-47E5-90F6-ABB64D139C9F}" type="presParOf" srcId="{6D718F5F-E574-43F0-805E-A5C5CDC6F2B0}" destId="{74194D74-AD6E-4366-958D-1EF44C2AEC24}" srcOrd="2" destOrd="0" presId="urn:microsoft.com/office/officeart/2005/8/layout/vProcess5"/>
    <dgm:cxn modelId="{8CE46506-178A-45CF-A4A1-F8E10FE786B5}" type="presParOf" srcId="{6D718F5F-E574-43F0-805E-A5C5CDC6F2B0}" destId="{500F1D6A-424B-4FAE-BD81-3DE1E692F480}" srcOrd="3" destOrd="0" presId="urn:microsoft.com/office/officeart/2005/8/layout/vProcess5"/>
    <dgm:cxn modelId="{F33A8751-11CE-48FF-A24B-C3ED892A70F0}" type="presParOf" srcId="{6D718F5F-E574-43F0-805E-A5C5CDC6F2B0}" destId="{595FD630-CF8F-4EA2-B688-AF7BDB7D7A94}" srcOrd="4" destOrd="0" presId="urn:microsoft.com/office/officeart/2005/8/layout/vProcess5"/>
    <dgm:cxn modelId="{784A078B-5E15-4D25-8C46-AA8C70083B52}" type="presParOf" srcId="{6D718F5F-E574-43F0-805E-A5C5CDC6F2B0}" destId="{708876CD-5616-4B05-AF4D-D6043E510CCE}" srcOrd="5"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767647-9C8D-4F81-B859-217400D21BC0}"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F0C2DFA4-EEB6-4941-B462-F3FF35F28B14}">
      <dgm:prSet phldrT="[Text]"/>
      <dgm:spPr>
        <a:ln>
          <a:solidFill>
            <a:srgbClr val="FFC000"/>
          </a:solidFill>
        </a:ln>
      </dgm:spPr>
      <dgm:t>
        <a:bodyPr/>
        <a:lstStyle/>
        <a:p>
          <a:r>
            <a:rPr lang="en-US" dirty="0"/>
            <a:t>Attendance Exception</a:t>
          </a:r>
        </a:p>
      </dgm:t>
    </dgm:pt>
    <dgm:pt modelId="{0774D487-ED84-42FB-968A-C0E0F8726ED0}" type="sibTrans" cxnId="{B740BF31-AD49-4FA6-B953-06114C0B3B57}">
      <dgm:prSet/>
      <dgm:spPr>
        <a:ln>
          <a:solidFill>
            <a:srgbClr val="0070C0">
              <a:alpha val="90000"/>
            </a:srgbClr>
          </a:solidFill>
        </a:ln>
      </dgm:spPr>
      <dgm:t>
        <a:bodyPr/>
        <a:lstStyle/>
        <a:p>
          <a:endParaRPr lang="en-US"/>
        </a:p>
      </dgm:t>
    </dgm:pt>
    <dgm:pt modelId="{9212A18E-49B5-4FAD-BC16-3C8B61B4DB4C}" type="parTrans" cxnId="{B740BF31-AD49-4FA6-B953-06114C0B3B57}">
      <dgm:prSet/>
      <dgm:spPr/>
      <dgm:t>
        <a:bodyPr/>
        <a:lstStyle/>
        <a:p>
          <a:endParaRPr lang="en-US"/>
        </a:p>
      </dgm:t>
    </dgm:pt>
    <dgm:pt modelId="{0DFB6490-F186-499E-98AD-2979B8AA33C0}">
      <dgm:prSet phldrT="[Text]"/>
      <dgm:spPr>
        <a:ln>
          <a:solidFill>
            <a:srgbClr val="00B0F0"/>
          </a:solidFill>
        </a:ln>
      </dgm:spPr>
      <dgm:t>
        <a:bodyPr/>
        <a:lstStyle/>
        <a:p>
          <a:r>
            <a:rPr lang="en-US" dirty="0"/>
            <a:t>Attendance Backup</a:t>
          </a:r>
        </a:p>
      </dgm:t>
    </dgm:pt>
    <dgm:pt modelId="{8F6A011D-EB3E-4A95-B7FA-2EF74445005E}" type="sibTrans" cxnId="{A700E65F-8E35-4192-81BA-1E09654D6B99}">
      <dgm:prSet/>
      <dgm:spPr>
        <a:ln>
          <a:solidFill>
            <a:srgbClr val="FFFF00">
              <a:alpha val="90000"/>
            </a:srgbClr>
          </a:solidFill>
        </a:ln>
      </dgm:spPr>
      <dgm:t>
        <a:bodyPr/>
        <a:lstStyle/>
        <a:p>
          <a:endParaRPr lang="en-US"/>
        </a:p>
      </dgm:t>
    </dgm:pt>
    <dgm:pt modelId="{3D42BD70-B8B9-4E8C-ABC9-CC3C03B49423}" type="parTrans" cxnId="{A700E65F-8E35-4192-81BA-1E09654D6B99}">
      <dgm:prSet/>
      <dgm:spPr/>
      <dgm:t>
        <a:bodyPr/>
        <a:lstStyle/>
        <a:p>
          <a:endParaRPr lang="en-US"/>
        </a:p>
      </dgm:t>
    </dgm:pt>
    <dgm:pt modelId="{B75BEFC1-7253-416C-A78B-8C4609FFC2A3}">
      <dgm:prSet phldrT="[Text]" custT="1"/>
      <dgm:spPr>
        <a:ln>
          <a:solidFill>
            <a:srgbClr val="C00000"/>
          </a:solidFill>
        </a:ln>
      </dgm:spPr>
      <dgm:t>
        <a:bodyPr/>
        <a:lstStyle/>
        <a:p>
          <a:endParaRPr lang="en-US" sz="1800" dirty="0"/>
        </a:p>
        <a:p>
          <a:r>
            <a:rPr lang="en-US" sz="1800" dirty="0"/>
            <a:t>Notification</a:t>
          </a:r>
        </a:p>
        <a:p>
          <a:endParaRPr lang="en-US" sz="1800" dirty="0"/>
        </a:p>
      </dgm:t>
    </dgm:pt>
    <dgm:pt modelId="{EFAEB1F4-4ABF-4F88-AA72-A2DE56A94473}" type="sibTrans" cxnId="{3B923915-1A00-4FFE-95EE-FA3741BE5808}">
      <dgm:prSet/>
      <dgm:spPr/>
      <dgm:t>
        <a:bodyPr/>
        <a:lstStyle/>
        <a:p>
          <a:endParaRPr lang="en-US"/>
        </a:p>
      </dgm:t>
    </dgm:pt>
    <dgm:pt modelId="{2C950ED7-6867-4780-85BC-B6DC133C40A1}" type="parTrans" cxnId="{3B923915-1A00-4FFE-95EE-FA3741BE5808}">
      <dgm:prSet/>
      <dgm:spPr/>
      <dgm:t>
        <a:bodyPr/>
        <a:lstStyle/>
        <a:p>
          <a:endParaRPr lang="en-US"/>
        </a:p>
      </dgm:t>
    </dgm:pt>
    <dgm:pt modelId="{6D718F5F-E574-43F0-805E-A5C5CDC6F2B0}" type="pres">
      <dgm:prSet presAssocID="{0A767647-9C8D-4F81-B859-217400D21BC0}" presName="outerComposite" presStyleCnt="0">
        <dgm:presLayoutVars>
          <dgm:chMax val="5"/>
          <dgm:dir/>
          <dgm:resizeHandles val="exact"/>
        </dgm:presLayoutVars>
      </dgm:prSet>
      <dgm:spPr/>
    </dgm:pt>
    <dgm:pt modelId="{1100F2BE-EA60-4AA6-9381-664187D3A42E}" type="pres">
      <dgm:prSet presAssocID="{0A767647-9C8D-4F81-B859-217400D21BC0}" presName="dummyMaxCanvas" presStyleCnt="0">
        <dgm:presLayoutVars/>
      </dgm:prSet>
      <dgm:spPr/>
    </dgm:pt>
    <dgm:pt modelId="{822B09C2-8229-4AA5-B5E9-ED5B82CFEEF4}" type="pres">
      <dgm:prSet presAssocID="{0A767647-9C8D-4F81-B859-217400D21BC0}" presName="ThreeNodes_1" presStyleLbl="node1" presStyleIdx="0" presStyleCnt="3" custScaleX="88353" custScaleY="68526">
        <dgm:presLayoutVars>
          <dgm:bulletEnabled val="1"/>
        </dgm:presLayoutVars>
      </dgm:prSet>
      <dgm:spPr/>
    </dgm:pt>
    <dgm:pt modelId="{698ED5B9-2A1A-42E9-B9A0-FC4C86FD5E0F}" type="pres">
      <dgm:prSet presAssocID="{0A767647-9C8D-4F81-B859-217400D21BC0}" presName="ThreeNodes_2" presStyleLbl="node1" presStyleIdx="1" presStyleCnt="3" custScaleX="92893" custScaleY="66054" custLinFactNeighborX="-55" custLinFactNeighborY="-189">
        <dgm:presLayoutVars>
          <dgm:bulletEnabled val="1"/>
        </dgm:presLayoutVars>
      </dgm:prSet>
      <dgm:spPr/>
    </dgm:pt>
    <dgm:pt modelId="{9180F6C0-B325-4EC9-A9AD-0F8C5A1E3EE7}" type="pres">
      <dgm:prSet presAssocID="{0A767647-9C8D-4F81-B859-217400D21BC0}" presName="ThreeNodes_3" presStyleLbl="node1" presStyleIdx="2" presStyleCnt="3" custScaleX="97425" custScaleY="62826">
        <dgm:presLayoutVars>
          <dgm:bulletEnabled val="1"/>
        </dgm:presLayoutVars>
      </dgm:prSet>
      <dgm:spPr/>
    </dgm:pt>
    <dgm:pt modelId="{1BD1C1A6-23D2-4993-BB14-C961F5065796}" type="pres">
      <dgm:prSet presAssocID="{0A767647-9C8D-4F81-B859-217400D21BC0}" presName="ThreeConn_1-2" presStyleLbl="fgAccFollowNode1" presStyleIdx="0" presStyleCnt="2" custScaleX="78629" custScaleY="89314">
        <dgm:presLayoutVars>
          <dgm:bulletEnabled val="1"/>
        </dgm:presLayoutVars>
      </dgm:prSet>
      <dgm:spPr/>
    </dgm:pt>
    <dgm:pt modelId="{FBCA7BAF-57F1-4B4F-91FC-412FA4A5D429}" type="pres">
      <dgm:prSet presAssocID="{0A767647-9C8D-4F81-B859-217400D21BC0}" presName="ThreeConn_2-3" presStyleLbl="fgAccFollowNode1" presStyleIdx="1" presStyleCnt="2" custScaleX="60582" custScaleY="84647">
        <dgm:presLayoutVars>
          <dgm:bulletEnabled val="1"/>
        </dgm:presLayoutVars>
      </dgm:prSet>
      <dgm:spPr/>
    </dgm:pt>
    <dgm:pt modelId="{F7850E9D-D903-4AE7-BB1A-9BA395A6D34B}" type="pres">
      <dgm:prSet presAssocID="{0A767647-9C8D-4F81-B859-217400D21BC0}" presName="ThreeNodes_1_text" presStyleLbl="node1" presStyleIdx="2" presStyleCnt="3">
        <dgm:presLayoutVars>
          <dgm:bulletEnabled val="1"/>
        </dgm:presLayoutVars>
      </dgm:prSet>
      <dgm:spPr/>
    </dgm:pt>
    <dgm:pt modelId="{DD38D371-C547-470C-87C6-843516493774}" type="pres">
      <dgm:prSet presAssocID="{0A767647-9C8D-4F81-B859-217400D21BC0}" presName="ThreeNodes_2_text" presStyleLbl="node1" presStyleIdx="2" presStyleCnt="3">
        <dgm:presLayoutVars>
          <dgm:bulletEnabled val="1"/>
        </dgm:presLayoutVars>
      </dgm:prSet>
      <dgm:spPr/>
    </dgm:pt>
    <dgm:pt modelId="{AA1760D6-4983-4640-85A8-488B03B41124}" type="pres">
      <dgm:prSet presAssocID="{0A767647-9C8D-4F81-B859-217400D21BC0}" presName="ThreeNodes_3_text" presStyleLbl="node1" presStyleIdx="2" presStyleCnt="3">
        <dgm:presLayoutVars>
          <dgm:bulletEnabled val="1"/>
        </dgm:presLayoutVars>
      </dgm:prSet>
      <dgm:spPr/>
    </dgm:pt>
  </dgm:ptLst>
  <dgm:cxnLst>
    <dgm:cxn modelId="{3B923915-1A00-4FFE-95EE-FA3741BE5808}" srcId="{0A767647-9C8D-4F81-B859-217400D21BC0}" destId="{B75BEFC1-7253-416C-A78B-8C4609FFC2A3}" srcOrd="2" destOrd="0" parTransId="{2C950ED7-6867-4780-85BC-B6DC133C40A1}" sibTransId="{EFAEB1F4-4ABF-4F88-AA72-A2DE56A94473}"/>
    <dgm:cxn modelId="{8D384F2F-DB33-40A2-854B-83C0F9D2519A}" type="presOf" srcId="{0DFB6490-F186-499E-98AD-2979B8AA33C0}" destId="{DD38D371-C547-470C-87C6-843516493774}" srcOrd="1" destOrd="0" presId="urn:microsoft.com/office/officeart/2005/8/layout/vProcess5"/>
    <dgm:cxn modelId="{B740BF31-AD49-4FA6-B953-06114C0B3B57}" srcId="{0A767647-9C8D-4F81-B859-217400D21BC0}" destId="{F0C2DFA4-EEB6-4941-B462-F3FF35F28B14}" srcOrd="0" destOrd="0" parTransId="{9212A18E-49B5-4FAD-BC16-3C8B61B4DB4C}" sibTransId="{0774D487-ED84-42FB-968A-C0E0F8726ED0}"/>
    <dgm:cxn modelId="{A700E65F-8E35-4192-81BA-1E09654D6B99}" srcId="{0A767647-9C8D-4F81-B859-217400D21BC0}" destId="{0DFB6490-F186-499E-98AD-2979B8AA33C0}" srcOrd="1" destOrd="0" parTransId="{3D42BD70-B8B9-4E8C-ABC9-CC3C03B49423}" sibTransId="{8F6A011D-EB3E-4A95-B7FA-2EF74445005E}"/>
    <dgm:cxn modelId="{53958F51-A736-4EC7-93FB-2AD0A4A0ABC3}" type="presOf" srcId="{0DFB6490-F186-499E-98AD-2979B8AA33C0}" destId="{698ED5B9-2A1A-42E9-B9A0-FC4C86FD5E0F}" srcOrd="0" destOrd="0" presId="urn:microsoft.com/office/officeart/2005/8/layout/vProcess5"/>
    <dgm:cxn modelId="{C206087A-1A38-4FFC-8CCA-DDE68F555384}" type="presOf" srcId="{0774D487-ED84-42FB-968A-C0E0F8726ED0}" destId="{1BD1C1A6-23D2-4993-BB14-C961F5065796}" srcOrd="0" destOrd="0" presId="urn:microsoft.com/office/officeart/2005/8/layout/vProcess5"/>
    <dgm:cxn modelId="{5AF9DC5A-1B44-446B-BAE2-92D582CD8F7F}" type="presOf" srcId="{B75BEFC1-7253-416C-A78B-8C4609FFC2A3}" destId="{9180F6C0-B325-4EC9-A9AD-0F8C5A1E3EE7}" srcOrd="0" destOrd="0" presId="urn:microsoft.com/office/officeart/2005/8/layout/vProcess5"/>
    <dgm:cxn modelId="{1672B47B-DE42-4DF7-AC0C-0179FBA88CB2}" type="presOf" srcId="{F0C2DFA4-EEB6-4941-B462-F3FF35F28B14}" destId="{822B09C2-8229-4AA5-B5E9-ED5B82CFEEF4}" srcOrd="0" destOrd="0" presId="urn:microsoft.com/office/officeart/2005/8/layout/vProcess5"/>
    <dgm:cxn modelId="{72DF40C2-F08C-419E-A8AD-D487BAA19CAE}" type="presOf" srcId="{F0C2DFA4-EEB6-4941-B462-F3FF35F28B14}" destId="{F7850E9D-D903-4AE7-BB1A-9BA395A6D34B}" srcOrd="1" destOrd="0" presId="urn:microsoft.com/office/officeart/2005/8/layout/vProcess5"/>
    <dgm:cxn modelId="{D5A50CC6-E9EF-479F-AD3A-07CF6962BF08}" type="presOf" srcId="{0A767647-9C8D-4F81-B859-217400D21BC0}" destId="{6D718F5F-E574-43F0-805E-A5C5CDC6F2B0}" srcOrd="0" destOrd="0" presId="urn:microsoft.com/office/officeart/2005/8/layout/vProcess5"/>
    <dgm:cxn modelId="{A5EA7CE7-E9DD-4889-93AA-1C5DEB23BAC5}" type="presOf" srcId="{8F6A011D-EB3E-4A95-B7FA-2EF74445005E}" destId="{FBCA7BAF-57F1-4B4F-91FC-412FA4A5D429}" srcOrd="0" destOrd="0" presId="urn:microsoft.com/office/officeart/2005/8/layout/vProcess5"/>
    <dgm:cxn modelId="{933A73ED-F020-4E05-8833-AD88322A6B7D}" type="presOf" srcId="{B75BEFC1-7253-416C-A78B-8C4609FFC2A3}" destId="{AA1760D6-4983-4640-85A8-488B03B41124}" srcOrd="1" destOrd="0" presId="urn:microsoft.com/office/officeart/2005/8/layout/vProcess5"/>
    <dgm:cxn modelId="{FE8E08C1-A947-4919-8300-04CF267B62A9}" type="presParOf" srcId="{6D718F5F-E574-43F0-805E-A5C5CDC6F2B0}" destId="{1100F2BE-EA60-4AA6-9381-664187D3A42E}" srcOrd="0" destOrd="0" presId="urn:microsoft.com/office/officeart/2005/8/layout/vProcess5"/>
    <dgm:cxn modelId="{BB1E25B9-CE28-4960-9B95-9AB1A142B045}" type="presParOf" srcId="{6D718F5F-E574-43F0-805E-A5C5CDC6F2B0}" destId="{822B09C2-8229-4AA5-B5E9-ED5B82CFEEF4}" srcOrd="1" destOrd="0" presId="urn:microsoft.com/office/officeart/2005/8/layout/vProcess5"/>
    <dgm:cxn modelId="{2F9A7A7E-9332-4E16-8190-F0DE67D41D0E}" type="presParOf" srcId="{6D718F5F-E574-43F0-805E-A5C5CDC6F2B0}" destId="{698ED5B9-2A1A-42E9-B9A0-FC4C86FD5E0F}" srcOrd="2" destOrd="0" presId="urn:microsoft.com/office/officeart/2005/8/layout/vProcess5"/>
    <dgm:cxn modelId="{9DD9510E-4376-4E11-82D1-249F7E0D4B4E}" type="presParOf" srcId="{6D718F5F-E574-43F0-805E-A5C5CDC6F2B0}" destId="{9180F6C0-B325-4EC9-A9AD-0F8C5A1E3EE7}" srcOrd="3" destOrd="0" presId="urn:microsoft.com/office/officeart/2005/8/layout/vProcess5"/>
    <dgm:cxn modelId="{F8A4EC71-7C0B-4D83-A43C-8DBE67B5AE07}" type="presParOf" srcId="{6D718F5F-E574-43F0-805E-A5C5CDC6F2B0}" destId="{1BD1C1A6-23D2-4993-BB14-C961F5065796}" srcOrd="4" destOrd="0" presId="urn:microsoft.com/office/officeart/2005/8/layout/vProcess5"/>
    <dgm:cxn modelId="{B798DCC3-1E90-4568-B104-3BE35803D8B6}" type="presParOf" srcId="{6D718F5F-E574-43F0-805E-A5C5CDC6F2B0}" destId="{FBCA7BAF-57F1-4B4F-91FC-412FA4A5D429}" srcOrd="5" destOrd="0" presId="urn:microsoft.com/office/officeart/2005/8/layout/vProcess5"/>
    <dgm:cxn modelId="{46BE86AF-634F-4CD6-A5FE-B5C2B9303AEC}" type="presParOf" srcId="{6D718F5F-E574-43F0-805E-A5C5CDC6F2B0}" destId="{F7850E9D-D903-4AE7-BB1A-9BA395A6D34B}" srcOrd="6" destOrd="0" presId="urn:microsoft.com/office/officeart/2005/8/layout/vProcess5"/>
    <dgm:cxn modelId="{7907BB04-6262-4858-9DBD-DF9DCF363607}" type="presParOf" srcId="{6D718F5F-E574-43F0-805E-A5C5CDC6F2B0}" destId="{DD38D371-C547-470C-87C6-843516493774}" srcOrd="7" destOrd="0" presId="urn:microsoft.com/office/officeart/2005/8/layout/vProcess5"/>
    <dgm:cxn modelId="{4D6A82CC-727A-44EE-9FF5-985D1C13BED1}" type="presParOf" srcId="{6D718F5F-E574-43F0-805E-A5C5CDC6F2B0}" destId="{AA1760D6-4983-4640-85A8-488B03B4112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62DEC867-D2F5-4724-B1EA-26B812E16344}" type="doc">
      <dgm:prSet loTypeId="urn:microsoft.com/office/officeart/2005/8/layout/pyramid2" loCatId="pyramid" qsTypeId="urn:microsoft.com/office/officeart/2005/8/quickstyle/simple1" qsCatId="simple" csTypeId="urn:microsoft.com/office/officeart/2005/8/colors/accent0_3" csCatId="mainScheme" phldr="1"/>
      <dgm:spPr/>
      <dgm:t>
        <a:bodyPr/>
        <a:lstStyle/>
        <a:p>
          <a:endParaRPr lang="en-US"/>
        </a:p>
      </dgm:t>
    </dgm:pt>
    <dgm:pt modelId="{01F6560B-5B3B-45BC-8986-2B83F7096E07}">
      <dgm:prSet phldrT="[Text]"/>
      <dgm:spPr>
        <a:ln>
          <a:solidFill>
            <a:srgbClr val="FF0000"/>
          </a:solidFill>
        </a:ln>
      </dgm:spPr>
      <dgm:t>
        <a:bodyPr/>
        <a:lstStyle/>
        <a:p>
          <a:r>
            <a:rPr lang="en-US" dirty="0"/>
            <a:t>Attendance Report</a:t>
          </a:r>
        </a:p>
      </dgm:t>
    </dgm:pt>
    <dgm:pt modelId="{EA0D11FA-1312-4836-929F-C2CAE852E9A1}" type="parTrans" cxnId="{12FCF2AF-0D9A-4E31-89EA-4D9CA37EE0EA}">
      <dgm:prSet/>
      <dgm:spPr/>
      <dgm:t>
        <a:bodyPr/>
        <a:lstStyle/>
        <a:p>
          <a:endParaRPr lang="en-US"/>
        </a:p>
      </dgm:t>
    </dgm:pt>
    <dgm:pt modelId="{4148ED44-6A51-46BD-BCDE-A4177C85DBE5}" type="sibTrans" cxnId="{12FCF2AF-0D9A-4E31-89EA-4D9CA37EE0EA}">
      <dgm:prSet/>
      <dgm:spPr/>
      <dgm:t>
        <a:bodyPr/>
        <a:lstStyle/>
        <a:p>
          <a:endParaRPr lang="en-US"/>
        </a:p>
      </dgm:t>
    </dgm:pt>
    <dgm:pt modelId="{E202932D-8418-44E0-B10D-C3D86EFA2C23}">
      <dgm:prSet phldrT="[Text]"/>
      <dgm:spPr>
        <a:ln>
          <a:solidFill>
            <a:schemeClr val="bg2">
              <a:lumMod val="75000"/>
            </a:schemeClr>
          </a:solidFill>
        </a:ln>
      </dgm:spPr>
      <dgm:t>
        <a:bodyPr/>
        <a:lstStyle/>
        <a:p>
          <a:r>
            <a:rPr lang="en-US" dirty="0"/>
            <a:t>Attendance percentage notification</a:t>
          </a:r>
        </a:p>
      </dgm:t>
    </dgm:pt>
    <dgm:pt modelId="{BF759DF4-4E6E-4B6A-B87E-2712BA1B9BF3}" type="parTrans" cxnId="{EE549735-0168-4E3D-B678-E3D998324366}">
      <dgm:prSet/>
      <dgm:spPr/>
      <dgm:t>
        <a:bodyPr/>
        <a:lstStyle/>
        <a:p>
          <a:endParaRPr lang="en-US"/>
        </a:p>
      </dgm:t>
    </dgm:pt>
    <dgm:pt modelId="{58469BA8-10B1-4EA4-862E-95F391E9E2DA}" type="sibTrans" cxnId="{EE549735-0168-4E3D-B678-E3D998324366}">
      <dgm:prSet/>
      <dgm:spPr/>
      <dgm:t>
        <a:bodyPr/>
        <a:lstStyle/>
        <a:p>
          <a:endParaRPr lang="en-US"/>
        </a:p>
      </dgm:t>
    </dgm:pt>
    <dgm:pt modelId="{DA7D8818-0D15-4CDD-A2E1-0FDE25C130B0}">
      <dgm:prSet phldrT="[Text]"/>
      <dgm:spPr>
        <a:ln>
          <a:solidFill>
            <a:srgbClr val="FFFF00"/>
          </a:solidFill>
        </a:ln>
      </dgm:spPr>
      <dgm:t>
        <a:bodyPr/>
        <a:lstStyle/>
        <a:p>
          <a:r>
            <a:rPr lang="en-US" dirty="0"/>
            <a:t>Portability</a:t>
          </a:r>
        </a:p>
      </dgm:t>
    </dgm:pt>
    <dgm:pt modelId="{C45AC273-F06B-4E21-BB98-FD15AF1BF424}" type="parTrans" cxnId="{51AB621D-34CD-448E-9C28-83E2853AB030}">
      <dgm:prSet/>
      <dgm:spPr/>
      <dgm:t>
        <a:bodyPr/>
        <a:lstStyle/>
        <a:p>
          <a:endParaRPr lang="en-US"/>
        </a:p>
      </dgm:t>
    </dgm:pt>
    <dgm:pt modelId="{97F8AE28-21F2-42E2-8378-1CE684DBBBDA}" type="sibTrans" cxnId="{51AB621D-34CD-448E-9C28-83E2853AB030}">
      <dgm:prSet/>
      <dgm:spPr/>
      <dgm:t>
        <a:bodyPr/>
        <a:lstStyle/>
        <a:p>
          <a:endParaRPr lang="en-US"/>
        </a:p>
      </dgm:t>
    </dgm:pt>
    <dgm:pt modelId="{46F60A57-7733-495B-82A4-8B11B1FEC1CB}">
      <dgm:prSet phldrT="[Text]"/>
      <dgm:spPr>
        <a:ln>
          <a:solidFill>
            <a:srgbClr val="7030A0"/>
          </a:solidFill>
        </a:ln>
      </dgm:spPr>
      <dgm:t>
        <a:bodyPr/>
        <a:lstStyle/>
        <a:p>
          <a:r>
            <a:rPr lang="en-US" dirty="0"/>
            <a:t>Easy to use</a:t>
          </a:r>
        </a:p>
      </dgm:t>
    </dgm:pt>
    <dgm:pt modelId="{88611630-A1DF-481A-96C7-A7C39C44D94F}" type="parTrans" cxnId="{0FCCE19B-D904-4223-9FF2-984E598706EF}">
      <dgm:prSet/>
      <dgm:spPr/>
      <dgm:t>
        <a:bodyPr/>
        <a:lstStyle/>
        <a:p>
          <a:endParaRPr lang="en-US"/>
        </a:p>
      </dgm:t>
    </dgm:pt>
    <dgm:pt modelId="{283E148A-781D-41B1-B030-6F587EB3C860}" type="sibTrans" cxnId="{0FCCE19B-D904-4223-9FF2-984E598706EF}">
      <dgm:prSet/>
      <dgm:spPr/>
      <dgm:t>
        <a:bodyPr/>
        <a:lstStyle/>
        <a:p>
          <a:endParaRPr lang="en-US"/>
        </a:p>
      </dgm:t>
    </dgm:pt>
    <dgm:pt modelId="{FCEC8B99-0368-46C0-BB79-3688BD8A47DD}">
      <dgm:prSet phldrT="[Text]"/>
      <dgm:spPr>
        <a:ln>
          <a:solidFill>
            <a:srgbClr val="FFC000"/>
          </a:solidFill>
        </a:ln>
      </dgm:spPr>
      <dgm:t>
        <a:bodyPr/>
        <a:lstStyle/>
        <a:p>
          <a:r>
            <a:rPr lang="en-US" dirty="0"/>
            <a:t>Performance</a:t>
          </a:r>
        </a:p>
      </dgm:t>
    </dgm:pt>
    <dgm:pt modelId="{02801052-01CE-4E5C-A43B-0E72383DED79}" type="sibTrans" cxnId="{838EE210-A5CB-42E2-A431-D236D6439E7F}">
      <dgm:prSet/>
      <dgm:spPr/>
      <dgm:t>
        <a:bodyPr/>
        <a:lstStyle/>
        <a:p>
          <a:endParaRPr lang="en-US"/>
        </a:p>
      </dgm:t>
    </dgm:pt>
    <dgm:pt modelId="{6DC3494C-CAE8-4CC9-94E5-78B6CFB5E9AF}" type="parTrans" cxnId="{838EE210-A5CB-42E2-A431-D236D6439E7F}">
      <dgm:prSet/>
      <dgm:spPr/>
      <dgm:t>
        <a:bodyPr/>
        <a:lstStyle/>
        <a:p>
          <a:endParaRPr lang="en-US"/>
        </a:p>
      </dgm:t>
    </dgm:pt>
    <dgm:pt modelId="{472F40F9-8B4C-4627-817A-8032A313E4F0}">
      <dgm:prSet phldrT="[Text]"/>
      <dgm:spPr>
        <a:ln>
          <a:solidFill>
            <a:srgbClr val="C00000"/>
          </a:solidFill>
        </a:ln>
      </dgm:spPr>
      <dgm:t>
        <a:bodyPr/>
        <a:lstStyle/>
        <a:p>
          <a:r>
            <a:rPr lang="en-US" dirty="0"/>
            <a:t>security</a:t>
          </a:r>
        </a:p>
      </dgm:t>
    </dgm:pt>
    <dgm:pt modelId="{1CE0183A-9702-401D-8576-B86EB7C13FE7}" type="parTrans" cxnId="{45E2F5F9-2ED5-4040-8A79-9F2B51A4F474}">
      <dgm:prSet/>
      <dgm:spPr/>
      <dgm:t>
        <a:bodyPr/>
        <a:lstStyle/>
        <a:p>
          <a:endParaRPr lang="en-US"/>
        </a:p>
      </dgm:t>
    </dgm:pt>
    <dgm:pt modelId="{A8B54DA5-C350-4BC0-8EAE-257C41FDE242}" type="sibTrans" cxnId="{45E2F5F9-2ED5-4040-8A79-9F2B51A4F474}">
      <dgm:prSet/>
      <dgm:spPr/>
      <dgm:t>
        <a:bodyPr/>
        <a:lstStyle/>
        <a:p>
          <a:endParaRPr lang="en-US"/>
        </a:p>
      </dgm:t>
    </dgm:pt>
    <dgm:pt modelId="{A9135AA3-D018-4A16-82D7-041560F67225}">
      <dgm:prSet phldrT="[Text]"/>
      <dgm:spPr>
        <a:ln>
          <a:solidFill>
            <a:schemeClr val="bg1"/>
          </a:solidFill>
        </a:ln>
      </dgm:spPr>
      <dgm:t>
        <a:bodyPr/>
        <a:lstStyle/>
        <a:p>
          <a:r>
            <a:rPr lang="en-US" dirty="0"/>
            <a:t>Weekly reviews</a:t>
          </a:r>
        </a:p>
      </dgm:t>
    </dgm:pt>
    <dgm:pt modelId="{F052EF88-2795-430F-8778-DBAEA17DC215}" type="parTrans" cxnId="{B7BCB94C-10A8-404B-9D61-0DEF7CB5ED36}">
      <dgm:prSet/>
      <dgm:spPr/>
      <dgm:t>
        <a:bodyPr/>
        <a:lstStyle/>
        <a:p>
          <a:endParaRPr lang="en-US"/>
        </a:p>
      </dgm:t>
    </dgm:pt>
    <dgm:pt modelId="{2F9DC0A9-E402-4E41-9DCE-76BA3D66C1F5}" type="sibTrans" cxnId="{B7BCB94C-10A8-404B-9D61-0DEF7CB5ED36}">
      <dgm:prSet/>
      <dgm:spPr/>
      <dgm:t>
        <a:bodyPr/>
        <a:lstStyle/>
        <a:p>
          <a:endParaRPr lang="en-US"/>
        </a:p>
      </dgm:t>
    </dgm:pt>
    <dgm:pt modelId="{1F6D5EDF-984B-4AD8-B38A-32A357580397}">
      <dgm:prSet phldrT="[Text]"/>
      <dgm:spPr>
        <a:ln>
          <a:solidFill>
            <a:srgbClr val="00B0F0"/>
          </a:solidFill>
        </a:ln>
      </dgm:spPr>
      <dgm:t>
        <a:bodyPr/>
        <a:lstStyle/>
        <a:p>
          <a:r>
            <a:rPr lang="en-US" dirty="0"/>
            <a:t>Efficiency</a:t>
          </a:r>
        </a:p>
      </dgm:t>
    </dgm:pt>
    <dgm:pt modelId="{FDC672B6-32FD-416D-9370-3384D546AE84}" type="sibTrans" cxnId="{F60093C0-4696-4130-8C90-BED1B21FA8DB}">
      <dgm:prSet/>
      <dgm:spPr/>
      <dgm:t>
        <a:bodyPr/>
        <a:lstStyle/>
        <a:p>
          <a:endParaRPr lang="en-US"/>
        </a:p>
      </dgm:t>
    </dgm:pt>
    <dgm:pt modelId="{864360FA-3F80-427F-BFA8-8ED13C59044B}" type="parTrans" cxnId="{F60093C0-4696-4130-8C90-BED1B21FA8DB}">
      <dgm:prSet/>
      <dgm:spPr/>
      <dgm:t>
        <a:bodyPr/>
        <a:lstStyle/>
        <a:p>
          <a:endParaRPr lang="en-US"/>
        </a:p>
      </dgm:t>
    </dgm:pt>
    <dgm:pt modelId="{97F15B00-2D41-4AF5-AF01-06BF3337C79C}" type="pres">
      <dgm:prSet presAssocID="{62DEC867-D2F5-4724-B1EA-26B812E16344}" presName="compositeShape" presStyleCnt="0">
        <dgm:presLayoutVars>
          <dgm:dir/>
          <dgm:resizeHandles/>
        </dgm:presLayoutVars>
      </dgm:prSet>
      <dgm:spPr/>
    </dgm:pt>
    <dgm:pt modelId="{CE810B4F-4501-4ADF-BBA2-BFF176400D04}" type="pres">
      <dgm:prSet presAssocID="{62DEC867-D2F5-4724-B1EA-26B812E16344}" presName="pyramid" presStyleLbl="node1" presStyleIdx="0" presStyleCnt="1" custLinFactNeighborX="1579" custLinFactNeighborY="0">
        <dgm:style>
          <a:lnRef idx="0">
            <a:schemeClr val="accent4"/>
          </a:lnRef>
          <a:fillRef idx="3">
            <a:schemeClr val="accent4"/>
          </a:fillRef>
          <a:effectRef idx="3">
            <a:schemeClr val="accent4"/>
          </a:effectRef>
          <a:fontRef idx="minor">
            <a:schemeClr val="lt1"/>
          </a:fontRef>
        </dgm:style>
      </dgm:prSet>
      <dgm:spPr>
        <a:prstGeom prst="flowChartConnector">
          <a:avLst/>
        </a:prstGeom>
      </dgm:spPr>
    </dgm:pt>
    <dgm:pt modelId="{1F235180-A7F7-4B50-8319-D0B322688C52}" type="pres">
      <dgm:prSet presAssocID="{62DEC867-D2F5-4724-B1EA-26B812E16344}" presName="theList" presStyleCnt="0"/>
      <dgm:spPr/>
    </dgm:pt>
    <dgm:pt modelId="{18CB3056-F077-4D56-8F29-D5918AF67664}" type="pres">
      <dgm:prSet presAssocID="{01F6560B-5B3B-45BC-8986-2B83F7096E07}" presName="aNode" presStyleLbl="fgAcc1" presStyleIdx="0" presStyleCnt="8" custScaleX="92572" custScaleY="48465" custLinFactNeighborX="-8271" custLinFactNeighborY="-15476">
        <dgm:presLayoutVars>
          <dgm:bulletEnabled val="1"/>
        </dgm:presLayoutVars>
      </dgm:prSet>
      <dgm:spPr/>
    </dgm:pt>
    <dgm:pt modelId="{CBB96B72-D575-450D-98C1-6C507A359770}" type="pres">
      <dgm:prSet presAssocID="{01F6560B-5B3B-45BC-8986-2B83F7096E07}" presName="aSpace" presStyleCnt="0"/>
      <dgm:spPr/>
    </dgm:pt>
    <dgm:pt modelId="{81832557-BCC9-4537-8CD9-9F42B6F46183}" type="pres">
      <dgm:prSet presAssocID="{E202932D-8418-44E0-B10D-C3D86EFA2C23}" presName="aNode" presStyleLbl="fgAcc1" presStyleIdx="1" presStyleCnt="8" custScaleX="95543" custScaleY="46707" custLinFactNeighborX="-8686" custLinFactNeighborY="-22402">
        <dgm:presLayoutVars>
          <dgm:bulletEnabled val="1"/>
        </dgm:presLayoutVars>
      </dgm:prSet>
      <dgm:spPr/>
    </dgm:pt>
    <dgm:pt modelId="{F763B1D8-836D-4A1D-B175-18D2B31D31E7}" type="pres">
      <dgm:prSet presAssocID="{E202932D-8418-44E0-B10D-C3D86EFA2C23}" presName="aSpace" presStyleCnt="0"/>
      <dgm:spPr/>
    </dgm:pt>
    <dgm:pt modelId="{EAA36B4F-9C41-4259-A91A-4DDED867F077}" type="pres">
      <dgm:prSet presAssocID="{DA7D8818-0D15-4CDD-A2E1-0FDE25C130B0}" presName="aNode" presStyleLbl="fgAcc1" presStyleIdx="2" presStyleCnt="8" custScaleX="92572" custScaleY="41913" custLinFactNeighborX="-8271" custLinFactNeighborY="-15476">
        <dgm:presLayoutVars>
          <dgm:bulletEnabled val="1"/>
        </dgm:presLayoutVars>
      </dgm:prSet>
      <dgm:spPr/>
    </dgm:pt>
    <dgm:pt modelId="{A9F4FD1F-C7AA-44B8-B992-386BC2C428E2}" type="pres">
      <dgm:prSet presAssocID="{DA7D8818-0D15-4CDD-A2E1-0FDE25C130B0}" presName="aSpace" presStyleCnt="0"/>
      <dgm:spPr/>
    </dgm:pt>
    <dgm:pt modelId="{640A545C-DAEF-4680-96D2-3B3B921D7FDB}" type="pres">
      <dgm:prSet presAssocID="{1F6D5EDF-984B-4AD8-B38A-32A357580397}" presName="aNode" presStyleLbl="fgAcc1" presStyleIdx="3" presStyleCnt="8" custScaleX="95208" custScaleY="46551" custLinFactNeighborX="-8579" custLinFactNeighborY="12716">
        <dgm:presLayoutVars>
          <dgm:bulletEnabled val="1"/>
        </dgm:presLayoutVars>
      </dgm:prSet>
      <dgm:spPr/>
    </dgm:pt>
    <dgm:pt modelId="{EA31F9A5-63A0-4011-A5DB-9DE967D40838}" type="pres">
      <dgm:prSet presAssocID="{1F6D5EDF-984B-4AD8-B38A-32A357580397}" presName="aSpace" presStyleCnt="0"/>
      <dgm:spPr/>
    </dgm:pt>
    <dgm:pt modelId="{55B5257A-53C1-44DD-9D91-1C239713FBE2}" type="pres">
      <dgm:prSet presAssocID="{46F60A57-7733-495B-82A4-8B11B1FEC1CB}" presName="aNode" presStyleLbl="fgAcc1" presStyleIdx="4" presStyleCnt="8" custScaleX="92572" custScaleY="40157" custLinFactNeighborX="-8271" custLinFactNeighborY="-15476">
        <dgm:presLayoutVars>
          <dgm:bulletEnabled val="1"/>
        </dgm:presLayoutVars>
      </dgm:prSet>
      <dgm:spPr/>
    </dgm:pt>
    <dgm:pt modelId="{CCC413AC-7453-4B5A-8D70-EBD9F50C2675}" type="pres">
      <dgm:prSet presAssocID="{46F60A57-7733-495B-82A4-8B11B1FEC1CB}" presName="aSpace" presStyleCnt="0"/>
      <dgm:spPr/>
    </dgm:pt>
    <dgm:pt modelId="{3CA6DFC1-5AAE-4809-9E9F-094FDB93C5F2}" type="pres">
      <dgm:prSet presAssocID="{FCEC8B99-0368-46C0-BB79-3688BD8A47DD}" presName="aNode" presStyleLbl="fgAcc1" presStyleIdx="5" presStyleCnt="8" custScaleX="92572" custScaleY="47393" custLinFactNeighborX="-8271" custLinFactNeighborY="-15476">
        <dgm:presLayoutVars>
          <dgm:bulletEnabled val="1"/>
        </dgm:presLayoutVars>
      </dgm:prSet>
      <dgm:spPr/>
    </dgm:pt>
    <dgm:pt modelId="{52BEDE03-CD57-4BF4-893B-B1AB911A7659}" type="pres">
      <dgm:prSet presAssocID="{FCEC8B99-0368-46C0-BB79-3688BD8A47DD}" presName="aSpace" presStyleCnt="0"/>
      <dgm:spPr/>
    </dgm:pt>
    <dgm:pt modelId="{8ECCFD46-5C21-402C-B5A9-D62076043B8B}" type="pres">
      <dgm:prSet presAssocID="{472F40F9-8B4C-4627-817A-8032A313E4F0}" presName="aNode" presStyleLbl="fgAcc1" presStyleIdx="6" presStyleCnt="8" custScaleX="92572" custScaleY="49245" custLinFactNeighborX="-8271" custLinFactNeighborY="-15476">
        <dgm:presLayoutVars>
          <dgm:bulletEnabled val="1"/>
        </dgm:presLayoutVars>
      </dgm:prSet>
      <dgm:spPr/>
    </dgm:pt>
    <dgm:pt modelId="{4E583472-9A7A-42BB-93E0-EB230626FE49}" type="pres">
      <dgm:prSet presAssocID="{472F40F9-8B4C-4627-817A-8032A313E4F0}" presName="aSpace" presStyleCnt="0"/>
      <dgm:spPr/>
    </dgm:pt>
    <dgm:pt modelId="{8884E0A1-4D78-45E3-85FC-BCBE8C0B81ED}" type="pres">
      <dgm:prSet presAssocID="{A9135AA3-D018-4A16-82D7-041560F67225}" presName="aNode" presStyleLbl="fgAcc1" presStyleIdx="7" presStyleCnt="8" custScaleX="94040" custScaleY="53028" custLinFactNeighborX="-5790" custLinFactNeighborY="42065">
        <dgm:presLayoutVars>
          <dgm:bulletEnabled val="1"/>
        </dgm:presLayoutVars>
      </dgm:prSet>
      <dgm:spPr/>
    </dgm:pt>
    <dgm:pt modelId="{CD9DB809-5AF5-4EC9-8E8B-2421E9301D63}" type="pres">
      <dgm:prSet presAssocID="{A9135AA3-D018-4A16-82D7-041560F67225}" presName="aSpace" presStyleCnt="0"/>
      <dgm:spPr/>
    </dgm:pt>
  </dgm:ptLst>
  <dgm:cxnLst>
    <dgm:cxn modelId="{CFA26104-DCF7-4D42-B307-3A1B95CA6CA5}" type="presOf" srcId="{01F6560B-5B3B-45BC-8986-2B83F7096E07}" destId="{18CB3056-F077-4D56-8F29-D5918AF67664}" srcOrd="0" destOrd="0" presId="urn:microsoft.com/office/officeart/2005/8/layout/pyramid2"/>
    <dgm:cxn modelId="{7E5C8505-F3EF-481B-870F-45DB9CDBF9A2}" type="presOf" srcId="{1F6D5EDF-984B-4AD8-B38A-32A357580397}" destId="{640A545C-DAEF-4680-96D2-3B3B921D7FDB}" srcOrd="0" destOrd="0" presId="urn:microsoft.com/office/officeart/2005/8/layout/pyramid2"/>
    <dgm:cxn modelId="{838EE210-A5CB-42E2-A431-D236D6439E7F}" srcId="{62DEC867-D2F5-4724-B1EA-26B812E16344}" destId="{FCEC8B99-0368-46C0-BB79-3688BD8A47DD}" srcOrd="5" destOrd="0" parTransId="{6DC3494C-CAE8-4CC9-94E5-78B6CFB5E9AF}" sibTransId="{02801052-01CE-4E5C-A43B-0E72383DED79}"/>
    <dgm:cxn modelId="{24E07018-30FD-437C-8B06-7875085EA389}" type="presOf" srcId="{DA7D8818-0D15-4CDD-A2E1-0FDE25C130B0}" destId="{EAA36B4F-9C41-4259-A91A-4DDED867F077}" srcOrd="0" destOrd="0" presId="urn:microsoft.com/office/officeart/2005/8/layout/pyramid2"/>
    <dgm:cxn modelId="{51AB621D-34CD-448E-9C28-83E2853AB030}" srcId="{62DEC867-D2F5-4724-B1EA-26B812E16344}" destId="{DA7D8818-0D15-4CDD-A2E1-0FDE25C130B0}" srcOrd="2" destOrd="0" parTransId="{C45AC273-F06B-4E21-BB98-FD15AF1BF424}" sibTransId="{97F8AE28-21F2-42E2-8378-1CE684DBBBDA}"/>
    <dgm:cxn modelId="{C03BCE24-80A0-43FD-AFD8-8233FC474382}" type="presOf" srcId="{A9135AA3-D018-4A16-82D7-041560F67225}" destId="{8884E0A1-4D78-45E3-85FC-BCBE8C0B81ED}" srcOrd="0" destOrd="0" presId="urn:microsoft.com/office/officeart/2005/8/layout/pyramid2"/>
    <dgm:cxn modelId="{BF30152A-4C92-4EDD-A293-8BEC39BC6D98}" type="presOf" srcId="{472F40F9-8B4C-4627-817A-8032A313E4F0}" destId="{8ECCFD46-5C21-402C-B5A9-D62076043B8B}" srcOrd="0" destOrd="0" presId="urn:microsoft.com/office/officeart/2005/8/layout/pyramid2"/>
    <dgm:cxn modelId="{EE549735-0168-4E3D-B678-E3D998324366}" srcId="{62DEC867-D2F5-4724-B1EA-26B812E16344}" destId="{E202932D-8418-44E0-B10D-C3D86EFA2C23}" srcOrd="1" destOrd="0" parTransId="{BF759DF4-4E6E-4B6A-B87E-2712BA1B9BF3}" sibTransId="{58469BA8-10B1-4EA4-862E-95F391E9E2DA}"/>
    <dgm:cxn modelId="{B7BCB94C-10A8-404B-9D61-0DEF7CB5ED36}" srcId="{62DEC867-D2F5-4724-B1EA-26B812E16344}" destId="{A9135AA3-D018-4A16-82D7-041560F67225}" srcOrd="7" destOrd="0" parTransId="{F052EF88-2795-430F-8778-DBAEA17DC215}" sibTransId="{2F9DC0A9-E402-4E41-9DCE-76BA3D66C1F5}"/>
    <dgm:cxn modelId="{A1BD6250-9628-496C-AE6C-6B8AE259ACF7}" type="presOf" srcId="{FCEC8B99-0368-46C0-BB79-3688BD8A47DD}" destId="{3CA6DFC1-5AAE-4809-9E9F-094FDB93C5F2}" srcOrd="0" destOrd="0" presId="urn:microsoft.com/office/officeart/2005/8/layout/pyramid2"/>
    <dgm:cxn modelId="{E248BD54-B59F-4FCF-BB1F-D13067F3702A}" type="presOf" srcId="{E202932D-8418-44E0-B10D-C3D86EFA2C23}" destId="{81832557-BCC9-4537-8CD9-9F42B6F46183}" srcOrd="0" destOrd="0" presId="urn:microsoft.com/office/officeart/2005/8/layout/pyramid2"/>
    <dgm:cxn modelId="{03938B99-5941-4069-ACFD-42812FEDAE0A}" type="presOf" srcId="{46F60A57-7733-495B-82A4-8B11B1FEC1CB}" destId="{55B5257A-53C1-44DD-9D91-1C239713FBE2}" srcOrd="0" destOrd="0" presId="urn:microsoft.com/office/officeart/2005/8/layout/pyramid2"/>
    <dgm:cxn modelId="{0FCCE19B-D904-4223-9FF2-984E598706EF}" srcId="{62DEC867-D2F5-4724-B1EA-26B812E16344}" destId="{46F60A57-7733-495B-82A4-8B11B1FEC1CB}" srcOrd="4" destOrd="0" parTransId="{88611630-A1DF-481A-96C7-A7C39C44D94F}" sibTransId="{283E148A-781D-41B1-B030-6F587EB3C860}"/>
    <dgm:cxn modelId="{12FCF2AF-0D9A-4E31-89EA-4D9CA37EE0EA}" srcId="{62DEC867-D2F5-4724-B1EA-26B812E16344}" destId="{01F6560B-5B3B-45BC-8986-2B83F7096E07}" srcOrd="0" destOrd="0" parTransId="{EA0D11FA-1312-4836-929F-C2CAE852E9A1}" sibTransId="{4148ED44-6A51-46BD-BCDE-A4177C85DBE5}"/>
    <dgm:cxn modelId="{F60093C0-4696-4130-8C90-BED1B21FA8DB}" srcId="{62DEC867-D2F5-4724-B1EA-26B812E16344}" destId="{1F6D5EDF-984B-4AD8-B38A-32A357580397}" srcOrd="3" destOrd="0" parTransId="{864360FA-3F80-427F-BFA8-8ED13C59044B}" sibTransId="{FDC672B6-32FD-416D-9370-3384D546AE84}"/>
    <dgm:cxn modelId="{0415F5F7-13D5-4142-A46C-D4CE1B0CC82B}" type="presOf" srcId="{62DEC867-D2F5-4724-B1EA-26B812E16344}" destId="{97F15B00-2D41-4AF5-AF01-06BF3337C79C}" srcOrd="0" destOrd="0" presId="urn:microsoft.com/office/officeart/2005/8/layout/pyramid2"/>
    <dgm:cxn modelId="{45E2F5F9-2ED5-4040-8A79-9F2B51A4F474}" srcId="{62DEC867-D2F5-4724-B1EA-26B812E16344}" destId="{472F40F9-8B4C-4627-817A-8032A313E4F0}" srcOrd="6" destOrd="0" parTransId="{1CE0183A-9702-401D-8576-B86EB7C13FE7}" sibTransId="{A8B54DA5-C350-4BC0-8EAE-257C41FDE242}"/>
    <dgm:cxn modelId="{408A71C0-3416-44CD-8B44-52DED00B15FC}" type="presParOf" srcId="{97F15B00-2D41-4AF5-AF01-06BF3337C79C}" destId="{CE810B4F-4501-4ADF-BBA2-BFF176400D04}" srcOrd="0" destOrd="0" presId="urn:microsoft.com/office/officeart/2005/8/layout/pyramid2"/>
    <dgm:cxn modelId="{46167FA9-C2D0-4D36-9E33-1BA61A0FABB4}" type="presParOf" srcId="{97F15B00-2D41-4AF5-AF01-06BF3337C79C}" destId="{1F235180-A7F7-4B50-8319-D0B322688C52}" srcOrd="1" destOrd="0" presId="urn:microsoft.com/office/officeart/2005/8/layout/pyramid2"/>
    <dgm:cxn modelId="{52787D8D-DA4C-4411-A40A-B8F0D7A36769}" type="presParOf" srcId="{1F235180-A7F7-4B50-8319-D0B322688C52}" destId="{18CB3056-F077-4D56-8F29-D5918AF67664}" srcOrd="0" destOrd="0" presId="urn:microsoft.com/office/officeart/2005/8/layout/pyramid2"/>
    <dgm:cxn modelId="{5A3D8D5B-8F1E-433D-9AEE-99824971A9EE}" type="presParOf" srcId="{1F235180-A7F7-4B50-8319-D0B322688C52}" destId="{CBB96B72-D575-450D-98C1-6C507A359770}" srcOrd="1" destOrd="0" presId="urn:microsoft.com/office/officeart/2005/8/layout/pyramid2"/>
    <dgm:cxn modelId="{365877A3-6516-431E-986B-6BB61DA97458}" type="presParOf" srcId="{1F235180-A7F7-4B50-8319-D0B322688C52}" destId="{81832557-BCC9-4537-8CD9-9F42B6F46183}" srcOrd="2" destOrd="0" presId="urn:microsoft.com/office/officeart/2005/8/layout/pyramid2"/>
    <dgm:cxn modelId="{32973A4B-46BB-4502-86D5-EBC10B08CCEB}" type="presParOf" srcId="{1F235180-A7F7-4B50-8319-D0B322688C52}" destId="{F763B1D8-836D-4A1D-B175-18D2B31D31E7}" srcOrd="3" destOrd="0" presId="urn:microsoft.com/office/officeart/2005/8/layout/pyramid2"/>
    <dgm:cxn modelId="{73F00E4B-27B8-4B51-83D6-596459F4719A}" type="presParOf" srcId="{1F235180-A7F7-4B50-8319-D0B322688C52}" destId="{EAA36B4F-9C41-4259-A91A-4DDED867F077}" srcOrd="4" destOrd="0" presId="urn:microsoft.com/office/officeart/2005/8/layout/pyramid2"/>
    <dgm:cxn modelId="{C28E62EE-4862-411A-B43D-B92ED9D0FC0A}" type="presParOf" srcId="{1F235180-A7F7-4B50-8319-D0B322688C52}" destId="{A9F4FD1F-C7AA-44B8-B992-386BC2C428E2}" srcOrd="5" destOrd="0" presId="urn:microsoft.com/office/officeart/2005/8/layout/pyramid2"/>
    <dgm:cxn modelId="{610208C5-79E1-45F2-86B2-7A22FDAFB970}" type="presParOf" srcId="{1F235180-A7F7-4B50-8319-D0B322688C52}" destId="{640A545C-DAEF-4680-96D2-3B3B921D7FDB}" srcOrd="6" destOrd="0" presId="urn:microsoft.com/office/officeart/2005/8/layout/pyramid2"/>
    <dgm:cxn modelId="{94B38048-6948-45FE-8363-F1A5C569767F}" type="presParOf" srcId="{1F235180-A7F7-4B50-8319-D0B322688C52}" destId="{EA31F9A5-63A0-4011-A5DB-9DE967D40838}" srcOrd="7" destOrd="0" presId="urn:microsoft.com/office/officeart/2005/8/layout/pyramid2"/>
    <dgm:cxn modelId="{AB4CA4F9-E338-455E-B4FA-22D8164B9D65}" type="presParOf" srcId="{1F235180-A7F7-4B50-8319-D0B322688C52}" destId="{55B5257A-53C1-44DD-9D91-1C239713FBE2}" srcOrd="8" destOrd="0" presId="urn:microsoft.com/office/officeart/2005/8/layout/pyramid2"/>
    <dgm:cxn modelId="{9EE82690-F203-431B-A4C7-9505AC060236}" type="presParOf" srcId="{1F235180-A7F7-4B50-8319-D0B322688C52}" destId="{CCC413AC-7453-4B5A-8D70-EBD9F50C2675}" srcOrd="9" destOrd="0" presId="urn:microsoft.com/office/officeart/2005/8/layout/pyramid2"/>
    <dgm:cxn modelId="{989DCF5B-6F02-48F5-B195-F29140C1D281}" type="presParOf" srcId="{1F235180-A7F7-4B50-8319-D0B322688C52}" destId="{3CA6DFC1-5AAE-4809-9E9F-094FDB93C5F2}" srcOrd="10" destOrd="0" presId="urn:microsoft.com/office/officeart/2005/8/layout/pyramid2"/>
    <dgm:cxn modelId="{E5415F16-5015-4839-95D1-8F6581A28B46}" type="presParOf" srcId="{1F235180-A7F7-4B50-8319-D0B322688C52}" destId="{52BEDE03-CD57-4BF4-893B-B1AB911A7659}" srcOrd="11" destOrd="0" presId="urn:microsoft.com/office/officeart/2005/8/layout/pyramid2"/>
    <dgm:cxn modelId="{C8A23FBC-AF69-4270-A31F-69FF4350F2F1}" type="presParOf" srcId="{1F235180-A7F7-4B50-8319-D0B322688C52}" destId="{8ECCFD46-5C21-402C-B5A9-D62076043B8B}" srcOrd="12" destOrd="0" presId="urn:microsoft.com/office/officeart/2005/8/layout/pyramid2"/>
    <dgm:cxn modelId="{AA767BA3-4412-4EFB-ADA2-07509AD8B1C6}" type="presParOf" srcId="{1F235180-A7F7-4B50-8319-D0B322688C52}" destId="{4E583472-9A7A-42BB-93E0-EB230626FE49}" srcOrd="13" destOrd="0" presId="urn:microsoft.com/office/officeart/2005/8/layout/pyramid2"/>
    <dgm:cxn modelId="{6F06A347-FAC8-403D-9E70-AAC7F72C3F49}" type="presParOf" srcId="{1F235180-A7F7-4B50-8319-D0B322688C52}" destId="{8884E0A1-4D78-45E3-85FC-BCBE8C0B81ED}" srcOrd="14" destOrd="0" presId="urn:microsoft.com/office/officeart/2005/8/layout/pyramid2"/>
    <dgm:cxn modelId="{618AD18E-579E-4C68-9E36-325D4C7CC3E1}" type="presParOf" srcId="{1F235180-A7F7-4B50-8319-D0B322688C52}" destId="{CD9DB809-5AF5-4EC9-8E8B-2421E9301D63}" srcOrd="1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767647-9C8D-4F81-B859-217400D21BC0}"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F0C2DFA4-EEB6-4941-B462-F3FF35F28B14}">
      <dgm:prSet phldrT="[Text]" custT="1"/>
      <dgm:spPr>
        <a:ln>
          <a:solidFill>
            <a:srgbClr val="FFC000"/>
          </a:solidFill>
        </a:ln>
      </dgm:spPr>
      <dgm:t>
        <a:bodyPr/>
        <a:lstStyle/>
        <a:p>
          <a:r>
            <a:rPr lang="en-US" sz="1400" dirty="0"/>
            <a:t>Attendance Session Taking</a:t>
          </a:r>
        </a:p>
      </dgm:t>
    </dgm:pt>
    <dgm:pt modelId="{0774D487-ED84-42FB-968A-C0E0F8726ED0}" type="sibTrans" cxnId="{B740BF31-AD49-4FA6-B953-06114C0B3B57}">
      <dgm:prSet/>
      <dgm:spPr>
        <a:ln>
          <a:solidFill>
            <a:srgbClr val="0070C0">
              <a:alpha val="90000"/>
            </a:srgbClr>
          </a:solidFill>
        </a:ln>
      </dgm:spPr>
      <dgm:t>
        <a:bodyPr/>
        <a:lstStyle/>
        <a:p>
          <a:endParaRPr lang="en-US"/>
        </a:p>
      </dgm:t>
    </dgm:pt>
    <dgm:pt modelId="{9212A18E-49B5-4FAD-BC16-3C8B61B4DB4C}" type="parTrans" cxnId="{B740BF31-AD49-4FA6-B953-06114C0B3B57}">
      <dgm:prSet/>
      <dgm:spPr/>
      <dgm:t>
        <a:bodyPr/>
        <a:lstStyle/>
        <a:p>
          <a:endParaRPr lang="en-US"/>
        </a:p>
      </dgm:t>
    </dgm:pt>
    <dgm:pt modelId="{0DFB6490-F186-499E-98AD-2979B8AA33C0}">
      <dgm:prSet phldrT="[Text]" custT="1"/>
      <dgm:spPr>
        <a:ln>
          <a:solidFill>
            <a:srgbClr val="00B0F0"/>
          </a:solidFill>
        </a:ln>
      </dgm:spPr>
      <dgm:t>
        <a:bodyPr/>
        <a:lstStyle/>
        <a:p>
          <a:r>
            <a:rPr lang="en-US" sz="1400" dirty="0"/>
            <a:t>Time frame</a:t>
          </a:r>
        </a:p>
      </dgm:t>
    </dgm:pt>
    <dgm:pt modelId="{8F6A011D-EB3E-4A95-B7FA-2EF74445005E}" type="sibTrans" cxnId="{A700E65F-8E35-4192-81BA-1E09654D6B99}">
      <dgm:prSet/>
      <dgm:spPr>
        <a:ln>
          <a:solidFill>
            <a:srgbClr val="FFFF00">
              <a:alpha val="90000"/>
            </a:srgbClr>
          </a:solidFill>
        </a:ln>
      </dgm:spPr>
      <dgm:t>
        <a:bodyPr/>
        <a:lstStyle/>
        <a:p>
          <a:endParaRPr lang="en-US"/>
        </a:p>
      </dgm:t>
    </dgm:pt>
    <dgm:pt modelId="{3D42BD70-B8B9-4E8C-ABC9-CC3C03B49423}" type="parTrans" cxnId="{A700E65F-8E35-4192-81BA-1E09654D6B99}">
      <dgm:prSet/>
      <dgm:spPr/>
      <dgm:t>
        <a:bodyPr/>
        <a:lstStyle/>
        <a:p>
          <a:endParaRPr lang="en-US"/>
        </a:p>
      </dgm:t>
    </dgm:pt>
    <dgm:pt modelId="{B75BEFC1-7253-416C-A78B-8C4609FFC2A3}">
      <dgm:prSet phldrT="[Text]" custT="1"/>
      <dgm:spPr>
        <a:ln>
          <a:solidFill>
            <a:srgbClr val="C00000"/>
          </a:solidFill>
        </a:ln>
      </dgm:spPr>
      <dgm:t>
        <a:bodyPr/>
        <a:lstStyle/>
        <a:p>
          <a:r>
            <a:rPr lang="en-US" sz="1400" dirty="0"/>
            <a:t>Registration and login Process</a:t>
          </a:r>
        </a:p>
      </dgm:t>
    </dgm:pt>
    <dgm:pt modelId="{EFAEB1F4-4ABF-4F88-AA72-A2DE56A94473}" type="sibTrans" cxnId="{3B923915-1A00-4FFE-95EE-FA3741BE5808}">
      <dgm:prSet/>
      <dgm:spPr/>
      <dgm:t>
        <a:bodyPr/>
        <a:lstStyle/>
        <a:p>
          <a:endParaRPr lang="en-US"/>
        </a:p>
      </dgm:t>
    </dgm:pt>
    <dgm:pt modelId="{2C950ED7-6867-4780-85BC-B6DC133C40A1}" type="parTrans" cxnId="{3B923915-1A00-4FFE-95EE-FA3741BE5808}">
      <dgm:prSet/>
      <dgm:spPr/>
      <dgm:t>
        <a:bodyPr/>
        <a:lstStyle/>
        <a:p>
          <a:endParaRPr lang="en-US"/>
        </a:p>
      </dgm:t>
    </dgm:pt>
    <dgm:pt modelId="{6D718F5F-E574-43F0-805E-A5C5CDC6F2B0}" type="pres">
      <dgm:prSet presAssocID="{0A767647-9C8D-4F81-B859-217400D21BC0}" presName="outerComposite" presStyleCnt="0">
        <dgm:presLayoutVars>
          <dgm:chMax val="5"/>
          <dgm:dir/>
          <dgm:resizeHandles val="exact"/>
        </dgm:presLayoutVars>
      </dgm:prSet>
      <dgm:spPr/>
    </dgm:pt>
    <dgm:pt modelId="{1100F2BE-EA60-4AA6-9381-664187D3A42E}" type="pres">
      <dgm:prSet presAssocID="{0A767647-9C8D-4F81-B859-217400D21BC0}" presName="dummyMaxCanvas" presStyleCnt="0">
        <dgm:presLayoutVars/>
      </dgm:prSet>
      <dgm:spPr/>
    </dgm:pt>
    <dgm:pt modelId="{822B09C2-8229-4AA5-B5E9-ED5B82CFEEF4}" type="pres">
      <dgm:prSet presAssocID="{0A767647-9C8D-4F81-B859-217400D21BC0}" presName="ThreeNodes_1" presStyleLbl="node1" presStyleIdx="0" presStyleCnt="3" custScaleX="88353" custScaleY="68526">
        <dgm:presLayoutVars>
          <dgm:bulletEnabled val="1"/>
        </dgm:presLayoutVars>
      </dgm:prSet>
      <dgm:spPr/>
    </dgm:pt>
    <dgm:pt modelId="{698ED5B9-2A1A-42E9-B9A0-FC4C86FD5E0F}" type="pres">
      <dgm:prSet presAssocID="{0A767647-9C8D-4F81-B859-217400D21BC0}" presName="ThreeNodes_2" presStyleLbl="node1" presStyleIdx="1" presStyleCnt="3" custScaleX="92893" custScaleY="66054" custLinFactNeighborX="-55" custLinFactNeighborY="-189">
        <dgm:presLayoutVars>
          <dgm:bulletEnabled val="1"/>
        </dgm:presLayoutVars>
      </dgm:prSet>
      <dgm:spPr/>
    </dgm:pt>
    <dgm:pt modelId="{9180F6C0-B325-4EC9-A9AD-0F8C5A1E3EE7}" type="pres">
      <dgm:prSet presAssocID="{0A767647-9C8D-4F81-B859-217400D21BC0}" presName="ThreeNodes_3" presStyleLbl="node1" presStyleIdx="2" presStyleCnt="3" custScaleX="97425" custScaleY="62826">
        <dgm:presLayoutVars>
          <dgm:bulletEnabled val="1"/>
        </dgm:presLayoutVars>
      </dgm:prSet>
      <dgm:spPr/>
    </dgm:pt>
    <dgm:pt modelId="{1BD1C1A6-23D2-4993-BB14-C961F5065796}" type="pres">
      <dgm:prSet presAssocID="{0A767647-9C8D-4F81-B859-217400D21BC0}" presName="ThreeConn_1-2" presStyleLbl="fgAccFollowNode1" presStyleIdx="0" presStyleCnt="2" custScaleX="78629" custScaleY="89314">
        <dgm:presLayoutVars>
          <dgm:bulletEnabled val="1"/>
        </dgm:presLayoutVars>
      </dgm:prSet>
      <dgm:spPr/>
    </dgm:pt>
    <dgm:pt modelId="{FBCA7BAF-57F1-4B4F-91FC-412FA4A5D429}" type="pres">
      <dgm:prSet presAssocID="{0A767647-9C8D-4F81-B859-217400D21BC0}" presName="ThreeConn_2-3" presStyleLbl="fgAccFollowNode1" presStyleIdx="1" presStyleCnt="2" custScaleX="60582" custScaleY="84647">
        <dgm:presLayoutVars>
          <dgm:bulletEnabled val="1"/>
        </dgm:presLayoutVars>
      </dgm:prSet>
      <dgm:spPr/>
    </dgm:pt>
    <dgm:pt modelId="{F7850E9D-D903-4AE7-BB1A-9BA395A6D34B}" type="pres">
      <dgm:prSet presAssocID="{0A767647-9C8D-4F81-B859-217400D21BC0}" presName="ThreeNodes_1_text" presStyleLbl="node1" presStyleIdx="2" presStyleCnt="3">
        <dgm:presLayoutVars>
          <dgm:bulletEnabled val="1"/>
        </dgm:presLayoutVars>
      </dgm:prSet>
      <dgm:spPr/>
    </dgm:pt>
    <dgm:pt modelId="{DD38D371-C547-470C-87C6-843516493774}" type="pres">
      <dgm:prSet presAssocID="{0A767647-9C8D-4F81-B859-217400D21BC0}" presName="ThreeNodes_2_text" presStyleLbl="node1" presStyleIdx="2" presStyleCnt="3">
        <dgm:presLayoutVars>
          <dgm:bulletEnabled val="1"/>
        </dgm:presLayoutVars>
      </dgm:prSet>
      <dgm:spPr/>
    </dgm:pt>
    <dgm:pt modelId="{AA1760D6-4983-4640-85A8-488B03B41124}" type="pres">
      <dgm:prSet presAssocID="{0A767647-9C8D-4F81-B859-217400D21BC0}" presName="ThreeNodes_3_text" presStyleLbl="node1" presStyleIdx="2" presStyleCnt="3">
        <dgm:presLayoutVars>
          <dgm:bulletEnabled val="1"/>
        </dgm:presLayoutVars>
      </dgm:prSet>
      <dgm:spPr/>
    </dgm:pt>
  </dgm:ptLst>
  <dgm:cxnLst>
    <dgm:cxn modelId="{3B923915-1A00-4FFE-95EE-FA3741BE5808}" srcId="{0A767647-9C8D-4F81-B859-217400D21BC0}" destId="{B75BEFC1-7253-416C-A78B-8C4609FFC2A3}" srcOrd="2" destOrd="0" parTransId="{2C950ED7-6867-4780-85BC-B6DC133C40A1}" sibTransId="{EFAEB1F4-4ABF-4F88-AA72-A2DE56A94473}"/>
    <dgm:cxn modelId="{8D384F2F-DB33-40A2-854B-83C0F9D2519A}" type="presOf" srcId="{0DFB6490-F186-499E-98AD-2979B8AA33C0}" destId="{DD38D371-C547-470C-87C6-843516493774}" srcOrd="1" destOrd="0" presId="urn:microsoft.com/office/officeart/2005/8/layout/vProcess5"/>
    <dgm:cxn modelId="{B740BF31-AD49-4FA6-B953-06114C0B3B57}" srcId="{0A767647-9C8D-4F81-B859-217400D21BC0}" destId="{F0C2DFA4-EEB6-4941-B462-F3FF35F28B14}" srcOrd="0" destOrd="0" parTransId="{9212A18E-49B5-4FAD-BC16-3C8B61B4DB4C}" sibTransId="{0774D487-ED84-42FB-968A-C0E0F8726ED0}"/>
    <dgm:cxn modelId="{A700E65F-8E35-4192-81BA-1E09654D6B99}" srcId="{0A767647-9C8D-4F81-B859-217400D21BC0}" destId="{0DFB6490-F186-499E-98AD-2979B8AA33C0}" srcOrd="1" destOrd="0" parTransId="{3D42BD70-B8B9-4E8C-ABC9-CC3C03B49423}" sibTransId="{8F6A011D-EB3E-4A95-B7FA-2EF74445005E}"/>
    <dgm:cxn modelId="{53958F51-A736-4EC7-93FB-2AD0A4A0ABC3}" type="presOf" srcId="{0DFB6490-F186-499E-98AD-2979B8AA33C0}" destId="{698ED5B9-2A1A-42E9-B9A0-FC4C86FD5E0F}" srcOrd="0" destOrd="0" presId="urn:microsoft.com/office/officeart/2005/8/layout/vProcess5"/>
    <dgm:cxn modelId="{C206087A-1A38-4FFC-8CCA-DDE68F555384}" type="presOf" srcId="{0774D487-ED84-42FB-968A-C0E0F8726ED0}" destId="{1BD1C1A6-23D2-4993-BB14-C961F5065796}" srcOrd="0" destOrd="0" presId="urn:microsoft.com/office/officeart/2005/8/layout/vProcess5"/>
    <dgm:cxn modelId="{5AF9DC5A-1B44-446B-BAE2-92D582CD8F7F}" type="presOf" srcId="{B75BEFC1-7253-416C-A78B-8C4609FFC2A3}" destId="{9180F6C0-B325-4EC9-A9AD-0F8C5A1E3EE7}" srcOrd="0" destOrd="0" presId="urn:microsoft.com/office/officeart/2005/8/layout/vProcess5"/>
    <dgm:cxn modelId="{1672B47B-DE42-4DF7-AC0C-0179FBA88CB2}" type="presOf" srcId="{F0C2DFA4-EEB6-4941-B462-F3FF35F28B14}" destId="{822B09C2-8229-4AA5-B5E9-ED5B82CFEEF4}" srcOrd="0" destOrd="0" presId="urn:microsoft.com/office/officeart/2005/8/layout/vProcess5"/>
    <dgm:cxn modelId="{72DF40C2-F08C-419E-A8AD-D487BAA19CAE}" type="presOf" srcId="{F0C2DFA4-EEB6-4941-B462-F3FF35F28B14}" destId="{F7850E9D-D903-4AE7-BB1A-9BA395A6D34B}" srcOrd="1" destOrd="0" presId="urn:microsoft.com/office/officeart/2005/8/layout/vProcess5"/>
    <dgm:cxn modelId="{D5A50CC6-E9EF-479F-AD3A-07CF6962BF08}" type="presOf" srcId="{0A767647-9C8D-4F81-B859-217400D21BC0}" destId="{6D718F5F-E574-43F0-805E-A5C5CDC6F2B0}" srcOrd="0" destOrd="0" presId="urn:microsoft.com/office/officeart/2005/8/layout/vProcess5"/>
    <dgm:cxn modelId="{A5EA7CE7-E9DD-4889-93AA-1C5DEB23BAC5}" type="presOf" srcId="{8F6A011D-EB3E-4A95-B7FA-2EF74445005E}" destId="{FBCA7BAF-57F1-4B4F-91FC-412FA4A5D429}" srcOrd="0" destOrd="0" presId="urn:microsoft.com/office/officeart/2005/8/layout/vProcess5"/>
    <dgm:cxn modelId="{933A73ED-F020-4E05-8833-AD88322A6B7D}" type="presOf" srcId="{B75BEFC1-7253-416C-A78B-8C4609FFC2A3}" destId="{AA1760D6-4983-4640-85A8-488B03B41124}" srcOrd="1" destOrd="0" presId="urn:microsoft.com/office/officeart/2005/8/layout/vProcess5"/>
    <dgm:cxn modelId="{FE8E08C1-A947-4919-8300-04CF267B62A9}" type="presParOf" srcId="{6D718F5F-E574-43F0-805E-A5C5CDC6F2B0}" destId="{1100F2BE-EA60-4AA6-9381-664187D3A42E}" srcOrd="0" destOrd="0" presId="urn:microsoft.com/office/officeart/2005/8/layout/vProcess5"/>
    <dgm:cxn modelId="{BB1E25B9-CE28-4960-9B95-9AB1A142B045}" type="presParOf" srcId="{6D718F5F-E574-43F0-805E-A5C5CDC6F2B0}" destId="{822B09C2-8229-4AA5-B5E9-ED5B82CFEEF4}" srcOrd="1" destOrd="0" presId="urn:microsoft.com/office/officeart/2005/8/layout/vProcess5"/>
    <dgm:cxn modelId="{2F9A7A7E-9332-4E16-8190-F0DE67D41D0E}" type="presParOf" srcId="{6D718F5F-E574-43F0-805E-A5C5CDC6F2B0}" destId="{698ED5B9-2A1A-42E9-B9A0-FC4C86FD5E0F}" srcOrd="2" destOrd="0" presId="urn:microsoft.com/office/officeart/2005/8/layout/vProcess5"/>
    <dgm:cxn modelId="{9DD9510E-4376-4E11-82D1-249F7E0D4B4E}" type="presParOf" srcId="{6D718F5F-E574-43F0-805E-A5C5CDC6F2B0}" destId="{9180F6C0-B325-4EC9-A9AD-0F8C5A1E3EE7}" srcOrd="3" destOrd="0" presId="urn:microsoft.com/office/officeart/2005/8/layout/vProcess5"/>
    <dgm:cxn modelId="{F8A4EC71-7C0B-4D83-A43C-8DBE67B5AE07}" type="presParOf" srcId="{6D718F5F-E574-43F0-805E-A5C5CDC6F2B0}" destId="{1BD1C1A6-23D2-4993-BB14-C961F5065796}" srcOrd="4" destOrd="0" presId="urn:microsoft.com/office/officeart/2005/8/layout/vProcess5"/>
    <dgm:cxn modelId="{B798DCC3-1E90-4568-B104-3BE35803D8B6}" type="presParOf" srcId="{6D718F5F-E574-43F0-805E-A5C5CDC6F2B0}" destId="{FBCA7BAF-57F1-4B4F-91FC-412FA4A5D429}" srcOrd="5" destOrd="0" presId="urn:microsoft.com/office/officeart/2005/8/layout/vProcess5"/>
    <dgm:cxn modelId="{46BE86AF-634F-4CD6-A5FE-B5C2B9303AEC}" type="presParOf" srcId="{6D718F5F-E574-43F0-805E-A5C5CDC6F2B0}" destId="{F7850E9D-D903-4AE7-BB1A-9BA395A6D34B}" srcOrd="6" destOrd="0" presId="urn:microsoft.com/office/officeart/2005/8/layout/vProcess5"/>
    <dgm:cxn modelId="{7907BB04-6262-4858-9DBD-DF9DCF363607}" type="presParOf" srcId="{6D718F5F-E574-43F0-805E-A5C5CDC6F2B0}" destId="{DD38D371-C547-470C-87C6-843516493774}" srcOrd="7" destOrd="0" presId="urn:microsoft.com/office/officeart/2005/8/layout/vProcess5"/>
    <dgm:cxn modelId="{4D6A82CC-727A-44EE-9FF5-985D1C13BED1}" type="presParOf" srcId="{6D718F5F-E574-43F0-805E-A5C5CDC6F2B0}" destId="{AA1760D6-4983-4640-85A8-488B03B4112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0A767647-9C8D-4F81-B859-217400D21BC0}"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F0C2DFA4-EEB6-4941-B462-F3FF35F28B14}">
      <dgm:prSet phldrT="[Text]" custT="1"/>
      <dgm:spPr>
        <a:ln>
          <a:solidFill>
            <a:schemeClr val="accent2">
              <a:lumMod val="50000"/>
            </a:schemeClr>
          </a:solidFill>
        </a:ln>
      </dgm:spPr>
      <dgm:t>
        <a:bodyPr/>
        <a:lstStyle/>
        <a:p>
          <a:r>
            <a:rPr lang="en-US" sz="1400" dirty="0"/>
            <a:t>Generate Attendance Records</a:t>
          </a:r>
        </a:p>
      </dgm:t>
    </dgm:pt>
    <dgm:pt modelId="{0774D487-ED84-42FB-968A-C0E0F8726ED0}" type="sibTrans" cxnId="{B740BF31-AD49-4FA6-B953-06114C0B3B57}">
      <dgm:prSet/>
      <dgm:spPr>
        <a:ln>
          <a:solidFill>
            <a:srgbClr val="FF0000">
              <a:alpha val="90000"/>
            </a:srgbClr>
          </a:solidFill>
        </a:ln>
      </dgm:spPr>
      <dgm:t>
        <a:bodyPr/>
        <a:lstStyle/>
        <a:p>
          <a:endParaRPr lang="en-US"/>
        </a:p>
      </dgm:t>
    </dgm:pt>
    <dgm:pt modelId="{9212A18E-49B5-4FAD-BC16-3C8B61B4DB4C}" type="parTrans" cxnId="{B740BF31-AD49-4FA6-B953-06114C0B3B57}">
      <dgm:prSet/>
      <dgm:spPr/>
      <dgm:t>
        <a:bodyPr/>
        <a:lstStyle/>
        <a:p>
          <a:endParaRPr lang="en-US"/>
        </a:p>
      </dgm:t>
    </dgm:pt>
    <dgm:pt modelId="{0DFB6490-F186-499E-98AD-2979B8AA33C0}">
      <dgm:prSet phldrT="[Text]" custT="1"/>
      <dgm:spPr>
        <a:ln>
          <a:solidFill>
            <a:schemeClr val="bg2">
              <a:lumMod val="50000"/>
            </a:schemeClr>
          </a:solidFill>
        </a:ln>
      </dgm:spPr>
      <dgm:t>
        <a:bodyPr/>
        <a:lstStyle/>
        <a:p>
          <a:r>
            <a:rPr lang="en-US" sz="1400" dirty="0"/>
            <a:t>Security</a:t>
          </a:r>
        </a:p>
      </dgm:t>
    </dgm:pt>
    <dgm:pt modelId="{8F6A011D-EB3E-4A95-B7FA-2EF74445005E}" type="sibTrans" cxnId="{A700E65F-8E35-4192-81BA-1E09654D6B99}">
      <dgm:prSet/>
      <dgm:spPr>
        <a:ln>
          <a:solidFill>
            <a:srgbClr val="7030A0">
              <a:alpha val="90000"/>
            </a:srgbClr>
          </a:solidFill>
        </a:ln>
      </dgm:spPr>
      <dgm:t>
        <a:bodyPr/>
        <a:lstStyle/>
        <a:p>
          <a:endParaRPr lang="en-US"/>
        </a:p>
      </dgm:t>
    </dgm:pt>
    <dgm:pt modelId="{3D42BD70-B8B9-4E8C-ABC9-CC3C03B49423}" type="parTrans" cxnId="{A700E65F-8E35-4192-81BA-1E09654D6B99}">
      <dgm:prSet/>
      <dgm:spPr/>
      <dgm:t>
        <a:bodyPr/>
        <a:lstStyle/>
        <a:p>
          <a:endParaRPr lang="en-US"/>
        </a:p>
      </dgm:t>
    </dgm:pt>
    <dgm:pt modelId="{6D718F5F-E574-43F0-805E-A5C5CDC6F2B0}" type="pres">
      <dgm:prSet presAssocID="{0A767647-9C8D-4F81-B859-217400D21BC0}" presName="outerComposite" presStyleCnt="0">
        <dgm:presLayoutVars>
          <dgm:chMax val="5"/>
          <dgm:dir/>
          <dgm:resizeHandles val="exact"/>
        </dgm:presLayoutVars>
      </dgm:prSet>
      <dgm:spPr/>
    </dgm:pt>
    <dgm:pt modelId="{1100F2BE-EA60-4AA6-9381-664187D3A42E}" type="pres">
      <dgm:prSet presAssocID="{0A767647-9C8D-4F81-B859-217400D21BC0}" presName="dummyMaxCanvas" presStyleCnt="0">
        <dgm:presLayoutVars/>
      </dgm:prSet>
      <dgm:spPr/>
    </dgm:pt>
    <dgm:pt modelId="{3D5CF8AB-8DD2-48FD-81CF-9847D447B61E}" type="pres">
      <dgm:prSet presAssocID="{0A767647-9C8D-4F81-B859-217400D21BC0}" presName="TwoNodes_1" presStyleLbl="node1" presStyleIdx="0" presStyleCnt="2" custScaleY="85069">
        <dgm:presLayoutVars>
          <dgm:bulletEnabled val="1"/>
        </dgm:presLayoutVars>
      </dgm:prSet>
      <dgm:spPr/>
    </dgm:pt>
    <dgm:pt modelId="{042D0F5C-2C79-4A78-9F9E-E52A32EBBE10}" type="pres">
      <dgm:prSet presAssocID="{0A767647-9C8D-4F81-B859-217400D21BC0}" presName="TwoNodes_2" presStyleLbl="node1" presStyleIdx="1" presStyleCnt="2" custScaleY="82076">
        <dgm:presLayoutVars>
          <dgm:bulletEnabled val="1"/>
        </dgm:presLayoutVars>
      </dgm:prSet>
      <dgm:spPr/>
    </dgm:pt>
    <dgm:pt modelId="{969480CA-FE25-47CC-8F13-35230A1810F8}" type="pres">
      <dgm:prSet presAssocID="{0A767647-9C8D-4F81-B859-217400D21BC0}" presName="TwoConn_1-2" presStyleLbl="fgAccFollowNode1" presStyleIdx="0" presStyleCnt="1">
        <dgm:presLayoutVars>
          <dgm:bulletEnabled val="1"/>
        </dgm:presLayoutVars>
      </dgm:prSet>
      <dgm:spPr/>
    </dgm:pt>
    <dgm:pt modelId="{0953261B-CD53-4422-83B1-E0DF990DA8FB}" type="pres">
      <dgm:prSet presAssocID="{0A767647-9C8D-4F81-B859-217400D21BC0}" presName="TwoNodes_1_text" presStyleLbl="node1" presStyleIdx="1" presStyleCnt="2">
        <dgm:presLayoutVars>
          <dgm:bulletEnabled val="1"/>
        </dgm:presLayoutVars>
      </dgm:prSet>
      <dgm:spPr/>
    </dgm:pt>
    <dgm:pt modelId="{3B6DD8D4-7CF2-464E-9D11-0A5F0055591D}" type="pres">
      <dgm:prSet presAssocID="{0A767647-9C8D-4F81-B859-217400D21BC0}" presName="TwoNodes_2_text" presStyleLbl="node1" presStyleIdx="1" presStyleCnt="2">
        <dgm:presLayoutVars>
          <dgm:bulletEnabled val="1"/>
        </dgm:presLayoutVars>
      </dgm:prSet>
      <dgm:spPr/>
    </dgm:pt>
  </dgm:ptLst>
  <dgm:cxnLst>
    <dgm:cxn modelId="{B740BF31-AD49-4FA6-B953-06114C0B3B57}" srcId="{0A767647-9C8D-4F81-B859-217400D21BC0}" destId="{F0C2DFA4-EEB6-4941-B462-F3FF35F28B14}" srcOrd="0" destOrd="0" parTransId="{9212A18E-49B5-4FAD-BC16-3C8B61B4DB4C}" sibTransId="{0774D487-ED84-42FB-968A-C0E0F8726ED0}"/>
    <dgm:cxn modelId="{40543E33-F411-4CDE-8560-2B996F356BAA}" type="presOf" srcId="{F0C2DFA4-EEB6-4941-B462-F3FF35F28B14}" destId="{3D5CF8AB-8DD2-48FD-81CF-9847D447B61E}" srcOrd="0" destOrd="0" presId="urn:microsoft.com/office/officeart/2005/8/layout/vProcess5"/>
    <dgm:cxn modelId="{A700E65F-8E35-4192-81BA-1E09654D6B99}" srcId="{0A767647-9C8D-4F81-B859-217400D21BC0}" destId="{0DFB6490-F186-499E-98AD-2979B8AA33C0}" srcOrd="1" destOrd="0" parTransId="{3D42BD70-B8B9-4E8C-ABC9-CC3C03B49423}" sibTransId="{8F6A011D-EB3E-4A95-B7FA-2EF74445005E}"/>
    <dgm:cxn modelId="{9EABD393-18DD-4DE4-9A71-FAB21B42FB3D}" type="presOf" srcId="{0DFB6490-F186-499E-98AD-2979B8AA33C0}" destId="{042D0F5C-2C79-4A78-9F9E-E52A32EBBE10}" srcOrd="0" destOrd="0" presId="urn:microsoft.com/office/officeart/2005/8/layout/vProcess5"/>
    <dgm:cxn modelId="{A6D0FFB0-D6EB-4EF1-B185-103B80C31A7C}" type="presOf" srcId="{F0C2DFA4-EEB6-4941-B462-F3FF35F28B14}" destId="{0953261B-CD53-4422-83B1-E0DF990DA8FB}" srcOrd="1" destOrd="0" presId="urn:microsoft.com/office/officeart/2005/8/layout/vProcess5"/>
    <dgm:cxn modelId="{7981E2BE-384D-4549-A836-958C2BE2FCFB}" type="presOf" srcId="{0774D487-ED84-42FB-968A-C0E0F8726ED0}" destId="{969480CA-FE25-47CC-8F13-35230A1810F8}" srcOrd="0" destOrd="0" presId="urn:microsoft.com/office/officeart/2005/8/layout/vProcess5"/>
    <dgm:cxn modelId="{D5A50CC6-E9EF-479F-AD3A-07CF6962BF08}" type="presOf" srcId="{0A767647-9C8D-4F81-B859-217400D21BC0}" destId="{6D718F5F-E574-43F0-805E-A5C5CDC6F2B0}" srcOrd="0" destOrd="0" presId="urn:microsoft.com/office/officeart/2005/8/layout/vProcess5"/>
    <dgm:cxn modelId="{88EE02E1-E92C-42E3-838E-99D1CD0B8AC9}" type="presOf" srcId="{0DFB6490-F186-499E-98AD-2979B8AA33C0}" destId="{3B6DD8D4-7CF2-464E-9D11-0A5F0055591D}" srcOrd="1" destOrd="0" presId="urn:microsoft.com/office/officeart/2005/8/layout/vProcess5"/>
    <dgm:cxn modelId="{FE8E08C1-A947-4919-8300-04CF267B62A9}" type="presParOf" srcId="{6D718F5F-E574-43F0-805E-A5C5CDC6F2B0}" destId="{1100F2BE-EA60-4AA6-9381-664187D3A42E}" srcOrd="0" destOrd="0" presId="urn:microsoft.com/office/officeart/2005/8/layout/vProcess5"/>
    <dgm:cxn modelId="{CBA3E1B2-ED83-4611-809A-9DD58819F57A}" type="presParOf" srcId="{6D718F5F-E574-43F0-805E-A5C5CDC6F2B0}" destId="{3D5CF8AB-8DD2-48FD-81CF-9847D447B61E}" srcOrd="1" destOrd="0" presId="urn:microsoft.com/office/officeart/2005/8/layout/vProcess5"/>
    <dgm:cxn modelId="{2A85DEF9-BB69-4C6E-A1B5-FDB4E7D8F57A}" type="presParOf" srcId="{6D718F5F-E574-43F0-805E-A5C5CDC6F2B0}" destId="{042D0F5C-2C79-4A78-9F9E-E52A32EBBE10}" srcOrd="2" destOrd="0" presId="urn:microsoft.com/office/officeart/2005/8/layout/vProcess5"/>
    <dgm:cxn modelId="{9685D290-2204-41FA-AB19-F891A8E85705}" type="presParOf" srcId="{6D718F5F-E574-43F0-805E-A5C5CDC6F2B0}" destId="{969480CA-FE25-47CC-8F13-35230A1810F8}" srcOrd="3" destOrd="0" presId="urn:microsoft.com/office/officeart/2005/8/layout/vProcess5"/>
    <dgm:cxn modelId="{486BE4BA-2F59-4F10-B6AC-C963AA8F6117}" type="presParOf" srcId="{6D718F5F-E574-43F0-805E-A5C5CDC6F2B0}" destId="{0953261B-CD53-4422-83B1-E0DF990DA8FB}" srcOrd="4" destOrd="0" presId="urn:microsoft.com/office/officeart/2005/8/layout/vProcess5"/>
    <dgm:cxn modelId="{B4F04ABE-F9FF-4736-AC03-D44FB8C1309D}" type="presParOf" srcId="{6D718F5F-E574-43F0-805E-A5C5CDC6F2B0}" destId="{3B6DD8D4-7CF2-464E-9D11-0A5F0055591D}" srcOrd="5"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767647-9C8D-4F81-B859-217400D21BC0}"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F0C2DFA4-EEB6-4941-B462-F3FF35F28B14}">
      <dgm:prSet phldrT="[Text]" custT="1"/>
      <dgm:spPr>
        <a:ln>
          <a:solidFill>
            <a:srgbClr val="FFC000"/>
          </a:solidFill>
        </a:ln>
      </dgm:spPr>
      <dgm:t>
        <a:bodyPr/>
        <a:lstStyle/>
        <a:p>
          <a:r>
            <a:rPr lang="en-US" sz="1400" dirty="0"/>
            <a:t>Attendance Report</a:t>
          </a:r>
        </a:p>
      </dgm:t>
    </dgm:pt>
    <dgm:pt modelId="{0774D487-ED84-42FB-968A-C0E0F8726ED0}" type="sibTrans" cxnId="{B740BF31-AD49-4FA6-B953-06114C0B3B57}">
      <dgm:prSet/>
      <dgm:spPr>
        <a:ln>
          <a:solidFill>
            <a:srgbClr val="0070C0">
              <a:alpha val="90000"/>
            </a:srgbClr>
          </a:solidFill>
        </a:ln>
      </dgm:spPr>
      <dgm:t>
        <a:bodyPr/>
        <a:lstStyle/>
        <a:p>
          <a:endParaRPr lang="en-US"/>
        </a:p>
      </dgm:t>
    </dgm:pt>
    <dgm:pt modelId="{9212A18E-49B5-4FAD-BC16-3C8B61B4DB4C}" type="parTrans" cxnId="{B740BF31-AD49-4FA6-B953-06114C0B3B57}">
      <dgm:prSet/>
      <dgm:spPr/>
      <dgm:t>
        <a:bodyPr/>
        <a:lstStyle/>
        <a:p>
          <a:endParaRPr lang="en-US"/>
        </a:p>
      </dgm:t>
    </dgm:pt>
    <dgm:pt modelId="{0DFB6490-F186-499E-98AD-2979B8AA33C0}">
      <dgm:prSet phldrT="[Text]" custT="1"/>
      <dgm:spPr>
        <a:ln>
          <a:solidFill>
            <a:srgbClr val="00B0F0"/>
          </a:solidFill>
        </a:ln>
      </dgm:spPr>
      <dgm:t>
        <a:bodyPr/>
        <a:lstStyle/>
        <a:p>
          <a:r>
            <a:rPr lang="en-US" sz="1400" dirty="0"/>
            <a:t>Attendance percentage Notification</a:t>
          </a:r>
        </a:p>
      </dgm:t>
    </dgm:pt>
    <dgm:pt modelId="{8F6A011D-EB3E-4A95-B7FA-2EF74445005E}" type="sibTrans" cxnId="{A700E65F-8E35-4192-81BA-1E09654D6B99}">
      <dgm:prSet/>
      <dgm:spPr>
        <a:ln>
          <a:solidFill>
            <a:srgbClr val="FFFF00">
              <a:alpha val="90000"/>
            </a:srgbClr>
          </a:solidFill>
        </a:ln>
      </dgm:spPr>
      <dgm:t>
        <a:bodyPr/>
        <a:lstStyle/>
        <a:p>
          <a:endParaRPr lang="en-US"/>
        </a:p>
      </dgm:t>
    </dgm:pt>
    <dgm:pt modelId="{3D42BD70-B8B9-4E8C-ABC9-CC3C03B49423}" type="parTrans" cxnId="{A700E65F-8E35-4192-81BA-1E09654D6B99}">
      <dgm:prSet/>
      <dgm:spPr/>
      <dgm:t>
        <a:bodyPr/>
        <a:lstStyle/>
        <a:p>
          <a:endParaRPr lang="en-US"/>
        </a:p>
      </dgm:t>
    </dgm:pt>
    <dgm:pt modelId="{B75BEFC1-7253-416C-A78B-8C4609FFC2A3}">
      <dgm:prSet phldrT="[Text]" custT="1"/>
      <dgm:spPr>
        <a:ln>
          <a:solidFill>
            <a:srgbClr val="C00000"/>
          </a:solidFill>
        </a:ln>
      </dgm:spPr>
      <dgm:t>
        <a:bodyPr/>
        <a:lstStyle/>
        <a:p>
          <a:r>
            <a:rPr lang="en-US" sz="1400" dirty="0"/>
            <a:t>Usability</a:t>
          </a:r>
        </a:p>
      </dgm:t>
    </dgm:pt>
    <dgm:pt modelId="{EFAEB1F4-4ABF-4F88-AA72-A2DE56A94473}" type="sibTrans" cxnId="{3B923915-1A00-4FFE-95EE-FA3741BE5808}">
      <dgm:prSet/>
      <dgm:spPr/>
      <dgm:t>
        <a:bodyPr/>
        <a:lstStyle/>
        <a:p>
          <a:endParaRPr lang="en-US"/>
        </a:p>
      </dgm:t>
    </dgm:pt>
    <dgm:pt modelId="{2C950ED7-6867-4780-85BC-B6DC133C40A1}" type="parTrans" cxnId="{3B923915-1A00-4FFE-95EE-FA3741BE5808}">
      <dgm:prSet/>
      <dgm:spPr/>
      <dgm:t>
        <a:bodyPr/>
        <a:lstStyle/>
        <a:p>
          <a:endParaRPr lang="en-US"/>
        </a:p>
      </dgm:t>
    </dgm:pt>
    <dgm:pt modelId="{6D718F5F-E574-43F0-805E-A5C5CDC6F2B0}" type="pres">
      <dgm:prSet presAssocID="{0A767647-9C8D-4F81-B859-217400D21BC0}" presName="outerComposite" presStyleCnt="0">
        <dgm:presLayoutVars>
          <dgm:chMax val="5"/>
          <dgm:dir/>
          <dgm:resizeHandles val="exact"/>
        </dgm:presLayoutVars>
      </dgm:prSet>
      <dgm:spPr/>
    </dgm:pt>
    <dgm:pt modelId="{1100F2BE-EA60-4AA6-9381-664187D3A42E}" type="pres">
      <dgm:prSet presAssocID="{0A767647-9C8D-4F81-B859-217400D21BC0}" presName="dummyMaxCanvas" presStyleCnt="0">
        <dgm:presLayoutVars/>
      </dgm:prSet>
      <dgm:spPr/>
    </dgm:pt>
    <dgm:pt modelId="{822B09C2-8229-4AA5-B5E9-ED5B82CFEEF4}" type="pres">
      <dgm:prSet presAssocID="{0A767647-9C8D-4F81-B859-217400D21BC0}" presName="ThreeNodes_1" presStyleLbl="node1" presStyleIdx="0" presStyleCnt="3" custScaleX="88353" custScaleY="68526">
        <dgm:presLayoutVars>
          <dgm:bulletEnabled val="1"/>
        </dgm:presLayoutVars>
      </dgm:prSet>
      <dgm:spPr/>
    </dgm:pt>
    <dgm:pt modelId="{698ED5B9-2A1A-42E9-B9A0-FC4C86FD5E0F}" type="pres">
      <dgm:prSet presAssocID="{0A767647-9C8D-4F81-B859-217400D21BC0}" presName="ThreeNodes_2" presStyleLbl="node1" presStyleIdx="1" presStyleCnt="3" custScaleX="92893" custScaleY="66054" custLinFactNeighborX="-55" custLinFactNeighborY="-189">
        <dgm:presLayoutVars>
          <dgm:bulletEnabled val="1"/>
        </dgm:presLayoutVars>
      </dgm:prSet>
      <dgm:spPr/>
    </dgm:pt>
    <dgm:pt modelId="{9180F6C0-B325-4EC9-A9AD-0F8C5A1E3EE7}" type="pres">
      <dgm:prSet presAssocID="{0A767647-9C8D-4F81-B859-217400D21BC0}" presName="ThreeNodes_3" presStyleLbl="node1" presStyleIdx="2" presStyleCnt="3" custScaleX="97425" custScaleY="62826" custLinFactNeighborX="-2250" custLinFactNeighborY="-11530">
        <dgm:presLayoutVars>
          <dgm:bulletEnabled val="1"/>
        </dgm:presLayoutVars>
      </dgm:prSet>
      <dgm:spPr/>
    </dgm:pt>
    <dgm:pt modelId="{1BD1C1A6-23D2-4993-BB14-C961F5065796}" type="pres">
      <dgm:prSet presAssocID="{0A767647-9C8D-4F81-B859-217400D21BC0}" presName="ThreeConn_1-2" presStyleLbl="fgAccFollowNode1" presStyleIdx="0" presStyleCnt="2" custScaleX="78629" custScaleY="89314">
        <dgm:presLayoutVars>
          <dgm:bulletEnabled val="1"/>
        </dgm:presLayoutVars>
      </dgm:prSet>
      <dgm:spPr/>
    </dgm:pt>
    <dgm:pt modelId="{FBCA7BAF-57F1-4B4F-91FC-412FA4A5D429}" type="pres">
      <dgm:prSet presAssocID="{0A767647-9C8D-4F81-B859-217400D21BC0}" presName="ThreeConn_2-3" presStyleLbl="fgAccFollowNode1" presStyleIdx="1" presStyleCnt="2" custScaleX="60582" custScaleY="84647">
        <dgm:presLayoutVars>
          <dgm:bulletEnabled val="1"/>
        </dgm:presLayoutVars>
      </dgm:prSet>
      <dgm:spPr/>
    </dgm:pt>
    <dgm:pt modelId="{F7850E9D-D903-4AE7-BB1A-9BA395A6D34B}" type="pres">
      <dgm:prSet presAssocID="{0A767647-9C8D-4F81-B859-217400D21BC0}" presName="ThreeNodes_1_text" presStyleLbl="node1" presStyleIdx="2" presStyleCnt="3">
        <dgm:presLayoutVars>
          <dgm:bulletEnabled val="1"/>
        </dgm:presLayoutVars>
      </dgm:prSet>
      <dgm:spPr/>
    </dgm:pt>
    <dgm:pt modelId="{DD38D371-C547-470C-87C6-843516493774}" type="pres">
      <dgm:prSet presAssocID="{0A767647-9C8D-4F81-B859-217400D21BC0}" presName="ThreeNodes_2_text" presStyleLbl="node1" presStyleIdx="2" presStyleCnt="3">
        <dgm:presLayoutVars>
          <dgm:bulletEnabled val="1"/>
        </dgm:presLayoutVars>
      </dgm:prSet>
      <dgm:spPr/>
    </dgm:pt>
    <dgm:pt modelId="{AA1760D6-4983-4640-85A8-488B03B41124}" type="pres">
      <dgm:prSet presAssocID="{0A767647-9C8D-4F81-B859-217400D21BC0}" presName="ThreeNodes_3_text" presStyleLbl="node1" presStyleIdx="2" presStyleCnt="3">
        <dgm:presLayoutVars>
          <dgm:bulletEnabled val="1"/>
        </dgm:presLayoutVars>
      </dgm:prSet>
      <dgm:spPr/>
    </dgm:pt>
  </dgm:ptLst>
  <dgm:cxnLst>
    <dgm:cxn modelId="{3B923915-1A00-4FFE-95EE-FA3741BE5808}" srcId="{0A767647-9C8D-4F81-B859-217400D21BC0}" destId="{B75BEFC1-7253-416C-A78B-8C4609FFC2A3}" srcOrd="2" destOrd="0" parTransId="{2C950ED7-6867-4780-85BC-B6DC133C40A1}" sibTransId="{EFAEB1F4-4ABF-4F88-AA72-A2DE56A94473}"/>
    <dgm:cxn modelId="{8D384F2F-DB33-40A2-854B-83C0F9D2519A}" type="presOf" srcId="{0DFB6490-F186-499E-98AD-2979B8AA33C0}" destId="{DD38D371-C547-470C-87C6-843516493774}" srcOrd="1" destOrd="0" presId="urn:microsoft.com/office/officeart/2005/8/layout/vProcess5"/>
    <dgm:cxn modelId="{B740BF31-AD49-4FA6-B953-06114C0B3B57}" srcId="{0A767647-9C8D-4F81-B859-217400D21BC0}" destId="{F0C2DFA4-EEB6-4941-B462-F3FF35F28B14}" srcOrd="0" destOrd="0" parTransId="{9212A18E-49B5-4FAD-BC16-3C8B61B4DB4C}" sibTransId="{0774D487-ED84-42FB-968A-C0E0F8726ED0}"/>
    <dgm:cxn modelId="{A700E65F-8E35-4192-81BA-1E09654D6B99}" srcId="{0A767647-9C8D-4F81-B859-217400D21BC0}" destId="{0DFB6490-F186-499E-98AD-2979B8AA33C0}" srcOrd="1" destOrd="0" parTransId="{3D42BD70-B8B9-4E8C-ABC9-CC3C03B49423}" sibTransId="{8F6A011D-EB3E-4A95-B7FA-2EF74445005E}"/>
    <dgm:cxn modelId="{53958F51-A736-4EC7-93FB-2AD0A4A0ABC3}" type="presOf" srcId="{0DFB6490-F186-499E-98AD-2979B8AA33C0}" destId="{698ED5B9-2A1A-42E9-B9A0-FC4C86FD5E0F}" srcOrd="0" destOrd="0" presId="urn:microsoft.com/office/officeart/2005/8/layout/vProcess5"/>
    <dgm:cxn modelId="{C206087A-1A38-4FFC-8CCA-DDE68F555384}" type="presOf" srcId="{0774D487-ED84-42FB-968A-C0E0F8726ED0}" destId="{1BD1C1A6-23D2-4993-BB14-C961F5065796}" srcOrd="0" destOrd="0" presId="urn:microsoft.com/office/officeart/2005/8/layout/vProcess5"/>
    <dgm:cxn modelId="{5AF9DC5A-1B44-446B-BAE2-92D582CD8F7F}" type="presOf" srcId="{B75BEFC1-7253-416C-A78B-8C4609FFC2A3}" destId="{9180F6C0-B325-4EC9-A9AD-0F8C5A1E3EE7}" srcOrd="0" destOrd="0" presId="urn:microsoft.com/office/officeart/2005/8/layout/vProcess5"/>
    <dgm:cxn modelId="{1672B47B-DE42-4DF7-AC0C-0179FBA88CB2}" type="presOf" srcId="{F0C2DFA4-EEB6-4941-B462-F3FF35F28B14}" destId="{822B09C2-8229-4AA5-B5E9-ED5B82CFEEF4}" srcOrd="0" destOrd="0" presId="urn:microsoft.com/office/officeart/2005/8/layout/vProcess5"/>
    <dgm:cxn modelId="{72DF40C2-F08C-419E-A8AD-D487BAA19CAE}" type="presOf" srcId="{F0C2DFA4-EEB6-4941-B462-F3FF35F28B14}" destId="{F7850E9D-D903-4AE7-BB1A-9BA395A6D34B}" srcOrd="1" destOrd="0" presId="urn:microsoft.com/office/officeart/2005/8/layout/vProcess5"/>
    <dgm:cxn modelId="{D5A50CC6-E9EF-479F-AD3A-07CF6962BF08}" type="presOf" srcId="{0A767647-9C8D-4F81-B859-217400D21BC0}" destId="{6D718F5F-E574-43F0-805E-A5C5CDC6F2B0}" srcOrd="0" destOrd="0" presId="urn:microsoft.com/office/officeart/2005/8/layout/vProcess5"/>
    <dgm:cxn modelId="{A5EA7CE7-E9DD-4889-93AA-1C5DEB23BAC5}" type="presOf" srcId="{8F6A011D-EB3E-4A95-B7FA-2EF74445005E}" destId="{FBCA7BAF-57F1-4B4F-91FC-412FA4A5D429}" srcOrd="0" destOrd="0" presId="urn:microsoft.com/office/officeart/2005/8/layout/vProcess5"/>
    <dgm:cxn modelId="{933A73ED-F020-4E05-8833-AD88322A6B7D}" type="presOf" srcId="{B75BEFC1-7253-416C-A78B-8C4609FFC2A3}" destId="{AA1760D6-4983-4640-85A8-488B03B41124}" srcOrd="1" destOrd="0" presId="urn:microsoft.com/office/officeart/2005/8/layout/vProcess5"/>
    <dgm:cxn modelId="{FE8E08C1-A947-4919-8300-04CF267B62A9}" type="presParOf" srcId="{6D718F5F-E574-43F0-805E-A5C5CDC6F2B0}" destId="{1100F2BE-EA60-4AA6-9381-664187D3A42E}" srcOrd="0" destOrd="0" presId="urn:microsoft.com/office/officeart/2005/8/layout/vProcess5"/>
    <dgm:cxn modelId="{BB1E25B9-CE28-4960-9B95-9AB1A142B045}" type="presParOf" srcId="{6D718F5F-E574-43F0-805E-A5C5CDC6F2B0}" destId="{822B09C2-8229-4AA5-B5E9-ED5B82CFEEF4}" srcOrd="1" destOrd="0" presId="urn:microsoft.com/office/officeart/2005/8/layout/vProcess5"/>
    <dgm:cxn modelId="{2F9A7A7E-9332-4E16-8190-F0DE67D41D0E}" type="presParOf" srcId="{6D718F5F-E574-43F0-805E-A5C5CDC6F2B0}" destId="{698ED5B9-2A1A-42E9-B9A0-FC4C86FD5E0F}" srcOrd="2" destOrd="0" presId="urn:microsoft.com/office/officeart/2005/8/layout/vProcess5"/>
    <dgm:cxn modelId="{9DD9510E-4376-4E11-82D1-249F7E0D4B4E}" type="presParOf" srcId="{6D718F5F-E574-43F0-805E-A5C5CDC6F2B0}" destId="{9180F6C0-B325-4EC9-A9AD-0F8C5A1E3EE7}" srcOrd="3" destOrd="0" presId="urn:microsoft.com/office/officeart/2005/8/layout/vProcess5"/>
    <dgm:cxn modelId="{F8A4EC71-7C0B-4D83-A43C-8DBE67B5AE07}" type="presParOf" srcId="{6D718F5F-E574-43F0-805E-A5C5CDC6F2B0}" destId="{1BD1C1A6-23D2-4993-BB14-C961F5065796}" srcOrd="4" destOrd="0" presId="urn:microsoft.com/office/officeart/2005/8/layout/vProcess5"/>
    <dgm:cxn modelId="{B798DCC3-1E90-4568-B104-3BE35803D8B6}" type="presParOf" srcId="{6D718F5F-E574-43F0-805E-A5C5CDC6F2B0}" destId="{FBCA7BAF-57F1-4B4F-91FC-412FA4A5D429}" srcOrd="5" destOrd="0" presId="urn:microsoft.com/office/officeart/2005/8/layout/vProcess5"/>
    <dgm:cxn modelId="{46BE86AF-634F-4CD6-A5FE-B5C2B9303AEC}" type="presParOf" srcId="{6D718F5F-E574-43F0-805E-A5C5CDC6F2B0}" destId="{F7850E9D-D903-4AE7-BB1A-9BA395A6D34B}" srcOrd="6" destOrd="0" presId="urn:microsoft.com/office/officeart/2005/8/layout/vProcess5"/>
    <dgm:cxn modelId="{7907BB04-6262-4858-9DBD-DF9DCF363607}" type="presParOf" srcId="{6D718F5F-E574-43F0-805E-A5C5CDC6F2B0}" destId="{DD38D371-C547-470C-87C6-843516493774}" srcOrd="7" destOrd="0" presId="urn:microsoft.com/office/officeart/2005/8/layout/vProcess5"/>
    <dgm:cxn modelId="{4D6A82CC-727A-44EE-9FF5-985D1C13BED1}" type="presParOf" srcId="{6D718F5F-E574-43F0-805E-A5C5CDC6F2B0}" destId="{AA1760D6-4983-4640-85A8-488B03B4112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0A767647-9C8D-4F81-B859-217400D21BC0}"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F0C2DFA4-EEB6-4941-B462-F3FF35F28B14}">
      <dgm:prSet phldrT="[Text]" custT="1"/>
      <dgm:spPr>
        <a:ln>
          <a:solidFill>
            <a:schemeClr val="accent2">
              <a:lumMod val="50000"/>
            </a:schemeClr>
          </a:solidFill>
        </a:ln>
      </dgm:spPr>
      <dgm:t>
        <a:bodyPr/>
        <a:lstStyle/>
        <a:p>
          <a:r>
            <a:rPr lang="en-US" sz="1400" dirty="0"/>
            <a:t>Interface Customization</a:t>
          </a:r>
        </a:p>
      </dgm:t>
    </dgm:pt>
    <dgm:pt modelId="{0774D487-ED84-42FB-968A-C0E0F8726ED0}" type="sibTrans" cxnId="{B740BF31-AD49-4FA6-B953-06114C0B3B57}">
      <dgm:prSet/>
      <dgm:spPr>
        <a:ln>
          <a:solidFill>
            <a:srgbClr val="FF0000">
              <a:alpha val="90000"/>
            </a:srgbClr>
          </a:solidFill>
        </a:ln>
      </dgm:spPr>
      <dgm:t>
        <a:bodyPr/>
        <a:lstStyle/>
        <a:p>
          <a:endParaRPr lang="en-US"/>
        </a:p>
      </dgm:t>
    </dgm:pt>
    <dgm:pt modelId="{9212A18E-49B5-4FAD-BC16-3C8B61B4DB4C}" type="parTrans" cxnId="{B740BF31-AD49-4FA6-B953-06114C0B3B57}">
      <dgm:prSet/>
      <dgm:spPr/>
      <dgm:t>
        <a:bodyPr/>
        <a:lstStyle/>
        <a:p>
          <a:endParaRPr lang="en-US"/>
        </a:p>
      </dgm:t>
    </dgm:pt>
    <dgm:pt modelId="{6D718F5F-E574-43F0-805E-A5C5CDC6F2B0}" type="pres">
      <dgm:prSet presAssocID="{0A767647-9C8D-4F81-B859-217400D21BC0}" presName="outerComposite" presStyleCnt="0">
        <dgm:presLayoutVars>
          <dgm:chMax val="5"/>
          <dgm:dir/>
          <dgm:resizeHandles val="exact"/>
        </dgm:presLayoutVars>
      </dgm:prSet>
      <dgm:spPr/>
    </dgm:pt>
    <dgm:pt modelId="{1100F2BE-EA60-4AA6-9381-664187D3A42E}" type="pres">
      <dgm:prSet presAssocID="{0A767647-9C8D-4F81-B859-217400D21BC0}" presName="dummyMaxCanvas" presStyleCnt="0">
        <dgm:presLayoutVars/>
      </dgm:prSet>
      <dgm:spPr/>
    </dgm:pt>
    <dgm:pt modelId="{488D33EE-6571-48E5-AA7C-0BFD79355D84}" type="pres">
      <dgm:prSet presAssocID="{0A767647-9C8D-4F81-B859-217400D21BC0}" presName="OneNode_1" presStyleLbl="node1" presStyleIdx="0" presStyleCnt="1" custLinFactY="59801" custLinFactNeighborX="-5033" custLinFactNeighborY="100000">
        <dgm:presLayoutVars>
          <dgm:bulletEnabled val="1"/>
        </dgm:presLayoutVars>
      </dgm:prSet>
      <dgm:spPr/>
    </dgm:pt>
  </dgm:ptLst>
  <dgm:cxnLst>
    <dgm:cxn modelId="{B740BF31-AD49-4FA6-B953-06114C0B3B57}" srcId="{0A767647-9C8D-4F81-B859-217400D21BC0}" destId="{F0C2DFA4-EEB6-4941-B462-F3FF35F28B14}" srcOrd="0" destOrd="0" parTransId="{9212A18E-49B5-4FAD-BC16-3C8B61B4DB4C}" sibTransId="{0774D487-ED84-42FB-968A-C0E0F8726ED0}"/>
    <dgm:cxn modelId="{E725BBA2-C44C-4226-A20F-9A2A6CA17958}" type="presOf" srcId="{F0C2DFA4-EEB6-4941-B462-F3FF35F28B14}" destId="{488D33EE-6571-48E5-AA7C-0BFD79355D84}" srcOrd="0" destOrd="0" presId="urn:microsoft.com/office/officeart/2005/8/layout/vProcess5"/>
    <dgm:cxn modelId="{D5A50CC6-E9EF-479F-AD3A-07CF6962BF08}" type="presOf" srcId="{0A767647-9C8D-4F81-B859-217400D21BC0}" destId="{6D718F5F-E574-43F0-805E-A5C5CDC6F2B0}" srcOrd="0" destOrd="0" presId="urn:microsoft.com/office/officeart/2005/8/layout/vProcess5"/>
    <dgm:cxn modelId="{FE8E08C1-A947-4919-8300-04CF267B62A9}" type="presParOf" srcId="{6D718F5F-E574-43F0-805E-A5C5CDC6F2B0}" destId="{1100F2BE-EA60-4AA6-9381-664187D3A42E}" srcOrd="0" destOrd="0" presId="urn:microsoft.com/office/officeart/2005/8/layout/vProcess5"/>
    <dgm:cxn modelId="{3C2EE252-C11C-4BCE-951F-A52075D13EDB}" type="presParOf" srcId="{6D718F5F-E574-43F0-805E-A5C5CDC6F2B0}" destId="{488D33EE-6571-48E5-AA7C-0BFD79355D84}" srcOrd="1"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B09C2-8229-4AA5-B5E9-ED5B82CFEEF4}">
      <dsp:nvSpPr>
        <dsp:cNvPr id="0" name=""/>
        <dsp:cNvSpPr/>
      </dsp:nvSpPr>
      <dsp:spPr>
        <a:xfrm>
          <a:off x="216030" y="138211"/>
          <a:ext cx="3277576" cy="601833"/>
        </a:xfrm>
        <a:prstGeom prst="roundRect">
          <a:avLst>
            <a:gd name="adj" fmla="val 10000"/>
          </a:avLst>
        </a:prstGeom>
        <a:solidFill>
          <a:schemeClr val="accent5">
            <a:hueOff val="0"/>
            <a:satOff val="0"/>
            <a:lumOff val="0"/>
            <a:alphaOff val="0"/>
          </a:schemeClr>
        </a:solidFill>
        <a:ln w="25400" cap="flat" cmpd="sng" algn="ctr">
          <a:solidFill>
            <a:srgbClr val="FFC000"/>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Compatibility</a:t>
          </a:r>
        </a:p>
      </dsp:txBody>
      <dsp:txXfrm>
        <a:off x="233657" y="155838"/>
        <a:ext cx="2450449" cy="566579"/>
      </dsp:txXfrm>
    </dsp:sp>
    <dsp:sp modelId="{698ED5B9-2A1A-42E9-B9A0-FC4C86FD5E0F}">
      <dsp:nvSpPr>
        <dsp:cNvPr id="0" name=""/>
        <dsp:cNvSpPr/>
      </dsp:nvSpPr>
      <dsp:spPr>
        <a:xfrm>
          <a:off x="457102" y="1172038"/>
          <a:ext cx="3445994" cy="580123"/>
        </a:xfrm>
        <a:prstGeom prst="roundRect">
          <a:avLst>
            <a:gd name="adj" fmla="val 10000"/>
          </a:avLst>
        </a:prstGeom>
        <a:solidFill>
          <a:schemeClr val="accent5">
            <a:hueOff val="-548552"/>
            <a:satOff val="168"/>
            <a:lumOff val="9411"/>
            <a:alphaOff val="0"/>
          </a:schemeClr>
        </a:solidFill>
        <a:ln w="25400" cap="flat" cmpd="sng" algn="ctr">
          <a:solidFill>
            <a:srgbClr val="00B0F0"/>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Real-time Attendance tracking</a:t>
          </a:r>
        </a:p>
      </dsp:txBody>
      <dsp:txXfrm>
        <a:off x="474093" y="1189029"/>
        <a:ext cx="2577658" cy="546141"/>
      </dsp:txXfrm>
    </dsp:sp>
    <dsp:sp modelId="{9180F6C0-B325-4EC9-A9AD-0F8C5A1E3EE7}">
      <dsp:nvSpPr>
        <dsp:cNvPr id="0" name=""/>
        <dsp:cNvSpPr/>
      </dsp:nvSpPr>
      <dsp:spPr>
        <a:xfrm>
          <a:off x="702403" y="2212505"/>
          <a:ext cx="3614114" cy="551773"/>
        </a:xfrm>
        <a:prstGeom prst="roundRect">
          <a:avLst>
            <a:gd name="adj" fmla="val 10000"/>
          </a:avLst>
        </a:prstGeom>
        <a:solidFill>
          <a:schemeClr val="accent5">
            <a:hueOff val="-1097104"/>
            <a:satOff val="336"/>
            <a:lumOff val="18823"/>
            <a:alphaOff val="0"/>
          </a:schemeClr>
        </a:solidFill>
        <a:ln w="25400" cap="flat" cmpd="sng" algn="ctr">
          <a:solidFill>
            <a:srgbClr val="C00000"/>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Recording</a:t>
          </a:r>
        </a:p>
      </dsp:txBody>
      <dsp:txXfrm>
        <a:off x="718564" y="2228666"/>
        <a:ext cx="2706733" cy="519451"/>
      </dsp:txXfrm>
    </dsp:sp>
    <dsp:sp modelId="{1BD1C1A6-23D2-4993-BB14-C961F5065796}">
      <dsp:nvSpPr>
        <dsp:cNvPr id="0" name=""/>
        <dsp:cNvSpPr/>
      </dsp:nvSpPr>
      <dsp:spPr>
        <a:xfrm>
          <a:off x="3199771" y="696512"/>
          <a:ext cx="448866" cy="509863"/>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rgbClr val="0070C0">
              <a:alpha val="90000"/>
            </a:srgb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3300766" y="696512"/>
        <a:ext cx="246876" cy="398769"/>
      </dsp:txXfrm>
    </dsp:sp>
    <dsp:sp modelId="{FBCA7BAF-57F1-4B4F-91FC-412FA4A5D429}">
      <dsp:nvSpPr>
        <dsp:cNvPr id="0" name=""/>
        <dsp:cNvSpPr/>
      </dsp:nvSpPr>
      <dsp:spPr>
        <a:xfrm>
          <a:off x="3578604" y="1728610"/>
          <a:ext cx="345842" cy="483221"/>
        </a:xfrm>
        <a:prstGeom prst="downArrow">
          <a:avLst>
            <a:gd name="adj1" fmla="val 55000"/>
            <a:gd name="adj2" fmla="val 45000"/>
          </a:avLst>
        </a:prstGeom>
        <a:solidFill>
          <a:schemeClr val="accent5">
            <a:tint val="40000"/>
            <a:alpha val="90000"/>
            <a:hueOff val="-1109934"/>
            <a:satOff val="5390"/>
            <a:lumOff val="4529"/>
            <a:alphaOff val="0"/>
          </a:schemeClr>
        </a:solidFill>
        <a:ln w="25400" cap="flat" cmpd="sng" algn="ctr">
          <a:solidFill>
            <a:srgbClr val="FFFF00">
              <a:alpha val="90000"/>
            </a:srgb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3656418" y="1728610"/>
        <a:ext cx="190214" cy="397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073F6-1E69-4DF9-AFBC-FC78FFC137D3}">
      <dsp:nvSpPr>
        <dsp:cNvPr id="0" name=""/>
        <dsp:cNvSpPr/>
      </dsp:nvSpPr>
      <dsp:spPr>
        <a:xfrm>
          <a:off x="0" y="32606"/>
          <a:ext cx="3336651" cy="657098"/>
        </a:xfrm>
        <a:prstGeom prst="roundRect">
          <a:avLst>
            <a:gd name="adj" fmla="val 10000"/>
          </a:avLst>
        </a:prstGeom>
        <a:solidFill>
          <a:schemeClr val="accent5">
            <a:hueOff val="0"/>
            <a:satOff val="0"/>
            <a:lumOff val="0"/>
            <a:alphaOff val="0"/>
          </a:schemeClr>
        </a:solidFill>
        <a:ln w="25400" cap="flat" cmpd="sng" algn="ctr">
          <a:solidFill>
            <a:schemeClr val="accent2">
              <a:lumMod val="5000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Biometric Authentication</a:t>
          </a:r>
        </a:p>
      </dsp:txBody>
      <dsp:txXfrm>
        <a:off x="19246" y="51852"/>
        <a:ext cx="2570413" cy="618606"/>
      </dsp:txXfrm>
    </dsp:sp>
    <dsp:sp modelId="{74194D74-AD6E-4366-958D-1EF44C2AEC24}">
      <dsp:nvSpPr>
        <dsp:cNvPr id="0" name=""/>
        <dsp:cNvSpPr/>
      </dsp:nvSpPr>
      <dsp:spPr>
        <a:xfrm>
          <a:off x="588820" y="986697"/>
          <a:ext cx="3336651" cy="597557"/>
        </a:xfrm>
        <a:prstGeom prst="roundRect">
          <a:avLst>
            <a:gd name="adj" fmla="val 10000"/>
          </a:avLst>
        </a:prstGeom>
        <a:solidFill>
          <a:schemeClr val="accent5">
            <a:hueOff val="-1097104"/>
            <a:satOff val="336"/>
            <a:lumOff val="18823"/>
            <a:alphaOff val="0"/>
          </a:schemeClr>
        </a:solidFill>
        <a:ln w="25400" cap="flat" cmpd="sng" algn="ctr">
          <a:solidFill>
            <a:schemeClr val="bg2">
              <a:lumMod val="5000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Scalability</a:t>
          </a:r>
        </a:p>
      </dsp:txBody>
      <dsp:txXfrm>
        <a:off x="606322" y="1004199"/>
        <a:ext cx="2227662" cy="562553"/>
      </dsp:txXfrm>
    </dsp:sp>
    <dsp:sp modelId="{500F1D6A-424B-4FAE-BD81-3DE1E692F480}">
      <dsp:nvSpPr>
        <dsp:cNvPr id="0" name=""/>
        <dsp:cNvSpPr/>
      </dsp:nvSpPr>
      <dsp:spPr>
        <a:xfrm>
          <a:off x="2851487" y="586757"/>
          <a:ext cx="485163" cy="485163"/>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rgbClr val="FF0000">
              <a:alpha val="90000"/>
            </a:srgb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2960649" y="586757"/>
        <a:ext cx="266839" cy="3650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B09C2-8229-4AA5-B5E9-ED5B82CFEEF4}">
      <dsp:nvSpPr>
        <dsp:cNvPr id="0" name=""/>
        <dsp:cNvSpPr/>
      </dsp:nvSpPr>
      <dsp:spPr>
        <a:xfrm>
          <a:off x="216030" y="138211"/>
          <a:ext cx="3277576" cy="601833"/>
        </a:xfrm>
        <a:prstGeom prst="roundRect">
          <a:avLst>
            <a:gd name="adj" fmla="val 10000"/>
          </a:avLst>
        </a:prstGeom>
        <a:solidFill>
          <a:schemeClr val="accent5">
            <a:hueOff val="0"/>
            <a:satOff val="0"/>
            <a:lumOff val="0"/>
            <a:alphaOff val="0"/>
          </a:schemeClr>
        </a:solidFill>
        <a:ln w="25400" cap="flat" cmpd="sng" algn="ctr">
          <a:solidFill>
            <a:srgbClr val="FFC000"/>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Attendance Exception</a:t>
          </a:r>
        </a:p>
      </dsp:txBody>
      <dsp:txXfrm>
        <a:off x="233657" y="155838"/>
        <a:ext cx="2450449" cy="566579"/>
      </dsp:txXfrm>
    </dsp:sp>
    <dsp:sp modelId="{698ED5B9-2A1A-42E9-B9A0-FC4C86FD5E0F}">
      <dsp:nvSpPr>
        <dsp:cNvPr id="0" name=""/>
        <dsp:cNvSpPr/>
      </dsp:nvSpPr>
      <dsp:spPr>
        <a:xfrm>
          <a:off x="457102" y="1172038"/>
          <a:ext cx="3445994" cy="580123"/>
        </a:xfrm>
        <a:prstGeom prst="roundRect">
          <a:avLst>
            <a:gd name="adj" fmla="val 10000"/>
          </a:avLst>
        </a:prstGeom>
        <a:solidFill>
          <a:schemeClr val="accent5">
            <a:hueOff val="-548552"/>
            <a:satOff val="168"/>
            <a:lumOff val="9411"/>
            <a:alphaOff val="0"/>
          </a:schemeClr>
        </a:solidFill>
        <a:ln w="25400" cap="flat" cmpd="sng" algn="ctr">
          <a:solidFill>
            <a:srgbClr val="00B0F0"/>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Attendance Backup</a:t>
          </a:r>
        </a:p>
      </dsp:txBody>
      <dsp:txXfrm>
        <a:off x="474093" y="1189029"/>
        <a:ext cx="2577658" cy="546141"/>
      </dsp:txXfrm>
    </dsp:sp>
    <dsp:sp modelId="{9180F6C0-B325-4EC9-A9AD-0F8C5A1E3EE7}">
      <dsp:nvSpPr>
        <dsp:cNvPr id="0" name=""/>
        <dsp:cNvSpPr/>
      </dsp:nvSpPr>
      <dsp:spPr>
        <a:xfrm>
          <a:off x="702403" y="2212505"/>
          <a:ext cx="3614114" cy="551773"/>
        </a:xfrm>
        <a:prstGeom prst="roundRect">
          <a:avLst>
            <a:gd name="adj" fmla="val 10000"/>
          </a:avLst>
        </a:prstGeom>
        <a:solidFill>
          <a:schemeClr val="accent5">
            <a:hueOff val="-1097104"/>
            <a:satOff val="336"/>
            <a:lumOff val="18823"/>
            <a:alphaOff val="0"/>
          </a:schemeClr>
        </a:solidFill>
        <a:ln w="25400" cap="flat" cmpd="sng" algn="ctr">
          <a:solidFill>
            <a:srgbClr val="C00000"/>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Notification</a:t>
          </a:r>
        </a:p>
        <a:p>
          <a:pPr marL="0" lvl="0" indent="0" algn="l" defTabSz="800100">
            <a:lnSpc>
              <a:spcPct val="90000"/>
            </a:lnSpc>
            <a:spcBef>
              <a:spcPct val="0"/>
            </a:spcBef>
            <a:spcAft>
              <a:spcPct val="35000"/>
            </a:spcAft>
            <a:buNone/>
          </a:pPr>
          <a:endParaRPr lang="en-US" sz="1800" kern="1200" dirty="0"/>
        </a:p>
      </dsp:txBody>
      <dsp:txXfrm>
        <a:off x="718564" y="2228666"/>
        <a:ext cx="2706733" cy="519451"/>
      </dsp:txXfrm>
    </dsp:sp>
    <dsp:sp modelId="{1BD1C1A6-23D2-4993-BB14-C961F5065796}">
      <dsp:nvSpPr>
        <dsp:cNvPr id="0" name=""/>
        <dsp:cNvSpPr/>
      </dsp:nvSpPr>
      <dsp:spPr>
        <a:xfrm>
          <a:off x="3199771" y="696512"/>
          <a:ext cx="448866" cy="509863"/>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rgbClr val="0070C0">
              <a:alpha val="90000"/>
            </a:srgb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3300766" y="696512"/>
        <a:ext cx="246876" cy="398769"/>
      </dsp:txXfrm>
    </dsp:sp>
    <dsp:sp modelId="{FBCA7BAF-57F1-4B4F-91FC-412FA4A5D429}">
      <dsp:nvSpPr>
        <dsp:cNvPr id="0" name=""/>
        <dsp:cNvSpPr/>
      </dsp:nvSpPr>
      <dsp:spPr>
        <a:xfrm>
          <a:off x="3578604" y="1728610"/>
          <a:ext cx="345842" cy="483221"/>
        </a:xfrm>
        <a:prstGeom prst="downArrow">
          <a:avLst>
            <a:gd name="adj1" fmla="val 55000"/>
            <a:gd name="adj2" fmla="val 45000"/>
          </a:avLst>
        </a:prstGeom>
        <a:solidFill>
          <a:schemeClr val="accent5">
            <a:tint val="40000"/>
            <a:alpha val="90000"/>
            <a:hueOff val="-1109934"/>
            <a:satOff val="5390"/>
            <a:lumOff val="4529"/>
            <a:alphaOff val="0"/>
          </a:schemeClr>
        </a:solidFill>
        <a:ln w="25400" cap="flat" cmpd="sng" algn="ctr">
          <a:solidFill>
            <a:srgbClr val="FFFF00">
              <a:alpha val="90000"/>
            </a:srgb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3656418" y="1728610"/>
        <a:ext cx="190214" cy="397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10B4F-4501-4ADF-BBA2-BFF176400D04}">
      <dsp:nvSpPr>
        <dsp:cNvPr id="0" name=""/>
        <dsp:cNvSpPr/>
      </dsp:nvSpPr>
      <dsp:spPr>
        <a:xfrm>
          <a:off x="792274" y="0"/>
          <a:ext cx="4239732" cy="4239732"/>
        </a:xfrm>
        <a:prstGeom prst="flowChartConnector">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sp>
    <dsp:sp modelId="{18CB3056-F077-4D56-8F29-D5918AF67664}">
      <dsp:nvSpPr>
        <dsp:cNvPr id="0" name=""/>
        <dsp:cNvSpPr/>
      </dsp:nvSpPr>
      <dsp:spPr>
        <a:xfrm>
          <a:off x="2719612" y="410356"/>
          <a:ext cx="2551123" cy="347146"/>
        </a:xfrm>
        <a:prstGeom prst="roundRect">
          <a:avLst/>
        </a:prstGeom>
        <a:solidFill>
          <a:schemeClr val="lt2">
            <a:alpha val="90000"/>
            <a:hueOff val="0"/>
            <a:satOff val="0"/>
            <a:lumOff val="0"/>
            <a:alphaOff val="0"/>
          </a:schemeClr>
        </a:solidFill>
        <a:ln w="25400" cap="flat" cmpd="sng" algn="ctr">
          <a:solidFill>
            <a:srgbClr val="FF0000"/>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Attendance Report</a:t>
          </a:r>
        </a:p>
      </dsp:txBody>
      <dsp:txXfrm>
        <a:off x="2736558" y="427302"/>
        <a:ext cx="2517231" cy="313254"/>
      </dsp:txXfrm>
    </dsp:sp>
    <dsp:sp modelId="{81832557-BCC9-4537-8CD9-9F42B6F46183}">
      <dsp:nvSpPr>
        <dsp:cNvPr id="0" name=""/>
        <dsp:cNvSpPr/>
      </dsp:nvSpPr>
      <dsp:spPr>
        <a:xfrm>
          <a:off x="2667237" y="840837"/>
          <a:ext cx="2632998" cy="334554"/>
        </a:xfrm>
        <a:prstGeom prst="roundRect">
          <a:avLst/>
        </a:prstGeom>
        <a:solidFill>
          <a:schemeClr val="lt2">
            <a:alpha val="90000"/>
            <a:hueOff val="0"/>
            <a:satOff val="0"/>
            <a:lumOff val="0"/>
            <a:alphaOff val="0"/>
          </a:schemeClr>
        </a:solidFill>
        <a:ln w="25400" cap="flat" cmpd="sng" algn="ctr">
          <a:solidFill>
            <a:schemeClr val="bg2">
              <a:lumMod val="7500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Attendance percentage notification</a:t>
          </a:r>
        </a:p>
      </dsp:txBody>
      <dsp:txXfrm>
        <a:off x="2683569" y="857169"/>
        <a:ext cx="2600334" cy="301890"/>
      </dsp:txXfrm>
    </dsp:sp>
    <dsp:sp modelId="{EAA36B4F-9C41-4259-A91A-4DDED867F077}">
      <dsp:nvSpPr>
        <dsp:cNvPr id="0" name=""/>
        <dsp:cNvSpPr/>
      </dsp:nvSpPr>
      <dsp:spPr>
        <a:xfrm>
          <a:off x="2719612" y="1271128"/>
          <a:ext cx="2551123" cy="300215"/>
        </a:xfrm>
        <a:prstGeom prst="roundRect">
          <a:avLst/>
        </a:prstGeom>
        <a:solidFill>
          <a:schemeClr val="lt2">
            <a:alpha val="90000"/>
            <a:hueOff val="0"/>
            <a:satOff val="0"/>
            <a:lumOff val="0"/>
            <a:alphaOff val="0"/>
          </a:schemeClr>
        </a:solidFill>
        <a:ln w="25400" cap="flat" cmpd="sng" algn="ctr">
          <a:solidFill>
            <a:srgbClr val="FFFF00"/>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Portability</a:t>
          </a:r>
        </a:p>
      </dsp:txBody>
      <dsp:txXfrm>
        <a:off x="2734267" y="1285783"/>
        <a:ext cx="2521813" cy="270905"/>
      </dsp:txXfrm>
    </dsp:sp>
    <dsp:sp modelId="{640A545C-DAEF-4680-96D2-3B3B921D7FDB}">
      <dsp:nvSpPr>
        <dsp:cNvPr id="0" name=""/>
        <dsp:cNvSpPr/>
      </dsp:nvSpPr>
      <dsp:spPr>
        <a:xfrm>
          <a:off x="2674802" y="1686120"/>
          <a:ext cx="2623766" cy="333436"/>
        </a:xfrm>
        <a:prstGeom prst="roundRect">
          <a:avLst/>
        </a:prstGeom>
        <a:solidFill>
          <a:schemeClr val="lt2">
            <a:alpha val="90000"/>
            <a:hueOff val="0"/>
            <a:satOff val="0"/>
            <a:lumOff val="0"/>
            <a:alphaOff val="0"/>
          </a:schemeClr>
        </a:solidFill>
        <a:ln w="25400" cap="flat" cmpd="sng" algn="ctr">
          <a:solidFill>
            <a:srgbClr val="00B0F0"/>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Efficiency</a:t>
          </a:r>
        </a:p>
      </dsp:txBody>
      <dsp:txXfrm>
        <a:off x="2691079" y="1702397"/>
        <a:ext cx="2591212" cy="300882"/>
      </dsp:txXfrm>
    </dsp:sp>
    <dsp:sp modelId="{55B5257A-53C1-44DD-9D91-1C239713FBE2}">
      <dsp:nvSpPr>
        <dsp:cNvPr id="0" name=""/>
        <dsp:cNvSpPr/>
      </dsp:nvSpPr>
      <dsp:spPr>
        <a:xfrm>
          <a:off x="2719612" y="2083851"/>
          <a:ext cx="2551123" cy="287637"/>
        </a:xfrm>
        <a:prstGeom prst="roundRect">
          <a:avLst/>
        </a:prstGeom>
        <a:solidFill>
          <a:schemeClr val="lt2">
            <a:alpha val="90000"/>
            <a:hueOff val="0"/>
            <a:satOff val="0"/>
            <a:lumOff val="0"/>
            <a:alphaOff val="0"/>
          </a:schemeClr>
        </a:solidFill>
        <a:ln w="25400" cap="flat" cmpd="sng" algn="ctr">
          <a:solidFill>
            <a:srgbClr val="7030A0"/>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Easy to use</a:t>
          </a:r>
        </a:p>
      </dsp:txBody>
      <dsp:txXfrm>
        <a:off x="2733653" y="2097892"/>
        <a:ext cx="2523041" cy="259555"/>
      </dsp:txXfrm>
    </dsp:sp>
    <dsp:sp modelId="{3CA6DFC1-5AAE-4809-9E9F-094FDB93C5F2}">
      <dsp:nvSpPr>
        <dsp:cNvPr id="0" name=""/>
        <dsp:cNvSpPr/>
      </dsp:nvSpPr>
      <dsp:spPr>
        <a:xfrm>
          <a:off x="2719612" y="2461024"/>
          <a:ext cx="2551123" cy="339467"/>
        </a:xfrm>
        <a:prstGeom prst="roundRect">
          <a:avLst/>
        </a:prstGeom>
        <a:solidFill>
          <a:schemeClr val="lt2">
            <a:alpha val="90000"/>
            <a:hueOff val="0"/>
            <a:satOff val="0"/>
            <a:lumOff val="0"/>
            <a:alphaOff val="0"/>
          </a:schemeClr>
        </a:solidFill>
        <a:ln w="25400" cap="flat" cmpd="sng" algn="ctr">
          <a:solidFill>
            <a:srgbClr val="FFC000"/>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Performance</a:t>
          </a:r>
        </a:p>
      </dsp:txBody>
      <dsp:txXfrm>
        <a:off x="2736183" y="2477595"/>
        <a:ext cx="2517981" cy="306325"/>
      </dsp:txXfrm>
    </dsp:sp>
    <dsp:sp modelId="{8ECCFD46-5C21-402C-B5A9-D62076043B8B}">
      <dsp:nvSpPr>
        <dsp:cNvPr id="0" name=""/>
        <dsp:cNvSpPr/>
      </dsp:nvSpPr>
      <dsp:spPr>
        <a:xfrm>
          <a:off x="2719612" y="2890027"/>
          <a:ext cx="2551123" cy="352733"/>
        </a:xfrm>
        <a:prstGeom prst="roundRect">
          <a:avLst/>
        </a:prstGeom>
        <a:solidFill>
          <a:schemeClr val="lt2">
            <a:alpha val="90000"/>
            <a:hueOff val="0"/>
            <a:satOff val="0"/>
            <a:lumOff val="0"/>
            <a:alphaOff val="0"/>
          </a:schemeClr>
        </a:solidFill>
        <a:ln w="25400" cap="flat" cmpd="sng" algn="ctr">
          <a:solidFill>
            <a:srgbClr val="C00000"/>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security</a:t>
          </a:r>
        </a:p>
      </dsp:txBody>
      <dsp:txXfrm>
        <a:off x="2736831" y="2907246"/>
        <a:ext cx="2516685" cy="318295"/>
      </dsp:txXfrm>
    </dsp:sp>
    <dsp:sp modelId="{8884E0A1-4D78-45E3-85FC-BCBE8C0B81ED}">
      <dsp:nvSpPr>
        <dsp:cNvPr id="0" name=""/>
        <dsp:cNvSpPr/>
      </dsp:nvSpPr>
      <dsp:spPr>
        <a:xfrm>
          <a:off x="2767756" y="3383816"/>
          <a:ext cx="2591578" cy="379830"/>
        </a:xfrm>
        <a:prstGeom prst="roundRect">
          <a:avLst/>
        </a:prstGeom>
        <a:solidFill>
          <a:schemeClr val="lt2">
            <a:alpha val="90000"/>
            <a:hueOff val="0"/>
            <a:satOff val="0"/>
            <a:lumOff val="0"/>
            <a:alphaOff val="0"/>
          </a:schemeClr>
        </a:solidFill>
        <a:ln w="25400" cap="flat" cmpd="sng" algn="ctr">
          <a:solidFill>
            <a:schemeClr val="bg1"/>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Weekly reviews</a:t>
          </a:r>
        </a:p>
      </dsp:txBody>
      <dsp:txXfrm>
        <a:off x="2786298" y="3402358"/>
        <a:ext cx="2554494" cy="3427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B09C2-8229-4AA5-B5E9-ED5B82CFEEF4}">
      <dsp:nvSpPr>
        <dsp:cNvPr id="0" name=""/>
        <dsp:cNvSpPr/>
      </dsp:nvSpPr>
      <dsp:spPr>
        <a:xfrm>
          <a:off x="210048" y="138211"/>
          <a:ext cx="3186811" cy="601833"/>
        </a:xfrm>
        <a:prstGeom prst="roundRect">
          <a:avLst>
            <a:gd name="adj" fmla="val 10000"/>
          </a:avLst>
        </a:prstGeom>
        <a:solidFill>
          <a:schemeClr val="accent5">
            <a:hueOff val="0"/>
            <a:satOff val="0"/>
            <a:lumOff val="0"/>
            <a:alphaOff val="0"/>
          </a:schemeClr>
        </a:solidFill>
        <a:ln w="25400" cap="flat" cmpd="sng" algn="ctr">
          <a:solidFill>
            <a:srgbClr val="FFC000"/>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Attendance Session Taking</a:t>
          </a:r>
        </a:p>
      </dsp:txBody>
      <dsp:txXfrm>
        <a:off x="227675" y="155838"/>
        <a:ext cx="2359684" cy="566579"/>
      </dsp:txXfrm>
    </dsp:sp>
    <dsp:sp modelId="{698ED5B9-2A1A-42E9-B9A0-FC4C86FD5E0F}">
      <dsp:nvSpPr>
        <dsp:cNvPr id="0" name=""/>
        <dsp:cNvSpPr/>
      </dsp:nvSpPr>
      <dsp:spPr>
        <a:xfrm>
          <a:off x="444444" y="1172038"/>
          <a:ext cx="3350564" cy="580123"/>
        </a:xfrm>
        <a:prstGeom prst="roundRect">
          <a:avLst>
            <a:gd name="adj" fmla="val 10000"/>
          </a:avLst>
        </a:prstGeom>
        <a:solidFill>
          <a:schemeClr val="accent5">
            <a:hueOff val="-548552"/>
            <a:satOff val="168"/>
            <a:lumOff val="9411"/>
            <a:alphaOff val="0"/>
          </a:schemeClr>
        </a:solidFill>
        <a:ln w="25400" cap="flat" cmpd="sng" algn="ctr">
          <a:solidFill>
            <a:srgbClr val="00B0F0"/>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Time frame</a:t>
          </a:r>
        </a:p>
      </dsp:txBody>
      <dsp:txXfrm>
        <a:off x="461435" y="1189029"/>
        <a:ext cx="2490649" cy="546141"/>
      </dsp:txXfrm>
    </dsp:sp>
    <dsp:sp modelId="{9180F6C0-B325-4EC9-A9AD-0F8C5A1E3EE7}">
      <dsp:nvSpPr>
        <dsp:cNvPr id="0" name=""/>
        <dsp:cNvSpPr/>
      </dsp:nvSpPr>
      <dsp:spPr>
        <a:xfrm>
          <a:off x="682952" y="2212505"/>
          <a:ext cx="3514029" cy="551773"/>
        </a:xfrm>
        <a:prstGeom prst="roundRect">
          <a:avLst>
            <a:gd name="adj" fmla="val 10000"/>
          </a:avLst>
        </a:prstGeom>
        <a:solidFill>
          <a:schemeClr val="accent5">
            <a:hueOff val="-1097104"/>
            <a:satOff val="336"/>
            <a:lumOff val="18823"/>
            <a:alphaOff val="0"/>
          </a:schemeClr>
        </a:solidFill>
        <a:ln w="25400" cap="flat" cmpd="sng" algn="ctr">
          <a:solidFill>
            <a:srgbClr val="C00000"/>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Registration and login Process</a:t>
          </a:r>
        </a:p>
      </dsp:txBody>
      <dsp:txXfrm>
        <a:off x="699113" y="2228666"/>
        <a:ext cx="2615479" cy="519451"/>
      </dsp:txXfrm>
    </dsp:sp>
    <dsp:sp modelId="{1BD1C1A6-23D2-4993-BB14-C961F5065796}">
      <dsp:nvSpPr>
        <dsp:cNvPr id="0" name=""/>
        <dsp:cNvSpPr/>
      </dsp:nvSpPr>
      <dsp:spPr>
        <a:xfrm>
          <a:off x="3097041" y="696512"/>
          <a:ext cx="448866" cy="509863"/>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rgbClr val="0070C0">
              <a:alpha val="90000"/>
            </a:srgb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3198036" y="696512"/>
        <a:ext cx="246876" cy="398769"/>
      </dsp:txXfrm>
    </dsp:sp>
    <dsp:sp modelId="{FBCA7BAF-57F1-4B4F-91FC-412FA4A5D429}">
      <dsp:nvSpPr>
        <dsp:cNvPr id="0" name=""/>
        <dsp:cNvSpPr/>
      </dsp:nvSpPr>
      <dsp:spPr>
        <a:xfrm>
          <a:off x="3466810" y="1728610"/>
          <a:ext cx="345842" cy="483221"/>
        </a:xfrm>
        <a:prstGeom prst="downArrow">
          <a:avLst>
            <a:gd name="adj1" fmla="val 55000"/>
            <a:gd name="adj2" fmla="val 45000"/>
          </a:avLst>
        </a:prstGeom>
        <a:solidFill>
          <a:schemeClr val="accent5">
            <a:tint val="40000"/>
            <a:alpha val="90000"/>
            <a:hueOff val="-1109934"/>
            <a:satOff val="5390"/>
            <a:lumOff val="4529"/>
            <a:alphaOff val="0"/>
          </a:schemeClr>
        </a:solidFill>
        <a:ln w="25400" cap="flat" cmpd="sng" algn="ctr">
          <a:solidFill>
            <a:srgbClr val="FFFF00">
              <a:alpha val="90000"/>
            </a:srgb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3544624" y="1728610"/>
        <a:ext cx="190214" cy="3976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5CF8AB-8DD2-48FD-81CF-9847D447B61E}">
      <dsp:nvSpPr>
        <dsp:cNvPr id="0" name=""/>
        <dsp:cNvSpPr/>
      </dsp:nvSpPr>
      <dsp:spPr>
        <a:xfrm>
          <a:off x="0" y="52025"/>
          <a:ext cx="3479502" cy="592827"/>
        </a:xfrm>
        <a:prstGeom prst="roundRect">
          <a:avLst>
            <a:gd name="adj" fmla="val 10000"/>
          </a:avLst>
        </a:prstGeom>
        <a:solidFill>
          <a:schemeClr val="accent5">
            <a:hueOff val="0"/>
            <a:satOff val="0"/>
            <a:lumOff val="0"/>
            <a:alphaOff val="0"/>
          </a:schemeClr>
        </a:solidFill>
        <a:ln w="25400" cap="flat" cmpd="sng" algn="ctr">
          <a:solidFill>
            <a:schemeClr val="accent2">
              <a:lumMod val="5000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Generate Attendance Records</a:t>
          </a:r>
        </a:p>
      </dsp:txBody>
      <dsp:txXfrm>
        <a:off x="17363" y="69388"/>
        <a:ext cx="2765320" cy="558101"/>
      </dsp:txXfrm>
    </dsp:sp>
    <dsp:sp modelId="{042D0F5C-2C79-4A78-9F9E-E52A32EBBE10}">
      <dsp:nvSpPr>
        <dsp:cNvPr id="0" name=""/>
        <dsp:cNvSpPr/>
      </dsp:nvSpPr>
      <dsp:spPr>
        <a:xfrm>
          <a:off x="614029" y="914194"/>
          <a:ext cx="3479502" cy="571969"/>
        </a:xfrm>
        <a:prstGeom prst="roundRect">
          <a:avLst>
            <a:gd name="adj" fmla="val 10000"/>
          </a:avLst>
        </a:prstGeom>
        <a:solidFill>
          <a:schemeClr val="accent5">
            <a:hueOff val="-1097104"/>
            <a:satOff val="336"/>
            <a:lumOff val="18823"/>
            <a:alphaOff val="0"/>
          </a:schemeClr>
        </a:solidFill>
        <a:ln w="25400" cap="flat" cmpd="sng" algn="ctr">
          <a:solidFill>
            <a:schemeClr val="bg2">
              <a:lumMod val="5000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Security</a:t>
          </a:r>
        </a:p>
      </dsp:txBody>
      <dsp:txXfrm>
        <a:off x="630781" y="930946"/>
        <a:ext cx="2378997" cy="538465"/>
      </dsp:txXfrm>
    </dsp:sp>
    <dsp:sp modelId="{969480CA-FE25-47CC-8F13-35230A1810F8}">
      <dsp:nvSpPr>
        <dsp:cNvPr id="0" name=""/>
        <dsp:cNvSpPr/>
      </dsp:nvSpPr>
      <dsp:spPr>
        <a:xfrm>
          <a:off x="3026531" y="547823"/>
          <a:ext cx="452970" cy="452970"/>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rgbClr val="FF0000">
              <a:alpha val="90000"/>
            </a:srgb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128449" y="547823"/>
        <a:ext cx="249134" cy="3408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B09C2-8229-4AA5-B5E9-ED5B82CFEEF4}">
      <dsp:nvSpPr>
        <dsp:cNvPr id="0" name=""/>
        <dsp:cNvSpPr/>
      </dsp:nvSpPr>
      <dsp:spPr>
        <a:xfrm>
          <a:off x="197416" y="126130"/>
          <a:ext cx="2995167" cy="549228"/>
        </a:xfrm>
        <a:prstGeom prst="roundRect">
          <a:avLst>
            <a:gd name="adj" fmla="val 10000"/>
          </a:avLst>
        </a:prstGeom>
        <a:solidFill>
          <a:schemeClr val="accent5">
            <a:hueOff val="0"/>
            <a:satOff val="0"/>
            <a:lumOff val="0"/>
            <a:alphaOff val="0"/>
          </a:schemeClr>
        </a:solidFill>
        <a:ln w="25400" cap="flat" cmpd="sng" algn="ctr">
          <a:solidFill>
            <a:srgbClr val="FFC000"/>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Attendance Report</a:t>
          </a:r>
        </a:p>
      </dsp:txBody>
      <dsp:txXfrm>
        <a:off x="213502" y="142216"/>
        <a:ext cx="2240338" cy="517056"/>
      </dsp:txXfrm>
    </dsp:sp>
    <dsp:sp modelId="{698ED5B9-2A1A-42E9-B9A0-FC4C86FD5E0F}">
      <dsp:nvSpPr>
        <dsp:cNvPr id="0" name=""/>
        <dsp:cNvSpPr/>
      </dsp:nvSpPr>
      <dsp:spPr>
        <a:xfrm>
          <a:off x="417716" y="1069593"/>
          <a:ext cx="3149074" cy="529416"/>
        </a:xfrm>
        <a:prstGeom prst="roundRect">
          <a:avLst>
            <a:gd name="adj" fmla="val 10000"/>
          </a:avLst>
        </a:prstGeom>
        <a:solidFill>
          <a:schemeClr val="accent5">
            <a:hueOff val="-548552"/>
            <a:satOff val="168"/>
            <a:lumOff val="9411"/>
            <a:alphaOff val="0"/>
          </a:schemeClr>
        </a:solidFill>
        <a:ln w="25400" cap="flat" cmpd="sng" algn="ctr">
          <a:solidFill>
            <a:srgbClr val="00B0F0"/>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Attendance percentage Notification</a:t>
          </a:r>
        </a:p>
      </dsp:txBody>
      <dsp:txXfrm>
        <a:off x="433222" y="1085099"/>
        <a:ext cx="2356259" cy="498404"/>
      </dsp:txXfrm>
    </dsp:sp>
    <dsp:sp modelId="{9180F6C0-B325-4EC9-A9AD-0F8C5A1E3EE7}">
      <dsp:nvSpPr>
        <dsp:cNvPr id="0" name=""/>
        <dsp:cNvSpPr/>
      </dsp:nvSpPr>
      <dsp:spPr>
        <a:xfrm>
          <a:off x="565606" y="1926704"/>
          <a:ext cx="3302708" cy="503544"/>
        </a:xfrm>
        <a:prstGeom prst="roundRect">
          <a:avLst>
            <a:gd name="adj" fmla="val 10000"/>
          </a:avLst>
        </a:prstGeom>
        <a:solidFill>
          <a:schemeClr val="accent5">
            <a:hueOff val="-1097104"/>
            <a:satOff val="336"/>
            <a:lumOff val="18823"/>
            <a:alphaOff val="0"/>
          </a:schemeClr>
        </a:solidFill>
        <a:ln w="25400" cap="flat" cmpd="sng" algn="ctr">
          <a:solidFill>
            <a:srgbClr val="C00000"/>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Usability</a:t>
          </a:r>
        </a:p>
      </dsp:txBody>
      <dsp:txXfrm>
        <a:off x="580354" y="1941452"/>
        <a:ext cx="2474243" cy="474048"/>
      </dsp:txXfrm>
    </dsp:sp>
    <dsp:sp modelId="{1BD1C1A6-23D2-4993-BB14-C961F5065796}">
      <dsp:nvSpPr>
        <dsp:cNvPr id="0" name=""/>
        <dsp:cNvSpPr/>
      </dsp:nvSpPr>
      <dsp:spPr>
        <a:xfrm>
          <a:off x="2924701" y="635631"/>
          <a:ext cx="409632" cy="465297"/>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rgbClr val="0070C0">
              <a:alpha val="90000"/>
            </a:srgb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016868" y="635631"/>
        <a:ext cx="225298" cy="363913"/>
      </dsp:txXfrm>
    </dsp:sp>
    <dsp:sp modelId="{FBCA7BAF-57F1-4B4F-91FC-412FA4A5D429}">
      <dsp:nvSpPr>
        <dsp:cNvPr id="0" name=""/>
        <dsp:cNvSpPr/>
      </dsp:nvSpPr>
      <dsp:spPr>
        <a:xfrm>
          <a:off x="3270828" y="1577516"/>
          <a:ext cx="315613" cy="440984"/>
        </a:xfrm>
        <a:prstGeom prst="downArrow">
          <a:avLst>
            <a:gd name="adj1" fmla="val 55000"/>
            <a:gd name="adj2" fmla="val 45000"/>
          </a:avLst>
        </a:prstGeom>
        <a:solidFill>
          <a:schemeClr val="accent5">
            <a:tint val="40000"/>
            <a:alpha val="90000"/>
            <a:hueOff val="-1109934"/>
            <a:satOff val="5390"/>
            <a:lumOff val="4529"/>
            <a:alphaOff val="0"/>
          </a:schemeClr>
        </a:solidFill>
        <a:ln w="25400" cap="flat" cmpd="sng" algn="ctr">
          <a:solidFill>
            <a:srgbClr val="FFFF00">
              <a:alpha val="90000"/>
            </a:srgb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341841" y="1577516"/>
        <a:ext cx="173587" cy="3628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D33EE-6571-48E5-AA7C-0BFD79355D84}">
      <dsp:nvSpPr>
        <dsp:cNvPr id="0" name=""/>
        <dsp:cNvSpPr/>
      </dsp:nvSpPr>
      <dsp:spPr>
        <a:xfrm>
          <a:off x="0" y="497862"/>
          <a:ext cx="3753293" cy="497862"/>
        </a:xfrm>
        <a:prstGeom prst="roundRect">
          <a:avLst>
            <a:gd name="adj" fmla="val 10000"/>
          </a:avLst>
        </a:prstGeom>
        <a:solidFill>
          <a:schemeClr val="accent5">
            <a:hueOff val="0"/>
            <a:satOff val="0"/>
            <a:lumOff val="0"/>
            <a:alphaOff val="0"/>
          </a:schemeClr>
        </a:solidFill>
        <a:ln w="25400" cap="flat" cmpd="sng" algn="ctr">
          <a:solidFill>
            <a:schemeClr val="accent2">
              <a:lumMod val="5000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Interface Customization</a:t>
          </a:r>
        </a:p>
      </dsp:txBody>
      <dsp:txXfrm>
        <a:off x="14582" y="512444"/>
        <a:ext cx="3724129" cy="46869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01ECAD80-5097-483F-9639-4D6032C02A85}"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1"/>
          </p:nvPr>
        </p:nvSpPr>
        <p:spPr/>
        <p:txBody>
          <a:bodyPr/>
          <a:lstStyle/>
          <a:p>
            <a:fld id="{085D9926-37BB-4B76-96A7-68C6DC15F8B5}"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sldNum" idx="1"/>
          </p:nvPr>
        </p:nvSpPr>
        <p:spPr/>
        <p:txBody>
          <a:bodyPr/>
          <a:lstStyle/>
          <a:p>
            <a:fld id="{81832113-4F1E-44D5-92C8-7FB11FCE361C}"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sldNum" idx="1"/>
          </p:nvPr>
        </p:nvSpPr>
        <p:spPr/>
        <p:txBody>
          <a:bodyPr/>
          <a:lstStyle/>
          <a:p>
            <a:fld id="{CCD78376-2ECD-4150-A7C1-FDBF1C11990B}"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sldNum" idx="1"/>
          </p:nvPr>
        </p:nvSpPr>
        <p:spPr/>
        <p:txBody>
          <a:bodyPr/>
          <a:lstStyle/>
          <a:p>
            <a:fld id="{BCF615A9-4B9F-4DCB-80EB-7F3E88175EA6}"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1"/>
          </p:nvPr>
        </p:nvSpPr>
        <p:spPr/>
        <p:txBody>
          <a:bodyPr/>
          <a:lstStyle/>
          <a:p>
            <a:fld id="{25960825-5241-4C8B-94E7-336166FBCB7B}"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sldNum" idx="1"/>
          </p:nvPr>
        </p:nvSpPr>
        <p:spPr/>
        <p:txBody>
          <a:bodyPr/>
          <a:lstStyle/>
          <a:p>
            <a:fld id="{1C465C98-3348-4CBE-A0CB-C1C5DCE49EDC}"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1"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sldNum" idx="1"/>
          </p:nvPr>
        </p:nvSpPr>
        <p:spPr/>
        <p:txBody>
          <a:bodyPr/>
          <a:lstStyle/>
          <a:p>
            <a:fld id="{B794F142-9A14-472F-B76C-85C04AE37F39}"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5"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sldNum" idx="1"/>
          </p:nvPr>
        </p:nvSpPr>
        <p:spPr/>
        <p:txBody>
          <a:bodyPr/>
          <a:lstStyle/>
          <a:p>
            <a:fld id="{058BF2DE-5495-4B2D-B95A-6C63788D6526}"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7"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8"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sldNum" idx="1"/>
          </p:nvPr>
        </p:nvSpPr>
        <p:spPr/>
        <p:txBody>
          <a:bodyPr/>
          <a:lstStyle/>
          <a:p>
            <a:fld id="{C57C0A4E-A732-438E-81FB-9096699EBBEF}"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sldNum" idx="1"/>
          </p:nvPr>
        </p:nvSpPr>
        <p:spPr/>
        <p:txBody>
          <a:bodyPr/>
          <a:lstStyle/>
          <a:p>
            <a:fld id="{FEB1B7B0-8BB3-4516-AB6F-6ACA11C24797}"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5"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6"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7"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0"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sldNum" idx="1"/>
          </p:nvPr>
        </p:nvSpPr>
        <p:spPr/>
        <p:txBody>
          <a:bodyPr/>
          <a:lstStyle/>
          <a:p>
            <a:fld id="{F88C572A-3162-42E7-9AA7-32238493F0A8}"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mGrid">
          <a:fgClr>
            <a:schemeClr val="accent1">
              <a:lumMod val="90000"/>
              <a:lumOff val="10000"/>
            </a:schemeClr>
          </a:fgClr>
          <a:bgClr>
            <a:srgbClr val="002060"/>
          </a:bgClr>
        </a:pattFill>
        <a:effectLst/>
      </p:bgPr>
    </p:bg>
    <p:spTree>
      <p:nvGrpSpPr>
        <p:cNvPr id="1" name=""/>
        <p:cNvGrpSpPr/>
        <p:nvPr/>
      </p:nvGrpSpPr>
      <p:grpSpPr>
        <a:xfrm>
          <a:off x="0" y="0"/>
          <a:ext cx="0" cy="0"/>
          <a:chOff x="0" y="0"/>
          <a:chExt cx="0" cy="0"/>
        </a:xfrm>
      </p:grpSpPr>
      <p:sp>
        <p:nvSpPr>
          <p:cNvPr id="5" name="Google Shape;10;p2"/>
          <p:cNvSpPr/>
          <p:nvPr/>
        </p:nvSpPr>
        <p:spPr>
          <a:xfrm>
            <a:off x="0" y="0"/>
            <a:ext cx="9145440" cy="5143680"/>
          </a:xfrm>
          <a:custGeom>
            <a:avLst/>
            <a:gdLst/>
            <a:ahLst/>
            <a:cxnLst/>
            <a:rect l="l" t="t" r="r" b="b"/>
            <a:pathLst>
              <a:path w="3464559" h="1948815">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rotWithShape="0">
            <a:gsLst>
              <a:gs pos="0">
                <a:srgbClr val="08303F">
                  <a:alpha val="13333"/>
                </a:srgbClr>
              </a:gs>
              <a:gs pos="100000">
                <a:srgbClr val="000000">
                  <a:alpha val="31372"/>
                </a:srgbClr>
              </a:gs>
            </a:gsLst>
            <a:lin ang="2694000"/>
          </a:gradFill>
          <a:ln w="0">
            <a:noFill/>
          </a:ln>
        </p:spPr>
        <p:style>
          <a:lnRef idx="0">
            <a:scrgbClr r="0" g="0" b="0"/>
          </a:lnRef>
          <a:fillRef idx="0">
            <a:scrgbClr r="0" g="0" b="0"/>
          </a:fillRef>
          <a:effectRef idx="0">
            <a:scrgbClr r="0" g="0" b="0"/>
          </a:effectRef>
          <a:fontRef idx="minor"/>
        </p:style>
      </p:sp>
      <p:sp>
        <p:nvSpPr>
          <p:cNvPr id="6" name="Google Shape;11;p2"/>
          <p:cNvSpPr/>
          <p:nvPr/>
        </p:nvSpPr>
        <p:spPr>
          <a:xfrm>
            <a:off x="-1174320" y="2220480"/>
            <a:ext cx="4360320" cy="4287960"/>
          </a:xfrm>
          <a:custGeom>
            <a:avLst/>
            <a:gdLst/>
            <a:ahLst/>
            <a:cxnLst/>
            <a:rect l="l" t="t" r="r" b="b"/>
            <a:pathLst>
              <a:path w="3947121" h="3881628">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rotWithShape="0">
            <a:gsLst>
              <a:gs pos="0">
                <a:srgbClr val="08303F">
                  <a:alpha val="15294"/>
                </a:srgbClr>
              </a:gs>
              <a:gs pos="100000">
                <a:srgbClr val="17727E">
                  <a:alpha val="15294"/>
                </a:srgbClr>
              </a:gs>
            </a:gsLst>
            <a:path path="circle">
              <a:fillToRect l="50000" t="50000" r="50000" b="50000"/>
            </a:path>
          </a:gradFill>
          <a:ln w="0">
            <a:noFill/>
          </a:ln>
        </p:spPr>
        <p:style>
          <a:lnRef idx="0">
            <a:scrgbClr r="0" g="0" b="0"/>
          </a:lnRef>
          <a:fillRef idx="0">
            <a:scrgbClr r="0" g="0" b="0"/>
          </a:fillRef>
          <a:effectRef idx="0">
            <a:scrgbClr r="0" g="0" b="0"/>
          </a:effectRef>
          <a:fontRef idx="minor"/>
        </p:style>
      </p:sp>
      <p:sp>
        <p:nvSpPr>
          <p:cNvPr id="2" name="Google Shape;12;p2"/>
          <p:cNvSpPr/>
          <p:nvPr/>
        </p:nvSpPr>
        <p:spPr>
          <a:xfrm>
            <a:off x="6438960" y="-278280"/>
            <a:ext cx="3945960" cy="3880440"/>
          </a:xfrm>
          <a:custGeom>
            <a:avLst/>
            <a:gdLst/>
            <a:ahLst/>
            <a:cxnLst/>
            <a:rect l="l" t="t" r="r" b="b"/>
            <a:pathLst>
              <a:path w="3947121" h="3881628">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rotWithShape="0">
            <a:gsLst>
              <a:gs pos="0">
                <a:srgbClr val="198D8C">
                  <a:alpha val="15294"/>
                </a:srgbClr>
              </a:gs>
              <a:gs pos="100000">
                <a:srgbClr val="08303F">
                  <a:alpha val="15294"/>
                </a:srgbClr>
              </a:gs>
            </a:gsLst>
            <a:path path="circle">
              <a:fillToRect l="50000" t="50000" r="50000" b="50000"/>
            </a:path>
          </a:gradFill>
          <a:ln w="0">
            <a:noFill/>
          </a:ln>
        </p:spPr>
        <p:style>
          <a:lnRef idx="0">
            <a:scrgbClr r="0" g="0" b="0"/>
          </a:lnRef>
          <a:fillRef idx="0">
            <a:scrgbClr r="0" g="0" b="0"/>
          </a:fillRef>
          <a:effectRef idx="0">
            <a:scrgbClr r="0" g="0" b="0"/>
          </a:effectRef>
          <a:fontRef idx="minor"/>
        </p:style>
      </p:sp>
      <p:sp>
        <p:nvSpPr>
          <p:cNvPr id="3" name="PlaceHolder 1"/>
          <p:cNvSpPr>
            <a:spLocks noGrp="1"/>
          </p:cNvSpPr>
          <p:nvPr>
            <p:ph type="title"/>
          </p:nvPr>
        </p:nvSpPr>
        <p:spPr>
          <a:xfrm>
            <a:off x="457200" y="205200"/>
            <a:ext cx="8228880" cy="858240"/>
          </a:xfrm>
          <a:prstGeom prst="rect">
            <a:avLst/>
          </a:prstGeom>
          <a:noFill/>
          <a:ln w="0">
            <a:noFill/>
          </a:ln>
          <a:effectLst>
            <a:outerShdw dist="19080" dir="5400000" rotWithShape="0">
              <a:srgbClr val="08303F">
                <a:alpha val="15000"/>
              </a:srgbClr>
            </a:outerShdw>
          </a:effectLst>
        </p:spPr>
        <p:txBody>
          <a:bodyPr lIns="0" tIns="0" rIns="0" bIns="0" anchor="ctr">
            <a:noAutofit/>
          </a:bodyPr>
          <a:lstStyle/>
          <a:p>
            <a:r>
              <a:rPr lang="en-US" sz="1800" b="0" strike="noStrike" spc="-1">
                <a:latin typeface="Arial"/>
              </a:rPr>
              <a:t>Click to edit the title text format</a:t>
            </a: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smGrid">
          <a:fgClr>
            <a:schemeClr val="accent1">
              <a:lumMod val="90000"/>
              <a:lumOff val="10000"/>
            </a:schemeClr>
          </a:fgClr>
          <a:bgClr>
            <a:srgbClr val="002060"/>
          </a:bgClr>
        </a:pattFill>
        <a:effectLst/>
      </p:bgPr>
    </p:bg>
    <p:spTree>
      <p:nvGrpSpPr>
        <p:cNvPr id="1" name=""/>
        <p:cNvGrpSpPr/>
        <p:nvPr/>
      </p:nvGrpSpPr>
      <p:grpSpPr>
        <a:xfrm>
          <a:off x="0" y="0"/>
          <a:ext cx="0" cy="0"/>
          <a:chOff x="0" y="0"/>
          <a:chExt cx="0" cy="0"/>
        </a:xfrm>
      </p:grpSpPr>
      <p:sp>
        <p:nvSpPr>
          <p:cNvPr id="41" name="Google Shape;77;p11"/>
          <p:cNvSpPr/>
          <p:nvPr/>
        </p:nvSpPr>
        <p:spPr>
          <a:xfrm>
            <a:off x="0" y="0"/>
            <a:ext cx="9143640" cy="5143680"/>
          </a:xfrm>
          <a:custGeom>
            <a:avLst/>
            <a:gdLst/>
            <a:ahLst/>
            <a:cxnLst/>
            <a:rect l="l" t="t" r="r" b="b"/>
            <a:pathLst>
              <a:path w="3463925" h="1948814">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rotWithShape="0">
            <a:gsLst>
              <a:gs pos="0">
                <a:srgbClr val="08303F">
                  <a:alpha val="13333"/>
                </a:srgbClr>
              </a:gs>
              <a:gs pos="100000">
                <a:srgbClr val="000000">
                  <a:alpha val="31372"/>
                </a:srgbClr>
              </a:gs>
            </a:gsLst>
            <a:lin ang="2694000"/>
          </a:gradFill>
          <a:ln w="0">
            <a:noFill/>
          </a:ln>
        </p:spPr>
        <p:style>
          <a:lnRef idx="0">
            <a:scrgbClr r="0" g="0" b="0"/>
          </a:lnRef>
          <a:fillRef idx="0">
            <a:scrgbClr r="0" g="0" b="0"/>
          </a:fillRef>
          <a:effectRef idx="0">
            <a:scrgbClr r="0" g="0" b="0"/>
          </a:effectRef>
          <a:fontRef idx="minor"/>
        </p:style>
      </p:sp>
      <p:sp>
        <p:nvSpPr>
          <p:cNvPr id="42" name="PlaceHolder 1"/>
          <p:cNvSpPr>
            <a:spLocks noGrp="1"/>
          </p:cNvSpPr>
          <p:nvPr>
            <p:ph type="sldNum" idx="1"/>
          </p:nvPr>
        </p:nvSpPr>
        <p:spPr>
          <a:xfrm>
            <a:off x="8404560" y="4673520"/>
            <a:ext cx="547560" cy="392400"/>
          </a:xfrm>
          <a:prstGeom prst="rect">
            <a:avLst/>
          </a:prstGeom>
          <a:noFill/>
          <a:ln w="0">
            <a:noFill/>
          </a:ln>
        </p:spPr>
        <p:txBody>
          <a:bodyPr lIns="0" tIns="0" rIns="0" bIns="0" anchor="ctr">
            <a:noAutofit/>
          </a:bodyPr>
          <a:lstStyle>
            <a:lvl1pPr algn="r">
              <a:lnSpc>
                <a:spcPct val="100000"/>
              </a:lnSpc>
              <a:buNone/>
              <a:tabLst>
                <a:tab pos="0" algn="l"/>
              </a:tabLst>
              <a:defRPr lang="en" sz="1200" b="0" strike="noStrike" spc="-1">
                <a:solidFill>
                  <a:srgbClr val="D6FFCF"/>
                </a:solidFill>
                <a:latin typeface="Quantico"/>
                <a:ea typeface="Quantico"/>
              </a:defRPr>
            </a:lvl1pPr>
          </a:lstStyle>
          <a:p>
            <a:pPr algn="r">
              <a:lnSpc>
                <a:spcPct val="100000"/>
              </a:lnSpc>
              <a:buNone/>
              <a:tabLst>
                <a:tab pos="0" algn="l"/>
              </a:tabLst>
            </a:pPr>
            <a:fld id="{F7D2C146-8E0A-42B4-8EA8-34AEC7407E38}" type="slidenum">
              <a:rPr lang="en" sz="1200" b="0" strike="noStrike" spc="-1">
                <a:solidFill>
                  <a:srgbClr val="D6FFCF"/>
                </a:solidFill>
                <a:latin typeface="Quantico"/>
                <a:ea typeface="Quantico"/>
              </a:rPr>
              <a:t>‹#›</a:t>
            </a:fld>
            <a:endParaRPr lang="en-US" sz="1200" b="0" strike="noStrike" spc="-1">
              <a:latin typeface="Times New Roman"/>
            </a:endParaRPr>
          </a:p>
        </p:txBody>
      </p:sp>
      <p:sp>
        <p:nvSpPr>
          <p:cNvPr id="43"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4"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1.png"/><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643320" y="1991880"/>
            <a:ext cx="7653240" cy="1326240"/>
          </a:xfrm>
          <a:prstGeom prst="rect">
            <a:avLst/>
          </a:prstGeom>
          <a:noFill/>
          <a:ln w="0">
            <a:noFill/>
          </a:ln>
          <a:effectLst>
            <a:outerShdw dist="19080" dir="5400000" rotWithShape="0">
              <a:srgbClr val="08303F">
                <a:alpha val="15000"/>
              </a:srgbClr>
            </a:outerShdw>
          </a:effectLst>
        </p:spPr>
        <p:txBody>
          <a:bodyPr lIns="0" tIns="0" rIns="0" bIns="0" anchor="ctr">
            <a:noAutofit/>
          </a:bodyPr>
          <a:lstStyle/>
          <a:p>
            <a:pPr>
              <a:lnSpc>
                <a:spcPct val="90000"/>
              </a:lnSpc>
              <a:buNone/>
              <a:tabLst>
                <a:tab pos="0" algn="l"/>
              </a:tabLst>
            </a:pPr>
            <a:r>
              <a:rPr lang="en" sz="3600" b="1" strike="noStrike" spc="-1">
                <a:solidFill>
                  <a:srgbClr val="FFFFFF"/>
                </a:solidFill>
                <a:latin typeface="Quantico"/>
                <a:ea typeface="Quantico"/>
              </a:rPr>
              <a:t>Requirements Gathering for Biometric Students Attendance Mobile Application</a:t>
            </a:r>
            <a:endParaRPr lang="en-US" sz="3600" b="0" strike="noStrike" spc="-1">
              <a:latin typeface="Arial"/>
            </a:endParaRPr>
          </a:p>
        </p:txBody>
      </p:sp>
      <p:sp>
        <p:nvSpPr>
          <p:cNvPr id="82" name="Google Shape;86;p 2"/>
          <p:cNvSpPr/>
          <p:nvPr/>
        </p:nvSpPr>
        <p:spPr>
          <a:xfrm>
            <a:off x="167040" y="4223160"/>
            <a:ext cx="1361880" cy="930240"/>
          </a:xfrm>
          <a:prstGeom prst="rect">
            <a:avLst/>
          </a:prstGeom>
          <a:noFill/>
          <a:ln w="0">
            <a:noFill/>
          </a:ln>
          <a:effectLst>
            <a:outerShdw dist="19080" dir="5400000" rotWithShape="0">
              <a:srgbClr val="08303F">
                <a:alpha val="15000"/>
              </a:srgbClr>
            </a:outerShdw>
          </a:effectLst>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buNone/>
              <a:tabLst>
                <a:tab pos="0" algn="l"/>
              </a:tabLst>
            </a:pPr>
            <a:r>
              <a:rPr lang="en" sz="2200" b="1" i="1" strike="noStrike" spc="-1">
                <a:solidFill>
                  <a:srgbClr val="FFFFFF"/>
                </a:solidFill>
                <a:latin typeface="Quantico"/>
                <a:ea typeface="Quantico"/>
              </a:rPr>
              <a:t>Dr </a:t>
            </a:r>
            <a:r>
              <a:rPr lang="en" sz="2200" b="1" strike="noStrike" spc="-1">
                <a:solidFill>
                  <a:srgbClr val="FFFFFF"/>
                </a:solidFill>
                <a:latin typeface="Quantico"/>
                <a:ea typeface="Quantico"/>
              </a:rPr>
              <a:t>Valery</a:t>
            </a:r>
            <a:r>
              <a:rPr lang="en" sz="2200" b="1" i="1" strike="noStrike" spc="-1">
                <a:solidFill>
                  <a:srgbClr val="FFFFFF"/>
                </a:solidFill>
                <a:latin typeface="Quantico"/>
                <a:ea typeface="Quantico"/>
              </a:rPr>
              <a:t>  </a:t>
            </a:r>
            <a:endParaRPr lang="en-US" sz="2200" b="0" strike="noStrike" spc="-1">
              <a:latin typeface="Arial"/>
            </a:endParaRPr>
          </a:p>
        </p:txBody>
      </p:sp>
      <p:sp>
        <p:nvSpPr>
          <p:cNvPr id="83" name="Google Shape;86;p 3"/>
          <p:cNvSpPr/>
          <p:nvPr/>
        </p:nvSpPr>
        <p:spPr>
          <a:xfrm>
            <a:off x="3593520" y="3318840"/>
            <a:ext cx="7192440" cy="1158840"/>
          </a:xfrm>
          <a:prstGeom prst="rect">
            <a:avLst/>
          </a:prstGeom>
          <a:noFill/>
          <a:ln w="0">
            <a:noFill/>
          </a:ln>
          <a:effectLst>
            <a:outerShdw dist="19080" dir="5400000" rotWithShape="0">
              <a:srgbClr val="08303F">
                <a:alpha val="15000"/>
              </a:srgbClr>
            </a:outerShdw>
          </a:effectLst>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buNone/>
              <a:tabLst>
                <a:tab pos="0" algn="l"/>
              </a:tabLst>
            </a:pPr>
            <a:r>
              <a:rPr lang="en" sz="2200" b="1" strike="noStrike" spc="-1">
                <a:solidFill>
                  <a:srgbClr val="FFFFFF"/>
                </a:solidFill>
                <a:latin typeface="Quantico"/>
                <a:ea typeface="Quantico"/>
              </a:rPr>
              <a:t>GROUP</a:t>
            </a:r>
            <a:r>
              <a:rPr lang="en" sz="2200" b="1" i="1" strike="noStrike" spc="-1">
                <a:solidFill>
                  <a:srgbClr val="FFFFFF"/>
                </a:solidFill>
                <a:latin typeface="Quantico"/>
                <a:ea typeface="Quantico"/>
              </a:rPr>
              <a:t> 13</a:t>
            </a:r>
            <a:endParaRPr lang="en-US" sz="2200" b="0" strike="noStrike" spc="-1">
              <a:latin typeface="Arial"/>
            </a:endParaRPr>
          </a:p>
        </p:txBody>
      </p:sp>
      <p:pic>
        <p:nvPicPr>
          <p:cNvPr id="84" name="Picture 2"/>
          <p:cNvPicPr/>
          <p:nvPr/>
        </p:nvPicPr>
        <p:blipFill>
          <a:blip r:embed="rId2"/>
          <a:stretch/>
        </p:blipFill>
        <p:spPr>
          <a:xfrm>
            <a:off x="0" y="0"/>
            <a:ext cx="9338040" cy="5254200"/>
          </a:xfrm>
          <a:prstGeom prst="rect">
            <a:avLst/>
          </a:prstGeom>
          <a:ln w="0">
            <a:noFill/>
          </a:ln>
        </p:spPr>
      </p:pic>
      <p:sp>
        <p:nvSpPr>
          <p:cNvPr id="85" name="TextBox 3"/>
          <p:cNvSpPr/>
          <p:nvPr/>
        </p:nvSpPr>
        <p:spPr>
          <a:xfrm>
            <a:off x="282240" y="1827000"/>
            <a:ext cx="8861040" cy="175287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3600" b="0" strike="noStrike" spc="-1" dirty="0">
                <a:solidFill>
                  <a:srgbClr val="FFFFFF"/>
                </a:solidFill>
                <a:latin typeface="Gabriola"/>
                <a:ea typeface="DejaVu Sans"/>
              </a:rPr>
              <a:t>Requirements Gathering For Biometric Students Attendance Mobile Application</a:t>
            </a:r>
          </a:p>
          <a:p>
            <a:pPr algn="ctr">
              <a:lnSpc>
                <a:spcPct val="100000"/>
              </a:lnSpc>
              <a:buNone/>
            </a:pPr>
            <a:r>
              <a:rPr lang="en-US" sz="3600" spc="-1" dirty="0">
                <a:solidFill>
                  <a:srgbClr val="FFFFFF"/>
                </a:solidFill>
                <a:latin typeface="Gabriola"/>
              </a:rPr>
              <a:t>Task 2</a:t>
            </a:r>
            <a:endParaRPr lang="en-US" sz="3600" b="0" strike="noStrike" spc="-1" dirty="0">
              <a:latin typeface="Arial"/>
            </a:endParaRPr>
          </a:p>
        </p:txBody>
      </p:sp>
      <p:sp>
        <p:nvSpPr>
          <p:cNvPr id="86" name="TextBox 4"/>
          <p:cNvSpPr/>
          <p:nvPr/>
        </p:nvSpPr>
        <p:spPr>
          <a:xfrm>
            <a:off x="3821400" y="172440"/>
            <a:ext cx="15008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600" b="0" strike="noStrike" spc="-1" dirty="0">
                <a:solidFill>
                  <a:srgbClr val="FFFFFF"/>
                </a:solidFill>
                <a:latin typeface="Gabriola"/>
                <a:ea typeface="DejaVu Sans"/>
              </a:rPr>
              <a:t>Group 13</a:t>
            </a:r>
            <a:endParaRPr lang="en-US" sz="3600" b="0" strike="noStrike" spc="-1" dirty="0">
              <a:latin typeface="Arial"/>
            </a:endParaRPr>
          </a:p>
        </p:txBody>
      </p:sp>
      <p:sp>
        <p:nvSpPr>
          <p:cNvPr id="87" name="TextBox 5"/>
          <p:cNvSpPr/>
          <p:nvPr/>
        </p:nvSpPr>
        <p:spPr>
          <a:xfrm>
            <a:off x="848520" y="4246920"/>
            <a:ext cx="129672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FFFFFF"/>
                </a:solidFill>
                <a:latin typeface="Quantico"/>
                <a:ea typeface="DejaVu Sans"/>
              </a:rPr>
              <a:t>Dr Valerie</a:t>
            </a:r>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Box 10"/>
          <p:cNvSpPr/>
          <p:nvPr/>
        </p:nvSpPr>
        <p:spPr>
          <a:xfrm>
            <a:off x="224506" y="264728"/>
            <a:ext cx="3852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FFFFFF"/>
              </a:buClr>
              <a:buFont typeface="Wingdings" charset="2"/>
              <a:buChar char=""/>
            </a:pPr>
            <a:r>
              <a:rPr lang="en-US" sz="1800" b="0" strike="noStrike" spc="-1" dirty="0">
                <a:solidFill>
                  <a:srgbClr val="FFFFFF"/>
                </a:solidFill>
                <a:latin typeface="Arial"/>
                <a:ea typeface="DejaVu Sans"/>
              </a:rPr>
              <a:t>Data Visualization</a:t>
            </a:r>
            <a:endParaRPr lang="en-US" sz="1800" b="0" strike="noStrike" spc="-1" dirty="0">
              <a:latin typeface="Arial"/>
            </a:endParaRPr>
          </a:p>
        </p:txBody>
      </p:sp>
      <p:pic>
        <p:nvPicPr>
          <p:cNvPr id="123" name="Picture 122"/>
          <p:cNvPicPr/>
          <p:nvPr/>
        </p:nvPicPr>
        <p:blipFill>
          <a:blip r:embed="rId2"/>
          <a:stretch/>
        </p:blipFill>
        <p:spPr>
          <a:xfrm>
            <a:off x="457200" y="1412280"/>
            <a:ext cx="8000640" cy="3387960"/>
          </a:xfrm>
          <a:prstGeom prst="rect">
            <a:avLst/>
          </a:prstGeom>
          <a:ln w="0">
            <a:noFill/>
          </a:ln>
        </p:spPr>
      </p:pic>
      <p:sp>
        <p:nvSpPr>
          <p:cNvPr id="2" name="TextBox 1">
            <a:extLst>
              <a:ext uri="{FF2B5EF4-FFF2-40B4-BE49-F238E27FC236}">
                <a16:creationId xmlns:a16="http://schemas.microsoft.com/office/drawing/2014/main" id="{3D0E6268-1CC8-491C-B205-D1F3B595402C}"/>
              </a:ext>
            </a:extLst>
          </p:cNvPr>
          <p:cNvSpPr txBox="1"/>
          <p:nvPr/>
        </p:nvSpPr>
        <p:spPr>
          <a:xfrm>
            <a:off x="656380" y="743485"/>
            <a:ext cx="7602280" cy="553998"/>
          </a:xfrm>
          <a:prstGeom prst="rect">
            <a:avLst/>
          </a:prstGeom>
          <a:noFill/>
        </p:spPr>
        <p:txBody>
          <a:bodyPr wrap="square" rtlCol="0">
            <a:spAutoFit/>
          </a:bodyPr>
          <a:lstStyle/>
          <a:p>
            <a:r>
              <a:rPr lang="en-US" sz="1500" dirty="0">
                <a:solidFill>
                  <a:schemeClr val="bg1"/>
                </a:solidFill>
                <a:effectLst/>
                <a:latin typeface="Liberation Serif"/>
                <a:ea typeface="Calibri" panose="020F0502020204030204" pitchFamily="34" charset="0"/>
                <a:cs typeface="Calibri" panose="020F0502020204030204" pitchFamily="34" charset="0"/>
              </a:rPr>
              <a:t>The data obtained from google forms were exported to an excel sheet for better visualization of students’ responses for the extractions of relevant requirements</a:t>
            </a:r>
            <a:endParaRPr lang="en-US" sz="15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11"/>
          <p:cNvSpPr/>
          <p:nvPr/>
        </p:nvSpPr>
        <p:spPr>
          <a:xfrm>
            <a:off x="1253618" y="220069"/>
            <a:ext cx="7024494" cy="7833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500" b="1" dirty="0">
                <a:solidFill>
                  <a:schemeClr val="bg1"/>
                </a:solidFill>
                <a:effectLst/>
                <a:latin typeface="Liberation Serif"/>
                <a:ea typeface="Times New Roman" panose="02020603050405020304" pitchFamily="18" charset="0"/>
                <a:cs typeface="Calibri" panose="020F0502020204030204" pitchFamily="34" charset="0"/>
              </a:rPr>
              <a:t> COTEGORIES THE VARIOUS REQUIREMENTS GOTTEN FROM DIFFERENT REQUIREMENT GATHERING TECHNIQUES WE USED</a:t>
            </a:r>
            <a:endParaRPr lang="en-US" sz="1500" dirty="0">
              <a:solidFill>
                <a:schemeClr val="bg1"/>
              </a:solidFill>
              <a:effectLst/>
              <a:latin typeface="Times New Roman" panose="02020603050405020304" pitchFamily="18" charset="0"/>
              <a:ea typeface="Times New Roman" panose="02020603050405020304" pitchFamily="18" charset="0"/>
            </a:endParaRPr>
          </a:p>
          <a:p>
            <a:pPr>
              <a:lnSpc>
                <a:spcPct val="100000"/>
              </a:lnSpc>
              <a:buNone/>
            </a:pPr>
            <a:endParaRPr lang="en-US" sz="1500" b="0" strike="noStrike" spc="-1" dirty="0">
              <a:solidFill>
                <a:schemeClr val="bg1"/>
              </a:solidFill>
              <a:latin typeface="Arial"/>
            </a:endParaRPr>
          </a:p>
        </p:txBody>
      </p:sp>
      <p:sp>
        <p:nvSpPr>
          <p:cNvPr id="125" name="TextBox 12"/>
          <p:cNvSpPr/>
          <p:nvPr/>
        </p:nvSpPr>
        <p:spPr>
          <a:xfrm>
            <a:off x="33120" y="1089360"/>
            <a:ext cx="385272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FFFFFF"/>
              </a:buClr>
              <a:buFont typeface="Wingdings" charset="2"/>
              <a:buChar char=""/>
            </a:pPr>
            <a:r>
              <a:rPr lang="en-US" sz="1800" b="0" strike="noStrike" spc="-1" dirty="0">
                <a:solidFill>
                  <a:srgbClr val="FFFFFF"/>
                </a:solidFill>
                <a:latin typeface="Liberation Serif"/>
                <a:ea typeface="DejaVu Sans"/>
              </a:rPr>
              <a:t>Requirements gotten from Document Analysis</a:t>
            </a:r>
            <a:endParaRPr lang="en-US" sz="1800" b="0" strike="noStrike" spc="-1" dirty="0">
              <a:latin typeface="Liberation Serif"/>
            </a:endParaRPr>
          </a:p>
        </p:txBody>
      </p:sp>
      <p:graphicFrame>
        <p:nvGraphicFramePr>
          <p:cNvPr id="14" name="Diagram5">
            <a:extLst>
              <a:ext uri="{FF2B5EF4-FFF2-40B4-BE49-F238E27FC236}">
                <a16:creationId xmlns:a16="http://schemas.microsoft.com/office/drawing/2014/main" id="{CED826C1-AA88-468B-83CD-F10313940E7C}"/>
              </a:ext>
            </a:extLst>
          </p:cNvPr>
          <p:cNvGraphicFramePr/>
          <p:nvPr/>
        </p:nvGraphicFramePr>
        <p:xfrm>
          <a:off x="573129" y="1818394"/>
          <a:ext cx="4364280" cy="2927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5">
            <a:extLst>
              <a:ext uri="{FF2B5EF4-FFF2-40B4-BE49-F238E27FC236}">
                <a16:creationId xmlns:a16="http://schemas.microsoft.com/office/drawing/2014/main" id="{42274D28-33E2-4BD0-93AD-AD046A580730}"/>
              </a:ext>
            </a:extLst>
          </p:cNvPr>
          <p:cNvGraphicFramePr/>
          <p:nvPr>
            <p:extLst>
              <p:ext uri="{D42A27DB-BD31-4B8C-83A1-F6EECF244321}">
                <p14:modId xmlns:p14="http://schemas.microsoft.com/office/powerpoint/2010/main" val="159954355"/>
              </p:ext>
            </p:extLst>
          </p:nvPr>
        </p:nvGraphicFramePr>
        <p:xfrm>
          <a:off x="4852348" y="2137143"/>
          <a:ext cx="3925472" cy="16586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6168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11"/>
          <p:cNvSpPr/>
          <p:nvPr/>
        </p:nvSpPr>
        <p:spPr>
          <a:xfrm>
            <a:off x="1253618" y="220069"/>
            <a:ext cx="7024494" cy="7833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500" b="1" dirty="0">
                <a:solidFill>
                  <a:schemeClr val="bg1"/>
                </a:solidFill>
                <a:effectLst/>
                <a:latin typeface="Liberation Serif"/>
                <a:ea typeface="Times New Roman" panose="02020603050405020304" pitchFamily="18" charset="0"/>
                <a:cs typeface="Calibri" panose="020F0502020204030204" pitchFamily="34" charset="0"/>
              </a:rPr>
              <a:t> COTEGORIES THE VARIOUS REQUIREMENTS GOTTEN FROM DIFFERENT REQUIREMENT GATHERING TECHNIQUES WE USED</a:t>
            </a:r>
            <a:endParaRPr lang="en-US" sz="1500" dirty="0">
              <a:solidFill>
                <a:schemeClr val="bg1"/>
              </a:solidFill>
              <a:effectLst/>
              <a:latin typeface="Times New Roman" panose="02020603050405020304" pitchFamily="18" charset="0"/>
              <a:ea typeface="Times New Roman" panose="02020603050405020304" pitchFamily="18" charset="0"/>
            </a:endParaRPr>
          </a:p>
          <a:p>
            <a:pPr>
              <a:lnSpc>
                <a:spcPct val="100000"/>
              </a:lnSpc>
              <a:buNone/>
            </a:pPr>
            <a:endParaRPr lang="en-US" sz="1500" b="0" strike="noStrike" spc="-1" dirty="0">
              <a:solidFill>
                <a:schemeClr val="bg1"/>
              </a:solidFill>
              <a:latin typeface="Arial"/>
            </a:endParaRPr>
          </a:p>
        </p:txBody>
      </p:sp>
      <p:sp>
        <p:nvSpPr>
          <p:cNvPr id="125" name="TextBox 12"/>
          <p:cNvSpPr/>
          <p:nvPr/>
        </p:nvSpPr>
        <p:spPr>
          <a:xfrm>
            <a:off x="33120" y="1089360"/>
            <a:ext cx="385272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FFFFFF"/>
              </a:buClr>
              <a:buFont typeface="Wingdings" charset="2"/>
              <a:buChar char=""/>
            </a:pPr>
            <a:r>
              <a:rPr lang="en-US" sz="1800" b="0" strike="noStrike" spc="-1" dirty="0">
                <a:solidFill>
                  <a:srgbClr val="FFFFFF"/>
                </a:solidFill>
                <a:latin typeface="Liberation Serif"/>
                <a:ea typeface="DejaVu Sans"/>
              </a:rPr>
              <a:t>Requirements gotten from </a:t>
            </a:r>
            <a:r>
              <a:rPr lang="en-US" spc="-1" dirty="0">
                <a:solidFill>
                  <a:srgbClr val="FFFFFF"/>
                </a:solidFill>
                <a:latin typeface="Liberation Serif"/>
                <a:ea typeface="DejaVu Sans"/>
              </a:rPr>
              <a:t>Brainstorming</a:t>
            </a:r>
            <a:endParaRPr lang="en-US" sz="1800" b="0" strike="noStrike" spc="-1" dirty="0">
              <a:latin typeface="Liberation Serif"/>
            </a:endParaRPr>
          </a:p>
        </p:txBody>
      </p:sp>
      <p:graphicFrame>
        <p:nvGraphicFramePr>
          <p:cNvPr id="14" name="Diagram5">
            <a:extLst>
              <a:ext uri="{FF2B5EF4-FFF2-40B4-BE49-F238E27FC236}">
                <a16:creationId xmlns:a16="http://schemas.microsoft.com/office/drawing/2014/main" id="{CED826C1-AA88-468B-83CD-F10313940E7C}"/>
              </a:ext>
            </a:extLst>
          </p:cNvPr>
          <p:cNvGraphicFramePr/>
          <p:nvPr>
            <p:extLst>
              <p:ext uri="{D42A27DB-BD31-4B8C-83A1-F6EECF244321}">
                <p14:modId xmlns:p14="http://schemas.microsoft.com/office/powerpoint/2010/main" val="3009064592"/>
              </p:ext>
            </p:extLst>
          </p:nvPr>
        </p:nvGraphicFramePr>
        <p:xfrm>
          <a:off x="573129" y="1818394"/>
          <a:ext cx="4364280" cy="2927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D016C9C0-221E-4B3A-8D07-6E554DC20E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3737" y="1932411"/>
            <a:ext cx="3885838" cy="214147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29303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11"/>
          <p:cNvSpPr/>
          <p:nvPr/>
        </p:nvSpPr>
        <p:spPr>
          <a:xfrm>
            <a:off x="1253618" y="220069"/>
            <a:ext cx="7024494" cy="7833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500" b="1" dirty="0">
                <a:solidFill>
                  <a:schemeClr val="bg1"/>
                </a:solidFill>
                <a:effectLst/>
                <a:latin typeface="Liberation Serif"/>
                <a:ea typeface="Times New Roman" panose="02020603050405020304" pitchFamily="18" charset="0"/>
                <a:cs typeface="Calibri" panose="020F0502020204030204" pitchFamily="34" charset="0"/>
              </a:rPr>
              <a:t> COTEGORIES THE VARIOUS REQUIREMENTS GOTTEN FROM DIFFERENT REQUIREMENT GATHERING TECHNIQUES WE USED</a:t>
            </a:r>
            <a:endParaRPr lang="en-US" sz="1500" dirty="0">
              <a:solidFill>
                <a:schemeClr val="bg1"/>
              </a:solidFill>
              <a:effectLst/>
              <a:latin typeface="Times New Roman" panose="02020603050405020304" pitchFamily="18" charset="0"/>
              <a:ea typeface="Times New Roman" panose="02020603050405020304" pitchFamily="18" charset="0"/>
            </a:endParaRPr>
          </a:p>
          <a:p>
            <a:pPr>
              <a:lnSpc>
                <a:spcPct val="100000"/>
              </a:lnSpc>
              <a:buNone/>
            </a:pPr>
            <a:endParaRPr lang="en-US" sz="1500" b="0" strike="noStrike" spc="-1" dirty="0">
              <a:solidFill>
                <a:schemeClr val="bg1"/>
              </a:solidFill>
              <a:latin typeface="Arial"/>
            </a:endParaRPr>
          </a:p>
        </p:txBody>
      </p:sp>
      <p:sp>
        <p:nvSpPr>
          <p:cNvPr id="125" name="TextBox 12"/>
          <p:cNvSpPr/>
          <p:nvPr/>
        </p:nvSpPr>
        <p:spPr>
          <a:xfrm>
            <a:off x="33120" y="1089360"/>
            <a:ext cx="385272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FFFFFF"/>
              </a:buClr>
              <a:buFont typeface="Wingdings" charset="2"/>
              <a:buChar char=""/>
            </a:pPr>
            <a:r>
              <a:rPr lang="en-US" sz="1800" b="0" strike="noStrike" spc="-1" dirty="0">
                <a:solidFill>
                  <a:srgbClr val="FFFFFF"/>
                </a:solidFill>
                <a:latin typeface="Liberation Serif"/>
                <a:ea typeface="DejaVu Sans"/>
              </a:rPr>
              <a:t>Requirements </a:t>
            </a:r>
            <a:r>
              <a:rPr lang="en-US" spc="-1" dirty="0">
                <a:solidFill>
                  <a:srgbClr val="FFFFFF"/>
                </a:solidFill>
                <a:latin typeface="Liberation Serif"/>
                <a:ea typeface="DejaVu Sans"/>
              </a:rPr>
              <a:t>gotten from Online Survey</a:t>
            </a:r>
            <a:endParaRPr lang="en-US" sz="1800" b="0" strike="noStrike" spc="-1" dirty="0">
              <a:latin typeface="Liberation Serif"/>
            </a:endParaRPr>
          </a:p>
        </p:txBody>
      </p:sp>
      <p:graphicFrame>
        <p:nvGraphicFramePr>
          <p:cNvPr id="6" name="Diagram1">
            <a:extLst>
              <a:ext uri="{FF2B5EF4-FFF2-40B4-BE49-F238E27FC236}">
                <a16:creationId xmlns:a16="http://schemas.microsoft.com/office/drawing/2014/main" id="{9C7B7C2D-4ECA-4F59-8821-9371F1D69A52}"/>
              </a:ext>
            </a:extLst>
          </p:cNvPr>
          <p:cNvGraphicFramePr/>
          <p:nvPr>
            <p:extLst>
              <p:ext uri="{D42A27DB-BD31-4B8C-83A1-F6EECF244321}">
                <p14:modId xmlns:p14="http://schemas.microsoft.com/office/powerpoint/2010/main" val="4278449798"/>
              </p:ext>
            </p:extLst>
          </p:nvPr>
        </p:nvGraphicFramePr>
        <p:xfrm>
          <a:off x="3051544" y="776176"/>
          <a:ext cx="6264937" cy="4239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401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11"/>
          <p:cNvSpPr/>
          <p:nvPr/>
        </p:nvSpPr>
        <p:spPr>
          <a:xfrm>
            <a:off x="1253618" y="220069"/>
            <a:ext cx="7024494" cy="7833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500" b="1" dirty="0">
                <a:solidFill>
                  <a:schemeClr val="bg1"/>
                </a:solidFill>
                <a:effectLst/>
                <a:latin typeface="Liberation Serif"/>
                <a:ea typeface="Times New Roman" panose="02020603050405020304" pitchFamily="18" charset="0"/>
                <a:cs typeface="Calibri" panose="020F0502020204030204" pitchFamily="34" charset="0"/>
              </a:rPr>
              <a:t> COTEGORIES THE VARIOUS REQUIREMENTS GOTTEN FROM DIFFERENT REQUIREMENT GATHERING TECHNIQUES WE USED</a:t>
            </a:r>
            <a:endParaRPr lang="en-US" sz="1500" dirty="0">
              <a:solidFill>
                <a:schemeClr val="bg1"/>
              </a:solidFill>
              <a:effectLst/>
              <a:latin typeface="Times New Roman" panose="02020603050405020304" pitchFamily="18" charset="0"/>
              <a:ea typeface="Times New Roman" panose="02020603050405020304" pitchFamily="18" charset="0"/>
            </a:endParaRPr>
          </a:p>
          <a:p>
            <a:pPr>
              <a:lnSpc>
                <a:spcPct val="100000"/>
              </a:lnSpc>
              <a:buNone/>
            </a:pPr>
            <a:endParaRPr lang="en-US" sz="1500" b="0" strike="noStrike" spc="-1" dirty="0">
              <a:solidFill>
                <a:schemeClr val="bg1"/>
              </a:solidFill>
              <a:latin typeface="Arial"/>
            </a:endParaRPr>
          </a:p>
        </p:txBody>
      </p:sp>
      <p:sp>
        <p:nvSpPr>
          <p:cNvPr id="125" name="TextBox 12"/>
          <p:cNvSpPr/>
          <p:nvPr/>
        </p:nvSpPr>
        <p:spPr>
          <a:xfrm>
            <a:off x="115927" y="845760"/>
            <a:ext cx="385272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FFFFFF"/>
              </a:buClr>
              <a:buFont typeface="Wingdings" charset="2"/>
              <a:buChar char=""/>
            </a:pPr>
            <a:r>
              <a:rPr lang="en-US" sz="1800" b="0" strike="noStrike" spc="-1" dirty="0">
                <a:solidFill>
                  <a:srgbClr val="FFFFFF"/>
                </a:solidFill>
                <a:latin typeface="Liberation Serif"/>
                <a:ea typeface="DejaVu Sans"/>
              </a:rPr>
              <a:t>Requirements </a:t>
            </a:r>
            <a:r>
              <a:rPr lang="en-US" spc="-1" dirty="0">
                <a:solidFill>
                  <a:srgbClr val="FFFFFF"/>
                </a:solidFill>
                <a:latin typeface="Liberation Serif"/>
                <a:ea typeface="DejaVu Sans"/>
              </a:rPr>
              <a:t>gotten from interviews</a:t>
            </a:r>
          </a:p>
          <a:p>
            <a:pPr>
              <a:lnSpc>
                <a:spcPct val="100000"/>
              </a:lnSpc>
              <a:buClr>
                <a:srgbClr val="FFFFFF"/>
              </a:buClr>
            </a:pPr>
            <a:endParaRPr lang="en-US" spc="-1" dirty="0">
              <a:solidFill>
                <a:srgbClr val="FFFFFF"/>
              </a:solidFill>
              <a:latin typeface="Liberation Serif"/>
              <a:ea typeface="DejaVu Sans"/>
            </a:endParaRPr>
          </a:p>
          <a:p>
            <a:pPr marL="285750" indent="-285750">
              <a:lnSpc>
                <a:spcPct val="100000"/>
              </a:lnSpc>
              <a:buClr>
                <a:srgbClr val="FFFFFF"/>
              </a:buClr>
              <a:buFont typeface="Courier New" panose="02070309020205020404" pitchFamily="49" charset="0"/>
              <a:buChar char="o"/>
            </a:pPr>
            <a:r>
              <a:rPr lang="en-US" spc="-1" dirty="0">
                <a:solidFill>
                  <a:srgbClr val="FFFF00"/>
                </a:solidFill>
                <a:latin typeface="Liberation Serif"/>
                <a:ea typeface="DejaVu Sans"/>
              </a:rPr>
              <a:t>Instructors</a:t>
            </a:r>
          </a:p>
          <a:p>
            <a:pPr marL="285750" indent="-285750">
              <a:lnSpc>
                <a:spcPct val="100000"/>
              </a:lnSpc>
              <a:buClr>
                <a:srgbClr val="FFFFFF"/>
              </a:buClr>
              <a:buFont typeface="Courier New" panose="02070309020205020404" pitchFamily="49" charset="0"/>
              <a:buChar char="o"/>
            </a:pPr>
            <a:endParaRPr lang="en-US" sz="1800" b="0" strike="noStrike" spc="-1" dirty="0">
              <a:latin typeface="Liberation Serif"/>
            </a:endParaRPr>
          </a:p>
        </p:txBody>
      </p:sp>
      <p:graphicFrame>
        <p:nvGraphicFramePr>
          <p:cNvPr id="14" name="Diagram5">
            <a:extLst>
              <a:ext uri="{FF2B5EF4-FFF2-40B4-BE49-F238E27FC236}">
                <a16:creationId xmlns:a16="http://schemas.microsoft.com/office/drawing/2014/main" id="{CED826C1-AA88-468B-83CD-F10313940E7C}"/>
              </a:ext>
            </a:extLst>
          </p:cNvPr>
          <p:cNvGraphicFramePr/>
          <p:nvPr>
            <p:extLst>
              <p:ext uri="{D42A27DB-BD31-4B8C-83A1-F6EECF244321}">
                <p14:modId xmlns:p14="http://schemas.microsoft.com/office/powerpoint/2010/main" val="495558488"/>
              </p:ext>
            </p:extLst>
          </p:nvPr>
        </p:nvGraphicFramePr>
        <p:xfrm>
          <a:off x="115927" y="2088615"/>
          <a:ext cx="4243421" cy="2927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5">
            <a:extLst>
              <a:ext uri="{FF2B5EF4-FFF2-40B4-BE49-F238E27FC236}">
                <a16:creationId xmlns:a16="http://schemas.microsoft.com/office/drawing/2014/main" id="{42274D28-33E2-4BD0-93AD-AD046A580730}"/>
              </a:ext>
            </a:extLst>
          </p:cNvPr>
          <p:cNvGraphicFramePr/>
          <p:nvPr>
            <p:extLst>
              <p:ext uri="{D42A27DB-BD31-4B8C-83A1-F6EECF244321}">
                <p14:modId xmlns:p14="http://schemas.microsoft.com/office/powerpoint/2010/main" val="494878092"/>
              </p:ext>
            </p:extLst>
          </p:nvPr>
        </p:nvGraphicFramePr>
        <p:xfrm>
          <a:off x="4444412" y="2321633"/>
          <a:ext cx="4093532" cy="15486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11"/>
          <p:cNvSpPr/>
          <p:nvPr/>
        </p:nvSpPr>
        <p:spPr>
          <a:xfrm>
            <a:off x="1253618" y="220069"/>
            <a:ext cx="7024494" cy="7833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500" b="1" dirty="0">
                <a:solidFill>
                  <a:schemeClr val="bg1"/>
                </a:solidFill>
                <a:effectLst/>
                <a:latin typeface="Liberation Serif"/>
                <a:ea typeface="Times New Roman" panose="02020603050405020304" pitchFamily="18" charset="0"/>
                <a:cs typeface="Calibri" panose="020F0502020204030204" pitchFamily="34" charset="0"/>
              </a:rPr>
              <a:t> COTEGORIES THE VARIOUS REQUIREMENTS GOTTEN FROM DIFFERENT REQUIREMENT GATHERING TECHNIQUES WE USED</a:t>
            </a:r>
            <a:endParaRPr lang="en-US" sz="1500" dirty="0">
              <a:solidFill>
                <a:schemeClr val="bg1"/>
              </a:solidFill>
              <a:effectLst/>
              <a:latin typeface="Times New Roman" panose="02020603050405020304" pitchFamily="18" charset="0"/>
              <a:ea typeface="Times New Roman" panose="02020603050405020304" pitchFamily="18" charset="0"/>
            </a:endParaRPr>
          </a:p>
          <a:p>
            <a:pPr>
              <a:lnSpc>
                <a:spcPct val="100000"/>
              </a:lnSpc>
              <a:buNone/>
            </a:pPr>
            <a:endParaRPr lang="en-US" sz="1500" b="0" strike="noStrike" spc="-1" dirty="0">
              <a:solidFill>
                <a:schemeClr val="bg1"/>
              </a:solidFill>
              <a:latin typeface="Arial"/>
            </a:endParaRPr>
          </a:p>
        </p:txBody>
      </p:sp>
      <p:sp>
        <p:nvSpPr>
          <p:cNvPr id="125" name="TextBox 12"/>
          <p:cNvSpPr/>
          <p:nvPr/>
        </p:nvSpPr>
        <p:spPr>
          <a:xfrm>
            <a:off x="115927" y="845760"/>
            <a:ext cx="385272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FFFFFF"/>
              </a:buClr>
              <a:buFont typeface="Wingdings" charset="2"/>
              <a:buChar char=""/>
            </a:pPr>
            <a:r>
              <a:rPr lang="en-US" sz="1800" b="0" strike="noStrike" spc="-1" dirty="0">
                <a:solidFill>
                  <a:srgbClr val="FFFFFF"/>
                </a:solidFill>
                <a:latin typeface="Liberation Serif"/>
                <a:ea typeface="DejaVu Sans"/>
              </a:rPr>
              <a:t>Requirements </a:t>
            </a:r>
            <a:r>
              <a:rPr lang="en-US" spc="-1" dirty="0">
                <a:solidFill>
                  <a:srgbClr val="FFFFFF"/>
                </a:solidFill>
                <a:latin typeface="Liberation Serif"/>
                <a:ea typeface="DejaVu Sans"/>
              </a:rPr>
              <a:t>gotten from interviews</a:t>
            </a:r>
          </a:p>
          <a:p>
            <a:pPr>
              <a:lnSpc>
                <a:spcPct val="100000"/>
              </a:lnSpc>
              <a:buClr>
                <a:srgbClr val="FFFFFF"/>
              </a:buClr>
            </a:pPr>
            <a:endParaRPr lang="en-US" spc="-1" dirty="0">
              <a:solidFill>
                <a:srgbClr val="FFFFFF"/>
              </a:solidFill>
              <a:latin typeface="Liberation Serif"/>
              <a:ea typeface="DejaVu Sans"/>
            </a:endParaRPr>
          </a:p>
          <a:p>
            <a:pPr marL="285750" indent="-285750">
              <a:lnSpc>
                <a:spcPct val="100000"/>
              </a:lnSpc>
              <a:buClr>
                <a:srgbClr val="FFFFFF"/>
              </a:buClr>
              <a:buFont typeface="Courier New" panose="02070309020205020404" pitchFamily="49" charset="0"/>
              <a:buChar char="o"/>
            </a:pPr>
            <a:r>
              <a:rPr lang="en-US" spc="-1" dirty="0">
                <a:solidFill>
                  <a:srgbClr val="FFFF00"/>
                </a:solidFill>
                <a:latin typeface="Liberation Serif"/>
                <a:ea typeface="DejaVu Sans"/>
              </a:rPr>
              <a:t>Administrative Staff</a:t>
            </a:r>
          </a:p>
          <a:p>
            <a:pPr marL="285750" indent="-285750">
              <a:lnSpc>
                <a:spcPct val="100000"/>
              </a:lnSpc>
              <a:buClr>
                <a:srgbClr val="FFFFFF"/>
              </a:buClr>
              <a:buFont typeface="Courier New" panose="02070309020205020404" pitchFamily="49" charset="0"/>
              <a:buChar char="o"/>
            </a:pPr>
            <a:endParaRPr lang="en-US" sz="1800" b="0" strike="noStrike" spc="-1" dirty="0">
              <a:latin typeface="Liberation Serif"/>
            </a:endParaRPr>
          </a:p>
        </p:txBody>
      </p:sp>
      <p:sp>
        <p:nvSpPr>
          <p:cNvPr id="2" name="TextBox 1">
            <a:extLst>
              <a:ext uri="{FF2B5EF4-FFF2-40B4-BE49-F238E27FC236}">
                <a16:creationId xmlns:a16="http://schemas.microsoft.com/office/drawing/2014/main" id="{D6DB0139-D447-4BA3-8823-EBAF83D7A0BB}"/>
              </a:ext>
            </a:extLst>
          </p:cNvPr>
          <p:cNvSpPr txBox="1"/>
          <p:nvPr/>
        </p:nvSpPr>
        <p:spPr>
          <a:xfrm>
            <a:off x="1072865" y="2321633"/>
            <a:ext cx="6912186" cy="369332"/>
          </a:xfrm>
          <a:prstGeom prst="rect">
            <a:avLst/>
          </a:prstGeom>
          <a:noFill/>
        </p:spPr>
        <p:txBody>
          <a:bodyPr wrap="square" rtlCol="0">
            <a:spAutoFit/>
          </a:bodyPr>
          <a:lstStyle/>
          <a:p>
            <a:r>
              <a:rPr lang="en-US" dirty="0">
                <a:solidFill>
                  <a:schemeClr val="bg1"/>
                </a:solidFill>
                <a:latin typeface="Liberation Serif"/>
              </a:rPr>
              <a:t>This is what they have to said</a:t>
            </a:r>
          </a:p>
        </p:txBody>
      </p:sp>
      <p:pic>
        <p:nvPicPr>
          <p:cNvPr id="4" name="Picture 3">
            <a:extLst>
              <a:ext uri="{FF2B5EF4-FFF2-40B4-BE49-F238E27FC236}">
                <a16:creationId xmlns:a16="http://schemas.microsoft.com/office/drawing/2014/main" id="{C4B0A541-7069-4B0D-8DDF-08096999E0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8164" y="2127930"/>
            <a:ext cx="5255836" cy="28726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140641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Sequential Access Storage 1">
            <a:extLst>
              <a:ext uri="{FF2B5EF4-FFF2-40B4-BE49-F238E27FC236}">
                <a16:creationId xmlns:a16="http://schemas.microsoft.com/office/drawing/2014/main" id="{4078731A-14C5-4A7C-9A60-7ACF1C5AD981}"/>
              </a:ext>
            </a:extLst>
          </p:cNvPr>
          <p:cNvSpPr/>
          <p:nvPr/>
        </p:nvSpPr>
        <p:spPr>
          <a:xfrm>
            <a:off x="244548" y="839970"/>
            <a:ext cx="935665" cy="935665"/>
          </a:xfrm>
          <a:prstGeom prst="flowChartMagneticTape">
            <a:avLst/>
          </a:prstGeom>
          <a:solidFill>
            <a:schemeClr val="accent6">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0DA21FC3-5F1E-47C4-B0C7-F967A9F25972}"/>
              </a:ext>
            </a:extLst>
          </p:cNvPr>
          <p:cNvSpPr txBox="1"/>
          <p:nvPr/>
        </p:nvSpPr>
        <p:spPr>
          <a:xfrm>
            <a:off x="1318437" y="1650027"/>
            <a:ext cx="7474689" cy="2862322"/>
          </a:xfrm>
          <a:prstGeom prst="rect">
            <a:avLst/>
          </a:prstGeom>
          <a:noFill/>
        </p:spPr>
        <p:txBody>
          <a:bodyPr wrap="square" rtlCol="0">
            <a:spAutoFit/>
          </a:bodyPr>
          <a:lstStyle/>
          <a:p>
            <a:pPr algn="just"/>
            <a:endParaRPr lang="en-US" dirty="0">
              <a:solidFill>
                <a:schemeClr val="bg1"/>
              </a:solidFill>
              <a:latin typeface="Liberation Serif"/>
            </a:endParaRPr>
          </a:p>
          <a:p>
            <a:pPr algn="just"/>
            <a:r>
              <a:rPr lang="en-US" dirty="0">
                <a:solidFill>
                  <a:schemeClr val="bg1"/>
                </a:solidFill>
                <a:latin typeface="Liberation Serif"/>
              </a:rPr>
              <a:t>“Passing the tablet round the class or putting it at the wall is not that flexible at all. If the device that is used to record student attendance using their finger print is passed round the class is not a flexible option to used. because student may broke or damage the tablet/device, may mistakenly throw the tablet down and it can get missing/stolen. He said that he guarantee that a week will not passed that two or more tablet/device is not damage and the school will need an army of maintenance staffs to handle those damage device and also the school will need to buy tablet almost every week. Which will be so costly on the administration sites.” </a:t>
            </a:r>
          </a:p>
        </p:txBody>
      </p:sp>
      <p:sp>
        <p:nvSpPr>
          <p:cNvPr id="4" name="TextBox 3">
            <a:extLst>
              <a:ext uri="{FF2B5EF4-FFF2-40B4-BE49-F238E27FC236}">
                <a16:creationId xmlns:a16="http://schemas.microsoft.com/office/drawing/2014/main" id="{4B1AEED1-65CB-460C-813A-32B401DF0979}"/>
              </a:ext>
            </a:extLst>
          </p:cNvPr>
          <p:cNvSpPr txBox="1"/>
          <p:nvPr/>
        </p:nvSpPr>
        <p:spPr>
          <a:xfrm>
            <a:off x="244548" y="990805"/>
            <a:ext cx="1020725" cy="784830"/>
          </a:xfrm>
          <a:prstGeom prst="rect">
            <a:avLst/>
          </a:prstGeom>
          <a:noFill/>
        </p:spPr>
        <p:txBody>
          <a:bodyPr wrap="square" rtlCol="0">
            <a:spAutoFit/>
          </a:bodyPr>
          <a:lstStyle/>
          <a:p>
            <a:r>
              <a:rPr lang="en-US" sz="1500" dirty="0">
                <a:solidFill>
                  <a:schemeClr val="bg1"/>
                </a:solidFill>
                <a:latin typeface="Liberation Serif"/>
              </a:rPr>
              <a:t>Dr Nguti</a:t>
            </a:r>
          </a:p>
          <a:p>
            <a:r>
              <a:rPr lang="en-US" sz="1500" dirty="0">
                <a:solidFill>
                  <a:schemeClr val="bg1"/>
                </a:solidFill>
                <a:latin typeface="Liberation Serif"/>
              </a:rPr>
              <a:t>Vice Dean</a:t>
            </a:r>
          </a:p>
          <a:p>
            <a:endParaRPr lang="en-US" sz="1500" dirty="0">
              <a:solidFill>
                <a:schemeClr val="bg1"/>
              </a:solidFill>
              <a:latin typeface="Liberation Serif"/>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Sequential Access Storage 1">
            <a:extLst>
              <a:ext uri="{FF2B5EF4-FFF2-40B4-BE49-F238E27FC236}">
                <a16:creationId xmlns:a16="http://schemas.microsoft.com/office/drawing/2014/main" id="{4078731A-14C5-4A7C-9A60-7ACF1C5AD981}"/>
              </a:ext>
            </a:extLst>
          </p:cNvPr>
          <p:cNvSpPr/>
          <p:nvPr/>
        </p:nvSpPr>
        <p:spPr>
          <a:xfrm>
            <a:off x="425301" y="861237"/>
            <a:ext cx="935665" cy="935665"/>
          </a:xfrm>
          <a:prstGeom prst="flowChartMagneticTape">
            <a:avLst/>
          </a:prstGeom>
          <a:solidFill>
            <a:schemeClr val="accent6">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0DA21FC3-5F1E-47C4-B0C7-F967A9F25972}"/>
              </a:ext>
            </a:extLst>
          </p:cNvPr>
          <p:cNvSpPr txBox="1"/>
          <p:nvPr/>
        </p:nvSpPr>
        <p:spPr>
          <a:xfrm>
            <a:off x="1446026" y="1796902"/>
            <a:ext cx="7474689" cy="2585323"/>
          </a:xfrm>
          <a:prstGeom prst="rect">
            <a:avLst/>
          </a:prstGeom>
          <a:noFill/>
        </p:spPr>
        <p:txBody>
          <a:bodyPr wrap="square" rtlCol="0">
            <a:spAutoFit/>
          </a:bodyPr>
          <a:lstStyle/>
          <a:p>
            <a:pPr algn="just"/>
            <a:endParaRPr lang="en-US" dirty="0">
              <a:solidFill>
                <a:schemeClr val="bg1"/>
              </a:solidFill>
              <a:latin typeface="Liberation Serif"/>
            </a:endParaRPr>
          </a:p>
          <a:p>
            <a:pPr algn="just"/>
            <a:r>
              <a:rPr lang="en-US" dirty="0">
                <a:solidFill>
                  <a:schemeClr val="bg1"/>
                </a:solidFill>
                <a:latin typeface="Liberation Serif"/>
              </a:rPr>
              <a:t>“Firstly he was really marvelous when we told him about this project that we are building and he said if we successfully build such a great project, he is going to support us, for  it to be implemented there at the faculty and if successfully implemented there at the faculty and really performing great, he will showcase this project to the VC on how it can be implemented in our institution levels. He also said something similar to what Dr Nguti said, looking on cost site if it will be costly for the faculty let look on other option that will be less costly for the faculty.” </a:t>
            </a:r>
          </a:p>
        </p:txBody>
      </p:sp>
      <p:sp>
        <p:nvSpPr>
          <p:cNvPr id="4" name="TextBox 3">
            <a:extLst>
              <a:ext uri="{FF2B5EF4-FFF2-40B4-BE49-F238E27FC236}">
                <a16:creationId xmlns:a16="http://schemas.microsoft.com/office/drawing/2014/main" id="{4B1AEED1-65CB-460C-813A-32B401DF0979}"/>
              </a:ext>
            </a:extLst>
          </p:cNvPr>
          <p:cNvSpPr txBox="1"/>
          <p:nvPr/>
        </p:nvSpPr>
        <p:spPr>
          <a:xfrm>
            <a:off x="382770" y="1052070"/>
            <a:ext cx="1020725" cy="553998"/>
          </a:xfrm>
          <a:prstGeom prst="rect">
            <a:avLst/>
          </a:prstGeom>
          <a:noFill/>
        </p:spPr>
        <p:txBody>
          <a:bodyPr wrap="square" rtlCol="0">
            <a:spAutoFit/>
          </a:bodyPr>
          <a:lstStyle/>
          <a:p>
            <a:pPr algn="ctr"/>
            <a:r>
              <a:rPr lang="en-US" sz="1500" dirty="0">
                <a:solidFill>
                  <a:schemeClr val="bg1"/>
                </a:solidFill>
                <a:latin typeface="Liberation Serif"/>
              </a:rPr>
              <a:t>DEAN  </a:t>
            </a:r>
          </a:p>
          <a:p>
            <a:pPr algn="ctr"/>
            <a:r>
              <a:rPr lang="en-US" sz="1500" dirty="0">
                <a:solidFill>
                  <a:schemeClr val="bg1"/>
                </a:solidFill>
                <a:latin typeface="Liberation Serif"/>
              </a:rPr>
              <a:t>FET</a:t>
            </a:r>
          </a:p>
        </p:txBody>
      </p:sp>
    </p:spTree>
    <p:extLst>
      <p:ext uri="{BB962C8B-B14F-4D97-AF65-F5344CB8AC3E}">
        <p14:creationId xmlns:p14="http://schemas.microsoft.com/office/powerpoint/2010/main" val="381407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11"/>
          <p:cNvSpPr/>
          <p:nvPr/>
        </p:nvSpPr>
        <p:spPr>
          <a:xfrm>
            <a:off x="1253618" y="220069"/>
            <a:ext cx="7024494" cy="7833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500" b="1" dirty="0">
                <a:solidFill>
                  <a:schemeClr val="bg1"/>
                </a:solidFill>
                <a:effectLst/>
                <a:latin typeface="Liberation Serif"/>
                <a:ea typeface="Times New Roman" panose="02020603050405020304" pitchFamily="18" charset="0"/>
                <a:cs typeface="Calibri" panose="020F0502020204030204" pitchFamily="34" charset="0"/>
              </a:rPr>
              <a:t> COTEGORIES THE VARIOUS REQUIREMENTS GOTTEN FROM DIFFERENT REQUIREMENT GATHERING TECHNIQUES WE USED</a:t>
            </a:r>
            <a:endParaRPr lang="en-US" sz="1500" dirty="0">
              <a:solidFill>
                <a:schemeClr val="bg1"/>
              </a:solidFill>
              <a:effectLst/>
              <a:latin typeface="Times New Roman" panose="02020603050405020304" pitchFamily="18" charset="0"/>
              <a:ea typeface="Times New Roman" panose="02020603050405020304" pitchFamily="18" charset="0"/>
            </a:endParaRPr>
          </a:p>
          <a:p>
            <a:pPr>
              <a:lnSpc>
                <a:spcPct val="100000"/>
              </a:lnSpc>
              <a:buNone/>
            </a:pPr>
            <a:endParaRPr lang="en-US" sz="1500" b="0" strike="noStrike" spc="-1" dirty="0">
              <a:solidFill>
                <a:schemeClr val="bg1"/>
              </a:solidFill>
              <a:latin typeface="Arial"/>
            </a:endParaRPr>
          </a:p>
        </p:txBody>
      </p:sp>
      <p:sp>
        <p:nvSpPr>
          <p:cNvPr id="125" name="TextBox 12"/>
          <p:cNvSpPr/>
          <p:nvPr/>
        </p:nvSpPr>
        <p:spPr>
          <a:xfrm>
            <a:off x="115927" y="845760"/>
            <a:ext cx="385272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FFFFFF"/>
              </a:buClr>
              <a:buFont typeface="Wingdings" charset="2"/>
              <a:buChar char=""/>
            </a:pPr>
            <a:r>
              <a:rPr lang="en-US" sz="1800" b="0" strike="noStrike" spc="-1" dirty="0">
                <a:solidFill>
                  <a:srgbClr val="FFFFFF"/>
                </a:solidFill>
                <a:latin typeface="Liberation Serif"/>
                <a:ea typeface="DejaVu Sans"/>
              </a:rPr>
              <a:t>Requirements </a:t>
            </a:r>
            <a:r>
              <a:rPr lang="en-US" spc="-1" dirty="0">
                <a:solidFill>
                  <a:srgbClr val="FFFFFF"/>
                </a:solidFill>
                <a:latin typeface="Liberation Serif"/>
                <a:ea typeface="DejaVu Sans"/>
              </a:rPr>
              <a:t>gotten from interviews</a:t>
            </a:r>
          </a:p>
          <a:p>
            <a:pPr>
              <a:lnSpc>
                <a:spcPct val="100000"/>
              </a:lnSpc>
              <a:buClr>
                <a:srgbClr val="FFFFFF"/>
              </a:buClr>
            </a:pPr>
            <a:endParaRPr lang="en-US" spc="-1" dirty="0">
              <a:solidFill>
                <a:srgbClr val="FFFFFF"/>
              </a:solidFill>
              <a:latin typeface="Liberation Serif"/>
              <a:ea typeface="DejaVu Sans"/>
            </a:endParaRPr>
          </a:p>
          <a:p>
            <a:pPr marL="285750" indent="-285750">
              <a:lnSpc>
                <a:spcPct val="100000"/>
              </a:lnSpc>
              <a:buClr>
                <a:srgbClr val="FFFFFF"/>
              </a:buClr>
              <a:buFont typeface="Courier New" panose="02070309020205020404" pitchFamily="49" charset="0"/>
              <a:buChar char="o"/>
            </a:pPr>
            <a:r>
              <a:rPr lang="en-US" spc="-1" dirty="0">
                <a:solidFill>
                  <a:srgbClr val="FFFF00"/>
                </a:solidFill>
                <a:latin typeface="Liberation Serif"/>
                <a:ea typeface="DejaVu Sans"/>
              </a:rPr>
              <a:t>Administrative Staff</a:t>
            </a:r>
          </a:p>
          <a:p>
            <a:pPr marL="285750" indent="-285750">
              <a:lnSpc>
                <a:spcPct val="100000"/>
              </a:lnSpc>
              <a:buClr>
                <a:srgbClr val="FFFFFF"/>
              </a:buClr>
              <a:buFont typeface="Courier New" panose="02070309020205020404" pitchFamily="49" charset="0"/>
              <a:buChar char="o"/>
            </a:pPr>
            <a:endParaRPr lang="en-US" sz="1800" b="0" strike="noStrike" spc="-1" dirty="0">
              <a:latin typeface="Liberation Serif"/>
            </a:endParaRPr>
          </a:p>
        </p:txBody>
      </p:sp>
      <p:grpSp>
        <p:nvGrpSpPr>
          <p:cNvPr id="6" name="Group 5">
            <a:extLst>
              <a:ext uri="{FF2B5EF4-FFF2-40B4-BE49-F238E27FC236}">
                <a16:creationId xmlns:a16="http://schemas.microsoft.com/office/drawing/2014/main" id="{0FAF2827-38AF-43B0-8761-ABA36144DC19}"/>
              </a:ext>
            </a:extLst>
          </p:cNvPr>
          <p:cNvGrpSpPr/>
          <p:nvPr/>
        </p:nvGrpSpPr>
        <p:grpSpPr>
          <a:xfrm>
            <a:off x="443117" y="2321633"/>
            <a:ext cx="1621002" cy="1475873"/>
            <a:chOff x="-2147906" y="-684143"/>
            <a:chExt cx="1621002" cy="1475873"/>
          </a:xfrm>
        </p:grpSpPr>
        <p:sp>
          <p:nvSpPr>
            <p:cNvPr id="7" name="Rectangle: Rounded Corners 6">
              <a:extLst>
                <a:ext uri="{FF2B5EF4-FFF2-40B4-BE49-F238E27FC236}">
                  <a16:creationId xmlns:a16="http://schemas.microsoft.com/office/drawing/2014/main" id="{6ACF064C-4F9D-4787-9F1C-8AD42CF116FC}"/>
                </a:ext>
              </a:extLst>
            </p:cNvPr>
            <p:cNvSpPr/>
            <p:nvPr/>
          </p:nvSpPr>
          <p:spPr>
            <a:xfrm>
              <a:off x="-2147906" y="-684143"/>
              <a:ext cx="1621002" cy="1445406"/>
            </a:xfrm>
            <a:prstGeom prst="roundRect">
              <a:avLst/>
            </a:prstGeom>
            <a:noFill/>
            <a:ln>
              <a:solidFill>
                <a:srgbClr val="FFC000"/>
              </a:solid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8FFFEE99-80B5-4693-8513-9362D33CD306}"/>
                </a:ext>
              </a:extLst>
            </p:cNvPr>
            <p:cNvSpPr txBox="1"/>
            <p:nvPr/>
          </p:nvSpPr>
          <p:spPr>
            <a:xfrm>
              <a:off x="-2077347" y="-512558"/>
              <a:ext cx="1479884" cy="13042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dirty="0">
                  <a:latin typeface="Liberation Serif"/>
                </a:rPr>
                <a:t>Client Server Application</a:t>
              </a:r>
            </a:p>
            <a:p>
              <a:pPr marL="0" lvl="0" indent="0" algn="ctr" defTabSz="711200">
                <a:lnSpc>
                  <a:spcPct val="90000"/>
                </a:lnSpc>
                <a:spcBef>
                  <a:spcPct val="0"/>
                </a:spcBef>
                <a:spcAft>
                  <a:spcPct val="35000"/>
                </a:spcAft>
                <a:buNone/>
              </a:pPr>
              <a:endParaRPr lang="en-US" kern="1200" dirty="0">
                <a:latin typeface="Liberation Serif"/>
              </a:endParaRPr>
            </a:p>
          </p:txBody>
        </p:sp>
      </p:grpSp>
      <p:sp>
        <p:nvSpPr>
          <p:cNvPr id="3" name="TextBox 2">
            <a:extLst>
              <a:ext uri="{FF2B5EF4-FFF2-40B4-BE49-F238E27FC236}">
                <a16:creationId xmlns:a16="http://schemas.microsoft.com/office/drawing/2014/main" id="{82FF8C28-4636-44E0-B0E0-2636F0A48A4F}"/>
              </a:ext>
            </a:extLst>
          </p:cNvPr>
          <p:cNvSpPr txBox="1"/>
          <p:nvPr/>
        </p:nvSpPr>
        <p:spPr>
          <a:xfrm>
            <a:off x="2477386" y="2346633"/>
            <a:ext cx="6391197" cy="2169825"/>
          </a:xfrm>
          <a:prstGeom prst="rect">
            <a:avLst/>
          </a:prstGeom>
          <a:noFill/>
        </p:spPr>
        <p:txBody>
          <a:bodyPr wrap="square" rtlCol="0">
            <a:spAutoFit/>
          </a:bodyPr>
          <a:lstStyle/>
          <a:p>
            <a:pPr marL="285750" indent="-285750" algn="just">
              <a:buFont typeface="Wingdings" panose="05000000000000000000" pitchFamily="2" charset="2"/>
              <a:buChar char="Ø"/>
            </a:pPr>
            <a:r>
              <a:rPr lang="en-US" sz="1500" dirty="0">
                <a:solidFill>
                  <a:schemeClr val="bg1"/>
                </a:solidFill>
                <a:effectLst/>
                <a:latin typeface="Liberation Serif"/>
                <a:ea typeface="Calibri" panose="020F0502020204030204" pitchFamily="34" charset="0"/>
                <a:cs typeface="Calibri" panose="020F0502020204030204" pitchFamily="34" charset="0"/>
              </a:rPr>
              <a:t>The system should be a client Server Application. When the lecturer wants to record students</a:t>
            </a:r>
            <a:r>
              <a:rPr lang="en-US" sz="1500" dirty="0">
                <a:solidFill>
                  <a:schemeClr val="bg1"/>
                </a:solidFill>
                <a:effectLst/>
                <a:latin typeface="Calibri" panose="020F0502020204030204" pitchFamily="34" charset="0"/>
                <a:ea typeface="Calibri" panose="020F0502020204030204" pitchFamily="34" charset="0"/>
              </a:rPr>
              <a:t>’</a:t>
            </a:r>
            <a:r>
              <a:rPr lang="en-US" sz="1500" dirty="0">
                <a:solidFill>
                  <a:schemeClr val="bg1"/>
                </a:solidFill>
                <a:effectLst/>
                <a:latin typeface="Liberation Serif"/>
                <a:ea typeface="Calibri" panose="020F0502020204030204" pitchFamily="34" charset="0"/>
                <a:cs typeface="Calibri" panose="020F0502020204030204" pitchFamily="34" charset="0"/>
              </a:rPr>
              <a:t> attendance through the platform, the lecturer will just initiate the attendance taking, the student will login from their client application installed on their device and they will double authenticate themselves with their fingerprint data to </a:t>
            </a:r>
            <a:r>
              <a:rPr lang="en-US" sz="1500" dirty="0">
                <a:solidFill>
                  <a:schemeClr val="bg1"/>
                </a:solidFill>
                <a:latin typeface="Liberation Serif"/>
                <a:ea typeface="Calibri" panose="020F0502020204030204" pitchFamily="34" charset="0"/>
                <a:cs typeface="Calibri" panose="020F0502020204030204" pitchFamily="34" charset="0"/>
              </a:rPr>
              <a:t>ensure</a:t>
            </a:r>
            <a:r>
              <a:rPr lang="en-US" sz="1500" dirty="0">
                <a:solidFill>
                  <a:schemeClr val="bg1"/>
                </a:solidFill>
                <a:effectLst/>
                <a:latin typeface="Liberation Serif"/>
                <a:ea typeface="Calibri" panose="020F0502020204030204" pitchFamily="34" charset="0"/>
                <a:cs typeface="Calibri" panose="020F0502020204030204" pitchFamily="34" charset="0"/>
              </a:rPr>
              <a:t> they are the one login in, after doing that, they will connect to the server of the lecturer machine/device using the lecturer hotspot and they will probe to mark their attendance using their fingerprint on their client application. And the data will be sent to the server application, which processes it, marks attendance, and stores information in a database. </a:t>
            </a:r>
            <a:endParaRPr lang="en-US" sz="1500" dirty="0">
              <a:solidFill>
                <a:schemeClr val="bg1"/>
              </a:solidFill>
            </a:endParaRPr>
          </a:p>
        </p:txBody>
      </p:sp>
    </p:spTree>
    <p:extLst>
      <p:ext uri="{BB962C8B-B14F-4D97-AF65-F5344CB8AC3E}">
        <p14:creationId xmlns:p14="http://schemas.microsoft.com/office/powerpoint/2010/main" val="1136305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11"/>
          <p:cNvSpPr/>
          <p:nvPr/>
        </p:nvSpPr>
        <p:spPr>
          <a:xfrm>
            <a:off x="1253618" y="220069"/>
            <a:ext cx="7024494" cy="7833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500" b="1" dirty="0">
                <a:solidFill>
                  <a:schemeClr val="bg1"/>
                </a:solidFill>
                <a:effectLst/>
                <a:latin typeface="Liberation Serif"/>
                <a:ea typeface="Times New Roman" panose="02020603050405020304" pitchFamily="18" charset="0"/>
                <a:cs typeface="Calibri" panose="020F0502020204030204" pitchFamily="34" charset="0"/>
              </a:rPr>
              <a:t> COTEGORIES THE VARIOUS REQUIREMENTS GOTTEN FROM DIFFERENT REQUIREMENT GATHERING TECHNIQUES WE USED</a:t>
            </a:r>
            <a:endParaRPr lang="en-US" sz="1500" dirty="0">
              <a:solidFill>
                <a:schemeClr val="bg1"/>
              </a:solidFill>
              <a:effectLst/>
              <a:latin typeface="Times New Roman" panose="02020603050405020304" pitchFamily="18" charset="0"/>
              <a:ea typeface="Times New Roman" panose="02020603050405020304" pitchFamily="18" charset="0"/>
            </a:endParaRPr>
          </a:p>
          <a:p>
            <a:pPr>
              <a:lnSpc>
                <a:spcPct val="100000"/>
              </a:lnSpc>
              <a:buNone/>
            </a:pPr>
            <a:endParaRPr lang="en-US" sz="1500" b="0" strike="noStrike" spc="-1" dirty="0">
              <a:solidFill>
                <a:schemeClr val="bg1"/>
              </a:solidFill>
              <a:latin typeface="Arial"/>
            </a:endParaRPr>
          </a:p>
        </p:txBody>
      </p:sp>
      <p:sp>
        <p:nvSpPr>
          <p:cNvPr id="125" name="TextBox 12"/>
          <p:cNvSpPr/>
          <p:nvPr/>
        </p:nvSpPr>
        <p:spPr>
          <a:xfrm>
            <a:off x="115927" y="845760"/>
            <a:ext cx="385272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FFFFFF"/>
              </a:buClr>
              <a:buFont typeface="Wingdings" charset="2"/>
              <a:buChar char=""/>
            </a:pPr>
            <a:r>
              <a:rPr lang="en-US" sz="1800" b="0" strike="noStrike" spc="-1" dirty="0">
                <a:solidFill>
                  <a:srgbClr val="FFFFFF"/>
                </a:solidFill>
                <a:latin typeface="Liberation Serif"/>
                <a:ea typeface="DejaVu Sans"/>
              </a:rPr>
              <a:t>Requirements </a:t>
            </a:r>
            <a:r>
              <a:rPr lang="en-US" spc="-1" dirty="0">
                <a:solidFill>
                  <a:srgbClr val="FFFFFF"/>
                </a:solidFill>
                <a:latin typeface="Liberation Serif"/>
                <a:ea typeface="DejaVu Sans"/>
              </a:rPr>
              <a:t>gotten from interviews</a:t>
            </a:r>
          </a:p>
          <a:p>
            <a:pPr>
              <a:lnSpc>
                <a:spcPct val="100000"/>
              </a:lnSpc>
              <a:buClr>
                <a:srgbClr val="FFFFFF"/>
              </a:buClr>
            </a:pPr>
            <a:endParaRPr lang="en-US" spc="-1" dirty="0">
              <a:solidFill>
                <a:srgbClr val="FFFFFF"/>
              </a:solidFill>
              <a:latin typeface="Liberation Serif"/>
              <a:ea typeface="DejaVu Sans"/>
            </a:endParaRPr>
          </a:p>
          <a:p>
            <a:pPr marL="285750" indent="-285750">
              <a:lnSpc>
                <a:spcPct val="100000"/>
              </a:lnSpc>
              <a:buClr>
                <a:srgbClr val="FFFFFF"/>
              </a:buClr>
              <a:buFont typeface="Courier New" panose="02070309020205020404" pitchFamily="49" charset="0"/>
              <a:buChar char="o"/>
            </a:pPr>
            <a:r>
              <a:rPr lang="en-US" spc="-1" dirty="0">
                <a:solidFill>
                  <a:srgbClr val="FFFF00"/>
                </a:solidFill>
                <a:latin typeface="Liberation Serif"/>
                <a:ea typeface="DejaVu Sans"/>
              </a:rPr>
              <a:t>Administrative Staff</a:t>
            </a:r>
          </a:p>
          <a:p>
            <a:pPr marL="285750" indent="-285750">
              <a:lnSpc>
                <a:spcPct val="100000"/>
              </a:lnSpc>
              <a:buClr>
                <a:srgbClr val="FFFFFF"/>
              </a:buClr>
              <a:buFont typeface="Courier New" panose="02070309020205020404" pitchFamily="49" charset="0"/>
              <a:buChar char="o"/>
            </a:pPr>
            <a:endParaRPr lang="en-US" sz="1800" b="0" strike="noStrike" spc="-1" dirty="0">
              <a:latin typeface="Liberation Serif"/>
            </a:endParaRPr>
          </a:p>
        </p:txBody>
      </p:sp>
      <p:grpSp>
        <p:nvGrpSpPr>
          <p:cNvPr id="16" name="Group 15">
            <a:extLst>
              <a:ext uri="{FF2B5EF4-FFF2-40B4-BE49-F238E27FC236}">
                <a16:creationId xmlns:a16="http://schemas.microsoft.com/office/drawing/2014/main" id="{9C03EACC-849C-4A5F-8CB6-7313E0B4D1AA}"/>
              </a:ext>
            </a:extLst>
          </p:cNvPr>
          <p:cNvGrpSpPr/>
          <p:nvPr/>
        </p:nvGrpSpPr>
        <p:grpSpPr>
          <a:xfrm>
            <a:off x="480613" y="2182093"/>
            <a:ext cx="1303938" cy="1265465"/>
            <a:chOff x="2955725" y="0"/>
            <a:chExt cx="1561675" cy="1530462"/>
          </a:xfrm>
        </p:grpSpPr>
        <p:sp>
          <p:nvSpPr>
            <p:cNvPr id="17" name="Rectangle: Rounded Corners 16">
              <a:extLst>
                <a:ext uri="{FF2B5EF4-FFF2-40B4-BE49-F238E27FC236}">
                  <a16:creationId xmlns:a16="http://schemas.microsoft.com/office/drawing/2014/main" id="{99DCEE64-E5F6-4472-8F95-84B43E0455B0}"/>
                </a:ext>
              </a:extLst>
            </p:cNvPr>
            <p:cNvSpPr/>
            <p:nvPr/>
          </p:nvSpPr>
          <p:spPr>
            <a:xfrm>
              <a:off x="2955725" y="0"/>
              <a:ext cx="1561675" cy="1530462"/>
            </a:xfrm>
            <a:prstGeom prst="roundRect">
              <a:avLst/>
            </a:prstGeom>
            <a:solidFill>
              <a:schemeClr val="bg1">
                <a:lumMod val="65000"/>
              </a:schemeClr>
            </a:solidFill>
            <a:ln>
              <a:solidFill>
                <a:srgbClr val="92D050"/>
              </a:solid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8" name="Rectangle: Rounded Corners 4">
              <a:extLst>
                <a:ext uri="{FF2B5EF4-FFF2-40B4-BE49-F238E27FC236}">
                  <a16:creationId xmlns:a16="http://schemas.microsoft.com/office/drawing/2014/main" id="{7DBAF33A-17AC-4051-9259-0C5C91765274}"/>
                </a:ext>
              </a:extLst>
            </p:cNvPr>
            <p:cNvSpPr txBox="1"/>
            <p:nvPr/>
          </p:nvSpPr>
          <p:spPr>
            <a:xfrm>
              <a:off x="3030436" y="74711"/>
              <a:ext cx="1412253" cy="13810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500" dirty="0">
                  <a:latin typeface="Liberation Serif"/>
                </a:rPr>
                <a:t>Fingerprint Enrollment</a:t>
              </a:r>
              <a:endParaRPr lang="en-US" sz="1500" kern="1200" dirty="0">
                <a:latin typeface="Liberation Serif"/>
              </a:endParaRPr>
            </a:p>
          </p:txBody>
        </p:sp>
      </p:grpSp>
      <p:grpSp>
        <p:nvGrpSpPr>
          <p:cNvPr id="19" name="Group 18">
            <a:extLst>
              <a:ext uri="{FF2B5EF4-FFF2-40B4-BE49-F238E27FC236}">
                <a16:creationId xmlns:a16="http://schemas.microsoft.com/office/drawing/2014/main" id="{EB4759E9-579C-4916-91F4-1EC122EC5C3F}"/>
              </a:ext>
            </a:extLst>
          </p:cNvPr>
          <p:cNvGrpSpPr/>
          <p:nvPr/>
        </p:nvGrpSpPr>
        <p:grpSpPr>
          <a:xfrm>
            <a:off x="393812" y="3657966"/>
            <a:ext cx="1390738" cy="1265465"/>
            <a:chOff x="2996926" y="1745400"/>
            <a:chExt cx="1543052" cy="1429768"/>
          </a:xfrm>
        </p:grpSpPr>
        <p:sp>
          <p:nvSpPr>
            <p:cNvPr id="20" name="Rectangle: Rounded Corners 19">
              <a:extLst>
                <a:ext uri="{FF2B5EF4-FFF2-40B4-BE49-F238E27FC236}">
                  <a16:creationId xmlns:a16="http://schemas.microsoft.com/office/drawing/2014/main" id="{FED089A1-E2B7-43D4-90E2-F78CD36E6A00}"/>
                </a:ext>
              </a:extLst>
            </p:cNvPr>
            <p:cNvSpPr/>
            <p:nvPr/>
          </p:nvSpPr>
          <p:spPr>
            <a:xfrm>
              <a:off x="2996926" y="1745400"/>
              <a:ext cx="1543052" cy="1429768"/>
            </a:xfrm>
            <a:prstGeom prst="roundRect">
              <a:avLst/>
            </a:prstGeom>
            <a:ln>
              <a:solidFill>
                <a:srgbClr val="00B0F0"/>
              </a:solid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1" name="Rectangle: Rounded Corners 4">
              <a:extLst>
                <a:ext uri="{FF2B5EF4-FFF2-40B4-BE49-F238E27FC236}">
                  <a16:creationId xmlns:a16="http://schemas.microsoft.com/office/drawing/2014/main" id="{51D8F850-74AB-4D69-8AA5-878183A43001}"/>
                </a:ext>
              </a:extLst>
            </p:cNvPr>
            <p:cNvSpPr txBox="1"/>
            <p:nvPr/>
          </p:nvSpPr>
          <p:spPr>
            <a:xfrm>
              <a:off x="3066722" y="1815196"/>
              <a:ext cx="1403460" cy="12901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500" dirty="0">
                  <a:latin typeface="Liberation Serif"/>
                </a:rPr>
                <a:t>Attendance Summary</a:t>
              </a:r>
              <a:endParaRPr lang="en-US" sz="1500" kern="1200" dirty="0">
                <a:latin typeface="Liberation Serif"/>
              </a:endParaRPr>
            </a:p>
          </p:txBody>
        </p:sp>
      </p:grpSp>
      <p:sp>
        <p:nvSpPr>
          <p:cNvPr id="22" name="TextBox 21">
            <a:extLst>
              <a:ext uri="{FF2B5EF4-FFF2-40B4-BE49-F238E27FC236}">
                <a16:creationId xmlns:a16="http://schemas.microsoft.com/office/drawing/2014/main" id="{4CC0264D-F6DD-4D9B-A85E-62FC9ECFF884}"/>
              </a:ext>
            </a:extLst>
          </p:cNvPr>
          <p:cNvSpPr txBox="1"/>
          <p:nvPr/>
        </p:nvSpPr>
        <p:spPr>
          <a:xfrm>
            <a:off x="2232838" y="2446209"/>
            <a:ext cx="5619972" cy="784830"/>
          </a:xfrm>
          <a:prstGeom prst="rect">
            <a:avLst/>
          </a:prstGeom>
          <a:noFill/>
        </p:spPr>
        <p:txBody>
          <a:bodyPr wrap="square" rtlCol="0">
            <a:spAutoFit/>
          </a:bodyPr>
          <a:lstStyle/>
          <a:p>
            <a:pPr marL="342900" marR="89535" lvl="0" indent="-342900" algn="just">
              <a:spcBef>
                <a:spcPts val="0"/>
              </a:spcBef>
              <a:spcAft>
                <a:spcPts val="0"/>
              </a:spcAft>
              <a:buFont typeface="Wingdings" panose="05000000000000000000" pitchFamily="2" charset="2"/>
              <a:buChar char=""/>
              <a:tabLst>
                <a:tab pos="0" algn="l"/>
              </a:tabLst>
            </a:pPr>
            <a:r>
              <a:rPr lang="en-US" sz="1500" dirty="0">
                <a:solidFill>
                  <a:schemeClr val="bg1"/>
                </a:solidFill>
                <a:effectLst/>
                <a:latin typeface="Liberation Serif"/>
                <a:ea typeface="Times New Roman" panose="02020603050405020304" pitchFamily="18" charset="0"/>
                <a:cs typeface="Wingdings" panose="05000000000000000000" pitchFamily="2" charset="2"/>
              </a:rPr>
              <a:t>The student should be able to enroll their fingerprint data through the client application and be securely stored in the server database. </a:t>
            </a:r>
            <a:endParaRPr lang="en-US" sz="1500" dirty="0">
              <a:solidFill>
                <a:schemeClr val="bg1"/>
              </a:solidFill>
              <a:effectLst/>
              <a:latin typeface="Times New Roman" panose="02020603050405020304" pitchFamily="18" charset="0"/>
              <a:ea typeface="Times New Roman" panose="02020603050405020304" pitchFamily="18" charset="0"/>
              <a:cs typeface="Wingdings" panose="05000000000000000000" pitchFamily="2" charset="2"/>
            </a:endParaRPr>
          </a:p>
        </p:txBody>
      </p:sp>
      <p:sp>
        <p:nvSpPr>
          <p:cNvPr id="4" name="TextBox 3">
            <a:extLst>
              <a:ext uri="{FF2B5EF4-FFF2-40B4-BE49-F238E27FC236}">
                <a16:creationId xmlns:a16="http://schemas.microsoft.com/office/drawing/2014/main" id="{F7625D93-7A10-4195-B95A-ECAA0F58CD34}"/>
              </a:ext>
            </a:extLst>
          </p:cNvPr>
          <p:cNvSpPr txBox="1"/>
          <p:nvPr/>
        </p:nvSpPr>
        <p:spPr>
          <a:xfrm>
            <a:off x="2232838" y="3905325"/>
            <a:ext cx="6794204" cy="784830"/>
          </a:xfrm>
          <a:prstGeom prst="rect">
            <a:avLst/>
          </a:prstGeom>
          <a:noFill/>
        </p:spPr>
        <p:txBody>
          <a:bodyPr wrap="square" rtlCol="0">
            <a:spAutoFit/>
          </a:bodyPr>
          <a:lstStyle/>
          <a:p>
            <a:pPr marL="342900" marR="89535" lvl="0" indent="-342900" algn="just">
              <a:spcBef>
                <a:spcPts val="0"/>
              </a:spcBef>
              <a:spcAft>
                <a:spcPts val="0"/>
              </a:spcAft>
              <a:buFont typeface="Wingdings" panose="05000000000000000000" pitchFamily="2" charset="2"/>
              <a:buChar char=""/>
              <a:tabLst>
                <a:tab pos="0" algn="l"/>
              </a:tabLst>
            </a:pPr>
            <a:r>
              <a:rPr lang="en-US" sz="1500" dirty="0">
                <a:solidFill>
                  <a:schemeClr val="bg1"/>
                </a:solidFill>
                <a:effectLst/>
                <a:latin typeface="Liberation Serif"/>
                <a:ea typeface="Times New Roman" panose="02020603050405020304" pitchFamily="18" charset="0"/>
                <a:cs typeface="Calibri" panose="020F0502020204030204" pitchFamily="34" charset="0"/>
              </a:rPr>
              <a:t>The system should be able to generate the summary of the percentage of lectures that an individual student have attended and also for the course as well the percentage of students that have attended that particular course.</a:t>
            </a:r>
            <a:endParaRPr lang="en-US" sz="1500" dirty="0">
              <a:solidFill>
                <a:schemeClr val="bg1"/>
              </a:solidFill>
              <a:effectLst/>
              <a:latin typeface="Times New Roman" panose="02020603050405020304" pitchFamily="18" charset="0"/>
              <a:ea typeface="Times New Roman" panose="02020603050405020304" pitchFamily="18" charset="0"/>
              <a:cs typeface="Wingdings" panose="05000000000000000000" pitchFamily="2" charset="2"/>
            </a:endParaRPr>
          </a:p>
        </p:txBody>
      </p:sp>
    </p:spTree>
    <p:extLst>
      <p:ext uri="{BB962C8B-B14F-4D97-AF65-F5344CB8AC3E}">
        <p14:creationId xmlns:p14="http://schemas.microsoft.com/office/powerpoint/2010/main" val="3899849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Grid">
          <a:fgClr>
            <a:schemeClr val="accent3">
              <a:lumMod val="50000"/>
            </a:schemeClr>
          </a:fgClr>
          <a:bgClr>
            <a:srgbClr val="002060"/>
          </a:bgClr>
        </a:pattFill>
        <a:effectLst/>
      </p:bgPr>
    </p:bg>
    <p:spTree>
      <p:nvGrpSpPr>
        <p:cNvPr id="1" name=""/>
        <p:cNvGrpSpPr/>
        <p:nvPr/>
      </p:nvGrpSpPr>
      <p:grpSpPr>
        <a:xfrm>
          <a:off x="0" y="0"/>
          <a:ext cx="0" cy="0"/>
          <a:chOff x="0" y="0"/>
          <a:chExt cx="0" cy="0"/>
        </a:xfrm>
      </p:grpSpPr>
      <p:grpSp>
        <p:nvGrpSpPr>
          <p:cNvPr id="88" name="Google Shape;133;p19"/>
          <p:cNvGrpSpPr/>
          <p:nvPr/>
        </p:nvGrpSpPr>
        <p:grpSpPr>
          <a:xfrm>
            <a:off x="4969080" y="651600"/>
            <a:ext cx="2393280" cy="2393280"/>
            <a:chOff x="4969080" y="651600"/>
            <a:chExt cx="2393280" cy="2393280"/>
          </a:xfrm>
        </p:grpSpPr>
        <p:sp>
          <p:nvSpPr>
            <p:cNvPr id="89" name="Google Shape;134;p19"/>
            <p:cNvSpPr/>
            <p:nvPr/>
          </p:nvSpPr>
          <p:spPr>
            <a:xfrm>
              <a:off x="5855400" y="1537920"/>
              <a:ext cx="1239120" cy="1239120"/>
            </a:xfrm>
            <a:custGeom>
              <a:avLst/>
              <a:gdLst/>
              <a:ahLst/>
              <a:cxnLst/>
              <a:rect l="l" t="t" r="r" b="b"/>
              <a:pathLst>
                <a:path w="8452" h="8452" fill="none">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a:solidFill>
                <a:srgbClr val="60B4AC"/>
              </a:solidFill>
              <a:round/>
            </a:ln>
          </p:spPr>
          <p:style>
            <a:lnRef idx="0">
              <a:scrgbClr r="0" g="0" b="0"/>
            </a:lnRef>
            <a:fillRef idx="0">
              <a:scrgbClr r="0" g="0" b="0"/>
            </a:fillRef>
            <a:effectRef idx="0">
              <a:scrgbClr r="0" g="0" b="0"/>
            </a:effectRef>
            <a:fontRef idx="minor"/>
          </p:style>
        </p:sp>
        <p:sp>
          <p:nvSpPr>
            <p:cNvPr id="90" name="Google Shape;135;p19"/>
            <p:cNvSpPr/>
            <p:nvPr/>
          </p:nvSpPr>
          <p:spPr>
            <a:xfrm>
              <a:off x="4969080" y="651600"/>
              <a:ext cx="2393280" cy="2393280"/>
            </a:xfrm>
            <a:custGeom>
              <a:avLst/>
              <a:gdLst/>
              <a:ahLst/>
              <a:cxnLst/>
              <a:rect l="l" t="t" r="r" b="b"/>
              <a:pathLst>
                <a:path w="16318" h="16319" fill="none">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a:solidFill>
                <a:srgbClr val="60B4AC"/>
              </a:solidFill>
              <a:round/>
            </a:ln>
          </p:spPr>
          <p:style>
            <a:lnRef idx="0">
              <a:scrgbClr r="0" g="0" b="0"/>
            </a:lnRef>
            <a:fillRef idx="0">
              <a:scrgbClr r="0" g="0" b="0"/>
            </a:fillRef>
            <a:effectRef idx="0">
              <a:scrgbClr r="0" g="0" b="0"/>
            </a:effectRef>
            <a:fontRef idx="minor"/>
          </p:style>
        </p:sp>
      </p:grpSp>
      <p:grpSp>
        <p:nvGrpSpPr>
          <p:cNvPr id="91" name="Google Shape;136;p19"/>
          <p:cNvGrpSpPr/>
          <p:nvPr/>
        </p:nvGrpSpPr>
        <p:grpSpPr>
          <a:xfrm>
            <a:off x="4752360" y="3281400"/>
            <a:ext cx="1136160" cy="1135800"/>
            <a:chOff x="4752360" y="3281400"/>
            <a:chExt cx="1136160" cy="1135800"/>
          </a:xfrm>
        </p:grpSpPr>
        <p:sp>
          <p:nvSpPr>
            <p:cNvPr id="92" name="Google Shape;137;p19"/>
            <p:cNvSpPr/>
            <p:nvPr/>
          </p:nvSpPr>
          <p:spPr>
            <a:xfrm rot="21013800">
              <a:off x="4828320" y="3357720"/>
              <a:ext cx="983520" cy="983160"/>
            </a:xfrm>
            <a:custGeom>
              <a:avLst/>
              <a:gdLst/>
              <a:ahLst/>
              <a:cxnLst/>
              <a:rect l="l" t="t" r="r" b="b"/>
              <a:pathLst>
                <a:path w="17683" h="17682" fill="none">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a:solidFill>
                <a:srgbClr val="A1D3BF"/>
              </a:solidFill>
              <a:round/>
            </a:ln>
          </p:spPr>
          <p:style>
            <a:lnRef idx="0">
              <a:scrgbClr r="0" g="0" b="0"/>
            </a:lnRef>
            <a:fillRef idx="0">
              <a:scrgbClr r="0" g="0" b="0"/>
            </a:fillRef>
            <a:effectRef idx="0">
              <a:scrgbClr r="0" g="0" b="0"/>
            </a:effectRef>
            <a:fontRef idx="minor"/>
          </p:style>
        </p:sp>
        <p:sp>
          <p:nvSpPr>
            <p:cNvPr id="93" name="Google Shape;138;p19"/>
            <p:cNvSpPr/>
            <p:nvPr/>
          </p:nvSpPr>
          <p:spPr>
            <a:xfrm rot="21013800">
              <a:off x="4939200" y="4192920"/>
              <a:ext cx="161640" cy="161640"/>
            </a:xfrm>
            <a:custGeom>
              <a:avLst/>
              <a:gdLst/>
              <a:ahLst/>
              <a:cxnLst/>
              <a:rect l="l" t="t" r="r" b="b"/>
              <a:pathLst>
                <a:path w="2924" h="2924" fill="none">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a:solidFill>
                <a:srgbClr val="A1D3BF"/>
              </a:solidFill>
              <a:round/>
            </a:ln>
          </p:spPr>
          <p:style>
            <a:lnRef idx="0">
              <a:scrgbClr r="0" g="0" b="0"/>
            </a:lnRef>
            <a:fillRef idx="0">
              <a:scrgbClr r="0" g="0" b="0"/>
            </a:fillRef>
            <a:effectRef idx="0">
              <a:scrgbClr r="0" g="0" b="0"/>
            </a:effectRef>
            <a:fontRef idx="minor"/>
          </p:style>
        </p:sp>
        <p:sp>
          <p:nvSpPr>
            <p:cNvPr id="94" name="Google Shape;139;p19"/>
            <p:cNvSpPr/>
            <p:nvPr/>
          </p:nvSpPr>
          <p:spPr>
            <a:xfrm rot="21013800">
              <a:off x="5075640" y="4270680"/>
              <a:ext cx="103320" cy="103320"/>
            </a:xfrm>
            <a:custGeom>
              <a:avLst/>
              <a:gdLst/>
              <a:ahLst/>
              <a:cxnLst/>
              <a:rect l="l" t="t" r="r" b="b"/>
              <a:pathLst>
                <a:path w="1877" h="1877" fill="none">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a:solidFill>
                <a:srgbClr val="A1D3BF"/>
              </a:solidFill>
              <a:round/>
            </a:ln>
          </p:spPr>
          <p:style>
            <a:lnRef idx="0">
              <a:scrgbClr r="0" g="0" b="0"/>
            </a:lnRef>
            <a:fillRef idx="0">
              <a:scrgbClr r="0" g="0" b="0"/>
            </a:fillRef>
            <a:effectRef idx="0">
              <a:scrgbClr r="0" g="0" b="0"/>
            </a:effectRef>
            <a:fontRef idx="minor"/>
          </p:style>
        </p:sp>
        <p:sp>
          <p:nvSpPr>
            <p:cNvPr id="95" name="Google Shape;140;p19"/>
            <p:cNvSpPr/>
            <p:nvPr/>
          </p:nvSpPr>
          <p:spPr>
            <a:xfrm rot="21013800">
              <a:off x="4887720" y="4138200"/>
              <a:ext cx="103320" cy="103320"/>
            </a:xfrm>
            <a:custGeom>
              <a:avLst/>
              <a:gdLst/>
              <a:ahLst/>
              <a:cxnLst/>
              <a:rect l="l" t="t" r="r" b="b"/>
              <a:pathLst>
                <a:path w="1876" h="1876" fill="none">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a:solidFill>
                <a:srgbClr val="A1D3BF"/>
              </a:solidFill>
              <a:round/>
            </a:ln>
          </p:spPr>
          <p:style>
            <a:lnRef idx="0">
              <a:scrgbClr r="0" g="0" b="0"/>
            </a:lnRef>
            <a:fillRef idx="0">
              <a:scrgbClr r="0" g="0" b="0"/>
            </a:fillRef>
            <a:effectRef idx="0">
              <a:scrgbClr r="0" g="0" b="0"/>
            </a:effectRef>
            <a:fontRef idx="minor"/>
          </p:style>
        </p:sp>
      </p:grpSp>
      <p:sp>
        <p:nvSpPr>
          <p:cNvPr id="96" name="Google Shape;141;p19"/>
          <p:cNvSpPr/>
          <p:nvPr/>
        </p:nvSpPr>
        <p:spPr>
          <a:xfrm>
            <a:off x="4396680" y="1204560"/>
            <a:ext cx="373320" cy="356400"/>
          </a:xfrm>
          <a:custGeom>
            <a:avLst/>
            <a:gdLst/>
            <a:ahLst/>
            <a:cxnLst/>
            <a:rect l="l" t="t" r="r" b="b"/>
            <a:pathLst>
              <a:path w="15101" h="14419" fill="none">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a:solidFill>
              <a:srgbClr val="198D8C"/>
            </a:solidFill>
            <a:round/>
          </a:ln>
        </p:spPr>
        <p:style>
          <a:lnRef idx="0">
            <a:scrgbClr r="0" g="0" b="0"/>
          </a:lnRef>
          <a:fillRef idx="0">
            <a:scrgbClr r="0" g="0" b="0"/>
          </a:fillRef>
          <a:effectRef idx="0">
            <a:scrgbClr r="0" g="0" b="0"/>
          </a:effectRef>
          <a:fontRef idx="minor"/>
        </p:style>
      </p:sp>
      <p:sp>
        <p:nvSpPr>
          <p:cNvPr id="97" name="Google Shape;142;p19"/>
          <p:cNvSpPr/>
          <p:nvPr/>
        </p:nvSpPr>
        <p:spPr>
          <a:xfrm rot="2697600">
            <a:off x="6863040" y="3033000"/>
            <a:ext cx="567000" cy="541440"/>
          </a:xfrm>
          <a:custGeom>
            <a:avLst/>
            <a:gdLst/>
            <a:ahLst/>
            <a:cxnLst/>
            <a:rect l="l" t="t" r="r" b="b"/>
            <a:pathLst>
              <a:path w="15101" h="14419" fill="none">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a:solidFill>
              <a:srgbClr val="198D8C"/>
            </a:solidFill>
            <a:round/>
          </a:ln>
        </p:spPr>
        <p:style>
          <a:lnRef idx="0">
            <a:scrgbClr r="0" g="0" b="0"/>
          </a:lnRef>
          <a:fillRef idx="0">
            <a:scrgbClr r="0" g="0" b="0"/>
          </a:fillRef>
          <a:effectRef idx="0">
            <a:scrgbClr r="0" g="0" b="0"/>
          </a:effectRef>
          <a:fontRef idx="minor"/>
        </p:style>
      </p:sp>
      <p:sp>
        <p:nvSpPr>
          <p:cNvPr id="98" name="Google Shape;143;p19"/>
          <p:cNvSpPr/>
          <p:nvPr/>
        </p:nvSpPr>
        <p:spPr>
          <a:xfrm>
            <a:off x="7312320" y="2724480"/>
            <a:ext cx="226440" cy="216360"/>
          </a:xfrm>
          <a:custGeom>
            <a:avLst/>
            <a:gdLst/>
            <a:ahLst/>
            <a:cxnLst/>
            <a:rect l="l" t="t" r="r" b="b"/>
            <a:pathLst>
              <a:path w="15101" h="14419" fill="none">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a:solidFill>
              <a:srgbClr val="198D8C"/>
            </a:solidFill>
            <a:round/>
          </a:ln>
        </p:spPr>
        <p:style>
          <a:lnRef idx="0">
            <a:scrgbClr r="0" g="0" b="0"/>
          </a:lnRef>
          <a:fillRef idx="0">
            <a:scrgbClr r="0" g="0" b="0"/>
          </a:fillRef>
          <a:effectRef idx="0">
            <a:scrgbClr r="0" g="0" b="0"/>
          </a:effectRef>
          <a:fontRef idx="minor"/>
        </p:style>
      </p:sp>
      <p:sp>
        <p:nvSpPr>
          <p:cNvPr id="99" name="Google Shape;144;p19"/>
          <p:cNvSpPr/>
          <p:nvPr/>
        </p:nvSpPr>
        <p:spPr>
          <a:xfrm rot="1280400">
            <a:off x="4136760" y="1977120"/>
            <a:ext cx="226440" cy="216360"/>
          </a:xfrm>
          <a:custGeom>
            <a:avLst/>
            <a:gdLst/>
            <a:ahLst/>
            <a:cxnLst/>
            <a:rect l="l" t="t" r="r" b="b"/>
            <a:pathLst>
              <a:path w="15101" h="14419" fill="none">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a:solidFill>
              <a:srgbClr val="198D8C"/>
            </a:solidFill>
            <a:round/>
          </a:ln>
        </p:spPr>
        <p:style>
          <a:lnRef idx="0">
            <a:scrgbClr r="0" g="0" b="0"/>
          </a:lnRef>
          <a:fillRef idx="0">
            <a:scrgbClr r="0" g="0" b="0"/>
          </a:fillRef>
          <a:effectRef idx="0">
            <a:scrgbClr r="0" g="0" b="0"/>
          </a:effectRef>
          <a:fontRef idx="minor"/>
        </p:style>
      </p:sp>
      <p:sp>
        <p:nvSpPr>
          <p:cNvPr id="100" name="PlaceHolder 1"/>
          <p:cNvSpPr>
            <a:spLocks noGrp="1"/>
          </p:cNvSpPr>
          <p:nvPr>
            <p:ph type="sldNum" idx="2"/>
          </p:nvPr>
        </p:nvSpPr>
        <p:spPr>
          <a:xfrm>
            <a:off x="8404560" y="4673520"/>
            <a:ext cx="547560" cy="392400"/>
          </a:xfrm>
          <a:prstGeom prst="rect">
            <a:avLst/>
          </a:prstGeom>
          <a:noFill/>
          <a:ln w="0">
            <a:noFill/>
          </a:ln>
        </p:spPr>
        <p:txBody>
          <a:bodyPr lIns="0" tIns="0" rIns="0" bIns="0" anchor="ctr">
            <a:noAutofit/>
          </a:bodyPr>
          <a:lstStyle>
            <a:lvl1pPr algn="r">
              <a:lnSpc>
                <a:spcPct val="100000"/>
              </a:lnSpc>
              <a:buNone/>
              <a:tabLst>
                <a:tab pos="0" algn="l"/>
              </a:tabLst>
              <a:defRPr lang="en" sz="1200" b="0" strike="noStrike" spc="-1">
                <a:solidFill>
                  <a:srgbClr val="D6FFCF"/>
                </a:solidFill>
                <a:latin typeface="Quantico"/>
                <a:ea typeface="Quantico"/>
              </a:defRPr>
            </a:lvl1pPr>
          </a:lstStyle>
          <a:p>
            <a:pPr algn="r">
              <a:lnSpc>
                <a:spcPct val="100000"/>
              </a:lnSpc>
              <a:buNone/>
              <a:tabLst>
                <a:tab pos="0" algn="l"/>
              </a:tabLst>
            </a:pPr>
            <a:fld id="{74F00FA3-1F6A-4AC9-91AE-D3EA6B48B618}" type="slidenum">
              <a:rPr lang="en" sz="1200" b="0" strike="noStrike" spc="-1">
                <a:solidFill>
                  <a:srgbClr val="D6FFCF"/>
                </a:solidFill>
                <a:latin typeface="Quantico"/>
                <a:ea typeface="Quantico"/>
              </a:rPr>
              <a:t>2</a:t>
            </a:fld>
            <a:endParaRPr lang="en-US" sz="1200" b="0" strike="noStrike" spc="-1">
              <a:latin typeface="Times New Roman"/>
            </a:endParaRPr>
          </a:p>
        </p:txBody>
      </p:sp>
      <p:sp>
        <p:nvSpPr>
          <p:cNvPr id="101" name="Picture 2"/>
          <p:cNvSpPr/>
          <p:nvPr/>
        </p:nvSpPr>
        <p:spPr>
          <a:xfrm>
            <a:off x="3460500" y="1382760"/>
            <a:ext cx="5596199" cy="3633840"/>
          </a:xfrm>
          <a:prstGeom prst="roundRect">
            <a:avLst>
              <a:gd name="adj" fmla="val 16667"/>
            </a:avLst>
          </a:prstGeom>
          <a:blipFill rotWithShape="0">
            <a:blip r:embed="rId2"/>
            <a:srcRect/>
            <a:stretch/>
          </a:blipFill>
          <a:ln w="0">
            <a:noFill/>
          </a:ln>
          <a:effectLst>
            <a:outerShdw blurRad="152280" dist="11090" dir="788041"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style>
          <a:lnRef idx="0">
            <a:scrgbClr r="0" g="0" b="0"/>
          </a:lnRef>
          <a:fillRef idx="0">
            <a:scrgbClr r="0" g="0" b="0"/>
          </a:fillRef>
          <a:effectRef idx="0">
            <a:scrgbClr r="0" g="0" b="0"/>
          </a:effectRef>
          <a:fontRef idx="minor"/>
        </p:style>
      </p:sp>
      <p:sp>
        <p:nvSpPr>
          <p:cNvPr id="102" name="TextBox 18"/>
          <p:cNvSpPr/>
          <p:nvPr/>
        </p:nvSpPr>
        <p:spPr>
          <a:xfrm>
            <a:off x="30240" y="1348200"/>
            <a:ext cx="3876120" cy="260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85840" indent="-285840">
              <a:lnSpc>
                <a:spcPct val="100000"/>
              </a:lnSpc>
              <a:buClr>
                <a:srgbClr val="FFFFFF"/>
              </a:buClr>
              <a:buFont typeface="Wingdings" charset="2"/>
              <a:buChar char=""/>
            </a:pPr>
            <a:r>
              <a:rPr lang="en-US" sz="1700" b="0" strike="noStrike" spc="-1" dirty="0">
                <a:solidFill>
                  <a:schemeClr val="bg1"/>
                </a:solidFill>
                <a:latin typeface="Liberation Serif"/>
              </a:rPr>
              <a:t>INTRODUCTION</a:t>
            </a:r>
          </a:p>
          <a:p>
            <a:pPr>
              <a:lnSpc>
                <a:spcPct val="100000"/>
              </a:lnSpc>
              <a:buNone/>
            </a:pPr>
            <a:endParaRPr lang="en-US" sz="1700" b="0" strike="noStrike" spc="-1" dirty="0">
              <a:solidFill>
                <a:schemeClr val="bg1"/>
              </a:solidFill>
              <a:latin typeface="Liberation Serif"/>
            </a:endParaRPr>
          </a:p>
          <a:p>
            <a:pPr marL="285840" indent="-285840">
              <a:lnSpc>
                <a:spcPct val="100000"/>
              </a:lnSpc>
              <a:buClr>
                <a:srgbClr val="FFFFFF"/>
              </a:buClr>
              <a:buFont typeface="Wingdings" charset="2"/>
              <a:buChar char=""/>
            </a:pPr>
            <a:r>
              <a:rPr lang="en-US" sz="1700" b="0" strike="noStrike" spc="-1" dirty="0">
                <a:solidFill>
                  <a:schemeClr val="bg1"/>
                </a:solidFill>
                <a:latin typeface="Liberation Serif"/>
              </a:rPr>
              <a:t>STAK</a:t>
            </a:r>
            <a:r>
              <a:rPr lang="en-US" sz="1700" spc="-1" dirty="0">
                <a:solidFill>
                  <a:schemeClr val="bg1"/>
                </a:solidFill>
                <a:latin typeface="Liberation Serif"/>
              </a:rPr>
              <a:t>EHOLDER IDENTIFICATION</a:t>
            </a:r>
            <a:endParaRPr lang="en-US" sz="1700" b="0" strike="noStrike" spc="-1" dirty="0">
              <a:solidFill>
                <a:schemeClr val="bg1"/>
              </a:solidFill>
              <a:latin typeface="Liberation Serif"/>
            </a:endParaRPr>
          </a:p>
          <a:p>
            <a:pPr>
              <a:lnSpc>
                <a:spcPct val="100000"/>
              </a:lnSpc>
              <a:buNone/>
            </a:pPr>
            <a:endParaRPr lang="en-US" sz="1700" b="0" strike="noStrike" spc="-1" dirty="0">
              <a:solidFill>
                <a:schemeClr val="bg1"/>
              </a:solidFill>
              <a:latin typeface="Liberation Serif"/>
            </a:endParaRPr>
          </a:p>
          <a:p>
            <a:pPr marL="285840" indent="-285840">
              <a:lnSpc>
                <a:spcPct val="100000"/>
              </a:lnSpc>
              <a:buClr>
                <a:srgbClr val="FFFFFF"/>
              </a:buClr>
              <a:buFont typeface="Wingdings" charset="2"/>
              <a:buChar char=""/>
            </a:pPr>
            <a:r>
              <a:rPr lang="en-US" sz="1700" spc="-1" dirty="0">
                <a:solidFill>
                  <a:schemeClr val="bg1"/>
                </a:solidFill>
                <a:latin typeface="Liberation Serif"/>
              </a:rPr>
              <a:t>REQUIREMENT GATHERINH TECHNIQUES</a:t>
            </a:r>
          </a:p>
          <a:p>
            <a:pPr>
              <a:lnSpc>
                <a:spcPct val="100000"/>
              </a:lnSpc>
              <a:buClr>
                <a:srgbClr val="FFFFFF"/>
              </a:buClr>
            </a:pPr>
            <a:endParaRPr lang="en-US" sz="1700" spc="-1" dirty="0">
              <a:solidFill>
                <a:schemeClr val="bg1"/>
              </a:solidFill>
              <a:latin typeface="Liberation Serif"/>
            </a:endParaRPr>
          </a:p>
          <a:p>
            <a:pPr marL="285750" indent="-285750">
              <a:lnSpc>
                <a:spcPct val="100000"/>
              </a:lnSpc>
              <a:buClr>
                <a:srgbClr val="FFFFFF"/>
              </a:buClr>
              <a:buFont typeface="Wingdings" panose="05000000000000000000" pitchFamily="2" charset="2"/>
              <a:buChar char="Ø"/>
            </a:pPr>
            <a:r>
              <a:rPr lang="en-US" sz="1700" b="0" strike="noStrike" spc="-1" dirty="0">
                <a:solidFill>
                  <a:schemeClr val="bg1"/>
                </a:solidFill>
                <a:latin typeface="Liberation Serif"/>
              </a:rPr>
              <a:t>REQUIREMENT CONSTRAINTS</a:t>
            </a:r>
          </a:p>
        </p:txBody>
      </p:sp>
      <p:sp>
        <p:nvSpPr>
          <p:cNvPr id="103" name="TextBox 3"/>
          <p:cNvSpPr/>
          <p:nvPr/>
        </p:nvSpPr>
        <p:spPr>
          <a:xfrm>
            <a:off x="2382480" y="428040"/>
            <a:ext cx="3876120"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2400" spc="-1" dirty="0">
                <a:solidFill>
                  <a:srgbClr val="FFFFFF"/>
                </a:solidFill>
                <a:latin typeface="Liberation Serif"/>
              </a:rPr>
              <a:t>TABLE OF CONTENTS</a:t>
            </a:r>
            <a:endParaRPr lang="en-US" sz="2400" b="0" strike="noStrike" spc="-1" dirty="0">
              <a:latin typeface="Liberation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11"/>
          <p:cNvSpPr/>
          <p:nvPr/>
        </p:nvSpPr>
        <p:spPr>
          <a:xfrm>
            <a:off x="1221720" y="61657"/>
            <a:ext cx="7024494" cy="7833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500" b="1" dirty="0">
                <a:solidFill>
                  <a:schemeClr val="bg1"/>
                </a:solidFill>
                <a:effectLst/>
                <a:latin typeface="Liberation Serif"/>
                <a:ea typeface="Times New Roman" panose="02020603050405020304" pitchFamily="18" charset="0"/>
                <a:cs typeface="Calibri" panose="020F0502020204030204" pitchFamily="34" charset="0"/>
              </a:rPr>
              <a:t> COTEGORIES THE VARIOUS REQUIREMENTS GOTTEN FROM DIFFERENT REQUIREMENT GATHERING TECHNIQUES WE USED</a:t>
            </a:r>
            <a:endParaRPr lang="en-US" sz="1500" dirty="0">
              <a:solidFill>
                <a:schemeClr val="bg1"/>
              </a:solidFill>
              <a:effectLst/>
              <a:latin typeface="Times New Roman" panose="02020603050405020304" pitchFamily="18" charset="0"/>
              <a:ea typeface="Times New Roman" panose="02020603050405020304" pitchFamily="18" charset="0"/>
            </a:endParaRPr>
          </a:p>
          <a:p>
            <a:pPr>
              <a:lnSpc>
                <a:spcPct val="100000"/>
              </a:lnSpc>
              <a:buNone/>
            </a:pPr>
            <a:endParaRPr lang="en-US" sz="1500" b="0" strike="noStrike" spc="-1" dirty="0">
              <a:solidFill>
                <a:schemeClr val="bg1"/>
              </a:solidFill>
              <a:latin typeface="Arial"/>
            </a:endParaRPr>
          </a:p>
        </p:txBody>
      </p:sp>
      <p:grpSp>
        <p:nvGrpSpPr>
          <p:cNvPr id="16" name="Group 15">
            <a:extLst>
              <a:ext uri="{FF2B5EF4-FFF2-40B4-BE49-F238E27FC236}">
                <a16:creationId xmlns:a16="http://schemas.microsoft.com/office/drawing/2014/main" id="{9C03EACC-849C-4A5F-8CB6-7313E0B4D1AA}"/>
              </a:ext>
            </a:extLst>
          </p:cNvPr>
          <p:cNvGrpSpPr/>
          <p:nvPr/>
        </p:nvGrpSpPr>
        <p:grpSpPr>
          <a:xfrm>
            <a:off x="480613" y="2182093"/>
            <a:ext cx="1241030" cy="1265465"/>
            <a:chOff x="2955725" y="0"/>
            <a:chExt cx="1561675" cy="1530462"/>
          </a:xfrm>
        </p:grpSpPr>
        <p:sp>
          <p:nvSpPr>
            <p:cNvPr id="17" name="Rectangle: Rounded Corners 16">
              <a:extLst>
                <a:ext uri="{FF2B5EF4-FFF2-40B4-BE49-F238E27FC236}">
                  <a16:creationId xmlns:a16="http://schemas.microsoft.com/office/drawing/2014/main" id="{99DCEE64-E5F6-4472-8F95-84B43E0455B0}"/>
                </a:ext>
              </a:extLst>
            </p:cNvPr>
            <p:cNvSpPr/>
            <p:nvPr/>
          </p:nvSpPr>
          <p:spPr>
            <a:xfrm>
              <a:off x="2955725" y="0"/>
              <a:ext cx="1561675" cy="1530462"/>
            </a:xfrm>
            <a:prstGeom prst="roundRect">
              <a:avLst/>
            </a:prstGeom>
            <a:solidFill>
              <a:schemeClr val="bg1">
                <a:lumMod val="65000"/>
              </a:schemeClr>
            </a:solidFill>
            <a:ln>
              <a:solidFill>
                <a:srgbClr val="92D050"/>
              </a:solid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8" name="Rectangle: Rounded Corners 4">
              <a:extLst>
                <a:ext uri="{FF2B5EF4-FFF2-40B4-BE49-F238E27FC236}">
                  <a16:creationId xmlns:a16="http://schemas.microsoft.com/office/drawing/2014/main" id="{7DBAF33A-17AC-4051-9259-0C5C91765274}"/>
                </a:ext>
              </a:extLst>
            </p:cNvPr>
            <p:cNvSpPr txBox="1"/>
            <p:nvPr/>
          </p:nvSpPr>
          <p:spPr>
            <a:xfrm>
              <a:off x="3030436" y="74711"/>
              <a:ext cx="1412253" cy="13810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500" kern="1200" dirty="0">
                  <a:latin typeface="Liberation Serif"/>
                </a:rPr>
                <a:t>Account Registration</a:t>
              </a:r>
            </a:p>
          </p:txBody>
        </p:sp>
      </p:grpSp>
      <p:grpSp>
        <p:nvGrpSpPr>
          <p:cNvPr id="19" name="Group 18">
            <a:extLst>
              <a:ext uri="{FF2B5EF4-FFF2-40B4-BE49-F238E27FC236}">
                <a16:creationId xmlns:a16="http://schemas.microsoft.com/office/drawing/2014/main" id="{EB4759E9-579C-4916-91F4-1EC122EC5C3F}"/>
              </a:ext>
            </a:extLst>
          </p:cNvPr>
          <p:cNvGrpSpPr/>
          <p:nvPr/>
        </p:nvGrpSpPr>
        <p:grpSpPr>
          <a:xfrm>
            <a:off x="393812" y="3657966"/>
            <a:ext cx="1327831" cy="1265465"/>
            <a:chOff x="2996926" y="1745400"/>
            <a:chExt cx="1543052" cy="1429768"/>
          </a:xfrm>
        </p:grpSpPr>
        <p:sp>
          <p:nvSpPr>
            <p:cNvPr id="20" name="Rectangle: Rounded Corners 19">
              <a:extLst>
                <a:ext uri="{FF2B5EF4-FFF2-40B4-BE49-F238E27FC236}">
                  <a16:creationId xmlns:a16="http://schemas.microsoft.com/office/drawing/2014/main" id="{FED089A1-E2B7-43D4-90E2-F78CD36E6A00}"/>
                </a:ext>
              </a:extLst>
            </p:cNvPr>
            <p:cNvSpPr/>
            <p:nvPr/>
          </p:nvSpPr>
          <p:spPr>
            <a:xfrm>
              <a:off x="2996926" y="1745400"/>
              <a:ext cx="1543052" cy="1429768"/>
            </a:xfrm>
            <a:prstGeom prst="roundRect">
              <a:avLst/>
            </a:prstGeom>
            <a:ln>
              <a:solidFill>
                <a:srgbClr val="00B0F0"/>
              </a:solid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1" name="Rectangle: Rounded Corners 4">
              <a:extLst>
                <a:ext uri="{FF2B5EF4-FFF2-40B4-BE49-F238E27FC236}">
                  <a16:creationId xmlns:a16="http://schemas.microsoft.com/office/drawing/2014/main" id="{51D8F850-74AB-4D69-8AA5-878183A43001}"/>
                </a:ext>
              </a:extLst>
            </p:cNvPr>
            <p:cNvSpPr txBox="1"/>
            <p:nvPr/>
          </p:nvSpPr>
          <p:spPr>
            <a:xfrm>
              <a:off x="3066722" y="1815196"/>
              <a:ext cx="1403460" cy="12901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500" kern="1200" dirty="0">
                  <a:latin typeface="Liberation Serif"/>
                </a:rPr>
                <a:t>Moni</a:t>
              </a:r>
              <a:r>
                <a:rPr lang="en-US" sz="1500" dirty="0">
                  <a:latin typeface="Liberation Serif"/>
                </a:rPr>
                <a:t>toring</a:t>
              </a:r>
              <a:endParaRPr lang="en-US" sz="1500" kern="1200" dirty="0">
                <a:latin typeface="Liberation Serif"/>
              </a:endParaRPr>
            </a:p>
          </p:txBody>
        </p:sp>
      </p:grpSp>
      <p:sp>
        <p:nvSpPr>
          <p:cNvPr id="22" name="TextBox 21">
            <a:extLst>
              <a:ext uri="{FF2B5EF4-FFF2-40B4-BE49-F238E27FC236}">
                <a16:creationId xmlns:a16="http://schemas.microsoft.com/office/drawing/2014/main" id="{4CC0264D-F6DD-4D9B-A85E-62FC9ECFF884}"/>
              </a:ext>
            </a:extLst>
          </p:cNvPr>
          <p:cNvSpPr txBox="1"/>
          <p:nvPr/>
        </p:nvSpPr>
        <p:spPr>
          <a:xfrm>
            <a:off x="2232838" y="2446208"/>
            <a:ext cx="6794204" cy="952599"/>
          </a:xfrm>
          <a:prstGeom prst="rect">
            <a:avLst/>
          </a:prstGeom>
          <a:noFill/>
        </p:spPr>
        <p:txBody>
          <a:bodyPr wrap="square" rtlCol="0">
            <a:spAutoFit/>
          </a:bodyPr>
          <a:lstStyle/>
          <a:p>
            <a:pPr marL="342900" marR="89535" lvl="0" indent="-342900">
              <a:spcBef>
                <a:spcPts val="0"/>
              </a:spcBef>
              <a:spcAft>
                <a:spcPts val="0"/>
              </a:spcAft>
              <a:buFont typeface="Wingdings" panose="05000000000000000000" pitchFamily="2" charset="2"/>
              <a:buChar char=""/>
              <a:tabLst>
                <a:tab pos="0" algn="l"/>
              </a:tabLst>
            </a:pPr>
            <a:r>
              <a:rPr lang="en-US" sz="1800" dirty="0">
                <a:solidFill>
                  <a:schemeClr val="bg1"/>
                </a:solidFill>
                <a:effectLst/>
                <a:latin typeface="Liberation Serif"/>
                <a:ea typeface="Times New Roman" panose="02020603050405020304" pitchFamily="18" charset="0"/>
                <a:cs typeface="Wingdings" panose="05000000000000000000" pitchFamily="2" charset="2"/>
              </a:rPr>
              <a:t>Student should be able to registered themselves into the platform using their name, matriculation number, intuitional email, department, level and password </a:t>
            </a:r>
            <a:endParaRPr lang="en-US" sz="1800" dirty="0">
              <a:solidFill>
                <a:schemeClr val="bg1"/>
              </a:solidFill>
              <a:effectLst/>
              <a:latin typeface="Times New Roman" panose="02020603050405020304" pitchFamily="18" charset="0"/>
              <a:ea typeface="Times New Roman" panose="02020603050405020304" pitchFamily="18" charset="0"/>
              <a:cs typeface="Wingdings" panose="05000000000000000000" pitchFamily="2" charset="2"/>
            </a:endParaRPr>
          </a:p>
        </p:txBody>
      </p:sp>
      <p:sp>
        <p:nvSpPr>
          <p:cNvPr id="4" name="TextBox 3">
            <a:extLst>
              <a:ext uri="{FF2B5EF4-FFF2-40B4-BE49-F238E27FC236}">
                <a16:creationId xmlns:a16="http://schemas.microsoft.com/office/drawing/2014/main" id="{F7625D93-7A10-4195-B95A-ECAA0F58CD34}"/>
              </a:ext>
            </a:extLst>
          </p:cNvPr>
          <p:cNvSpPr txBox="1"/>
          <p:nvPr/>
        </p:nvSpPr>
        <p:spPr>
          <a:xfrm>
            <a:off x="2232838" y="3905325"/>
            <a:ext cx="6794204" cy="646331"/>
          </a:xfrm>
          <a:prstGeom prst="rect">
            <a:avLst/>
          </a:prstGeom>
          <a:noFill/>
        </p:spPr>
        <p:txBody>
          <a:bodyPr wrap="square" rtlCol="0">
            <a:spAutoFit/>
          </a:bodyPr>
          <a:lstStyle/>
          <a:p>
            <a:pPr marL="342900" marR="89535" lvl="0" indent="-342900" algn="just">
              <a:spcBef>
                <a:spcPts val="0"/>
              </a:spcBef>
              <a:spcAft>
                <a:spcPts val="0"/>
              </a:spcAft>
              <a:buFont typeface="Wingdings" panose="05000000000000000000" pitchFamily="2" charset="2"/>
              <a:buChar char=""/>
              <a:tabLst>
                <a:tab pos="0" algn="l"/>
              </a:tabLst>
            </a:pPr>
            <a:r>
              <a:rPr lang="en-US" sz="1800" dirty="0">
                <a:solidFill>
                  <a:schemeClr val="bg1"/>
                </a:solidFill>
                <a:effectLst/>
                <a:latin typeface="Liberation Serif"/>
                <a:ea typeface="Calibri" panose="020F0502020204030204" pitchFamily="34" charset="0"/>
                <a:cs typeface="Calibri" panose="020F0502020204030204" pitchFamily="34" charset="0"/>
              </a:rPr>
              <a:t>The system should be also be used to monitor lecturers if they are frequently coming to class</a:t>
            </a:r>
            <a:endParaRPr lang="en-US" sz="1500" dirty="0">
              <a:solidFill>
                <a:schemeClr val="bg1"/>
              </a:solidFill>
              <a:effectLst/>
              <a:latin typeface="Times New Roman" panose="02020603050405020304" pitchFamily="18" charset="0"/>
              <a:ea typeface="Times New Roman" panose="02020603050405020304" pitchFamily="18" charset="0"/>
              <a:cs typeface="Wingdings" panose="05000000000000000000" pitchFamily="2" charset="2"/>
            </a:endParaRPr>
          </a:p>
        </p:txBody>
      </p:sp>
      <p:sp>
        <p:nvSpPr>
          <p:cNvPr id="12" name="Rectangle: Rounded Corners 11">
            <a:extLst>
              <a:ext uri="{FF2B5EF4-FFF2-40B4-BE49-F238E27FC236}">
                <a16:creationId xmlns:a16="http://schemas.microsoft.com/office/drawing/2014/main" id="{27CE4C45-7AFD-49A6-A374-C75E0E91A7F5}"/>
              </a:ext>
            </a:extLst>
          </p:cNvPr>
          <p:cNvSpPr/>
          <p:nvPr/>
        </p:nvSpPr>
        <p:spPr>
          <a:xfrm>
            <a:off x="480613" y="800388"/>
            <a:ext cx="1241030" cy="1188719"/>
          </a:xfrm>
          <a:prstGeom prst="roundRect">
            <a:avLst/>
          </a:prstGeom>
          <a:solidFill>
            <a:srgbClr val="92D050"/>
          </a:solidFill>
          <a:ln>
            <a:solidFill>
              <a:srgbClr val="FF0000"/>
            </a:solid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4B183A4A-2C8E-4441-95C2-60186C33F8F6}"/>
              </a:ext>
            </a:extLst>
          </p:cNvPr>
          <p:cNvSpPr txBox="1"/>
          <p:nvPr/>
        </p:nvSpPr>
        <p:spPr>
          <a:xfrm>
            <a:off x="539984" y="1196154"/>
            <a:ext cx="1121597" cy="323165"/>
          </a:xfrm>
          <a:prstGeom prst="rect">
            <a:avLst/>
          </a:prstGeom>
          <a:noFill/>
        </p:spPr>
        <p:txBody>
          <a:bodyPr wrap="square" rtlCol="0">
            <a:spAutoFit/>
          </a:bodyPr>
          <a:lstStyle/>
          <a:p>
            <a:r>
              <a:rPr lang="en-US" sz="1500" dirty="0">
                <a:solidFill>
                  <a:schemeClr val="bg1"/>
                </a:solidFill>
              </a:rPr>
              <a:t>Integration</a:t>
            </a:r>
          </a:p>
        </p:txBody>
      </p:sp>
      <p:sp>
        <p:nvSpPr>
          <p:cNvPr id="8" name="TextBox 7">
            <a:extLst>
              <a:ext uri="{FF2B5EF4-FFF2-40B4-BE49-F238E27FC236}">
                <a16:creationId xmlns:a16="http://schemas.microsoft.com/office/drawing/2014/main" id="{B8B0F2D1-B0B8-471E-AC12-EA0738F61F5A}"/>
              </a:ext>
            </a:extLst>
          </p:cNvPr>
          <p:cNvSpPr txBox="1"/>
          <p:nvPr/>
        </p:nvSpPr>
        <p:spPr>
          <a:xfrm>
            <a:off x="2232838" y="1052623"/>
            <a:ext cx="6430549" cy="646331"/>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chemeClr val="bg1"/>
                </a:solidFill>
                <a:effectLst/>
                <a:latin typeface="Liberation Serif"/>
                <a:ea typeface="Calibri" panose="020F0502020204030204" pitchFamily="34" charset="0"/>
                <a:cs typeface="Calibri" panose="020F0502020204030204" pitchFamily="34" charset="0"/>
              </a:rPr>
              <a:t>The system should be integrated with the school management database or simple Go-student database</a:t>
            </a:r>
            <a:endParaRPr lang="en-US" dirty="0">
              <a:solidFill>
                <a:schemeClr val="bg1"/>
              </a:solidFill>
            </a:endParaRPr>
          </a:p>
        </p:txBody>
      </p:sp>
    </p:spTree>
    <p:extLst>
      <p:ext uri="{BB962C8B-B14F-4D97-AF65-F5344CB8AC3E}">
        <p14:creationId xmlns:p14="http://schemas.microsoft.com/office/powerpoint/2010/main" val="305570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11"/>
          <p:cNvSpPr/>
          <p:nvPr/>
        </p:nvSpPr>
        <p:spPr>
          <a:xfrm>
            <a:off x="1253618" y="220069"/>
            <a:ext cx="7024494" cy="7833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500" b="1" dirty="0">
                <a:solidFill>
                  <a:schemeClr val="bg1"/>
                </a:solidFill>
                <a:effectLst/>
                <a:latin typeface="Liberation Serif"/>
                <a:ea typeface="Times New Roman" panose="02020603050405020304" pitchFamily="18" charset="0"/>
                <a:cs typeface="Calibri" panose="020F0502020204030204" pitchFamily="34" charset="0"/>
              </a:rPr>
              <a:t> COTEGORIES THE VARIOUS REQUIREMENTS GOTTEN FROM DIFFERENT REQUIREMENT GATHERING TECHNIQUES WE USED</a:t>
            </a:r>
            <a:endParaRPr lang="en-US" sz="1500" dirty="0">
              <a:solidFill>
                <a:schemeClr val="bg1"/>
              </a:solidFill>
              <a:effectLst/>
              <a:latin typeface="Times New Roman" panose="02020603050405020304" pitchFamily="18" charset="0"/>
              <a:ea typeface="Times New Roman" panose="02020603050405020304" pitchFamily="18" charset="0"/>
            </a:endParaRPr>
          </a:p>
          <a:p>
            <a:pPr>
              <a:lnSpc>
                <a:spcPct val="100000"/>
              </a:lnSpc>
              <a:buNone/>
            </a:pPr>
            <a:endParaRPr lang="en-US" sz="1500" b="0" strike="noStrike" spc="-1" dirty="0">
              <a:solidFill>
                <a:schemeClr val="bg1"/>
              </a:solidFill>
              <a:latin typeface="Arial"/>
            </a:endParaRPr>
          </a:p>
        </p:txBody>
      </p:sp>
      <p:sp>
        <p:nvSpPr>
          <p:cNvPr id="125" name="TextBox 12"/>
          <p:cNvSpPr/>
          <p:nvPr/>
        </p:nvSpPr>
        <p:spPr>
          <a:xfrm>
            <a:off x="115927" y="845760"/>
            <a:ext cx="385272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FFFFFF"/>
              </a:buClr>
              <a:buFont typeface="Wingdings" charset="2"/>
              <a:buChar char=""/>
            </a:pPr>
            <a:r>
              <a:rPr lang="en-US" sz="1800" b="0" strike="noStrike" spc="-1" dirty="0">
                <a:solidFill>
                  <a:srgbClr val="FFFFFF"/>
                </a:solidFill>
                <a:latin typeface="Liberation Serif"/>
                <a:ea typeface="DejaVu Sans"/>
              </a:rPr>
              <a:t>Requirements </a:t>
            </a:r>
            <a:r>
              <a:rPr lang="en-US" spc="-1" dirty="0">
                <a:solidFill>
                  <a:srgbClr val="FFFFFF"/>
                </a:solidFill>
                <a:latin typeface="Liberation Serif"/>
                <a:ea typeface="DejaVu Sans"/>
              </a:rPr>
              <a:t>gotten from interviews</a:t>
            </a:r>
          </a:p>
          <a:p>
            <a:pPr>
              <a:lnSpc>
                <a:spcPct val="100000"/>
              </a:lnSpc>
              <a:buClr>
                <a:srgbClr val="FFFFFF"/>
              </a:buClr>
            </a:pPr>
            <a:endParaRPr lang="en-US" spc="-1" dirty="0">
              <a:solidFill>
                <a:srgbClr val="FFFFFF"/>
              </a:solidFill>
              <a:latin typeface="Liberation Serif"/>
              <a:ea typeface="DejaVu Sans"/>
            </a:endParaRPr>
          </a:p>
          <a:p>
            <a:pPr marL="285750" indent="-285750">
              <a:lnSpc>
                <a:spcPct val="100000"/>
              </a:lnSpc>
              <a:buClr>
                <a:srgbClr val="FFFFFF"/>
              </a:buClr>
              <a:buFont typeface="Courier New" panose="02070309020205020404" pitchFamily="49" charset="0"/>
              <a:buChar char="o"/>
            </a:pPr>
            <a:r>
              <a:rPr lang="en-US" spc="-1" dirty="0">
                <a:solidFill>
                  <a:srgbClr val="FFFF00"/>
                </a:solidFill>
                <a:latin typeface="Liberation Serif"/>
                <a:ea typeface="DejaVu Sans"/>
              </a:rPr>
              <a:t>Students</a:t>
            </a:r>
          </a:p>
          <a:p>
            <a:pPr marL="285750" indent="-285750">
              <a:lnSpc>
                <a:spcPct val="100000"/>
              </a:lnSpc>
              <a:buClr>
                <a:srgbClr val="FFFFFF"/>
              </a:buClr>
              <a:buFont typeface="Courier New" panose="02070309020205020404" pitchFamily="49" charset="0"/>
              <a:buChar char="o"/>
            </a:pPr>
            <a:endParaRPr lang="en-US" sz="1800" b="0" strike="noStrike" spc="-1" dirty="0">
              <a:latin typeface="Liberation Serif"/>
            </a:endParaRPr>
          </a:p>
        </p:txBody>
      </p:sp>
      <p:graphicFrame>
        <p:nvGraphicFramePr>
          <p:cNvPr id="14" name="Diagram5">
            <a:extLst>
              <a:ext uri="{FF2B5EF4-FFF2-40B4-BE49-F238E27FC236}">
                <a16:creationId xmlns:a16="http://schemas.microsoft.com/office/drawing/2014/main" id="{CED826C1-AA88-468B-83CD-F10313940E7C}"/>
              </a:ext>
            </a:extLst>
          </p:cNvPr>
          <p:cNvGraphicFramePr/>
          <p:nvPr>
            <p:extLst>
              <p:ext uri="{D42A27DB-BD31-4B8C-83A1-F6EECF244321}">
                <p14:modId xmlns:p14="http://schemas.microsoft.com/office/powerpoint/2010/main" val="914656144"/>
              </p:ext>
            </p:extLst>
          </p:nvPr>
        </p:nvGraphicFramePr>
        <p:xfrm>
          <a:off x="777628" y="2321633"/>
          <a:ext cx="3988237" cy="2671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5">
            <a:extLst>
              <a:ext uri="{FF2B5EF4-FFF2-40B4-BE49-F238E27FC236}">
                <a16:creationId xmlns:a16="http://schemas.microsoft.com/office/drawing/2014/main" id="{42274D28-33E2-4BD0-93AD-AD046A580730}"/>
              </a:ext>
            </a:extLst>
          </p:cNvPr>
          <p:cNvGraphicFramePr/>
          <p:nvPr>
            <p:extLst>
              <p:ext uri="{D42A27DB-BD31-4B8C-83A1-F6EECF244321}">
                <p14:modId xmlns:p14="http://schemas.microsoft.com/office/powerpoint/2010/main" val="273082654"/>
              </p:ext>
            </p:extLst>
          </p:nvPr>
        </p:nvGraphicFramePr>
        <p:xfrm>
          <a:off x="3140947" y="1164676"/>
          <a:ext cx="3753293" cy="9957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6" name="Group 5">
            <a:extLst>
              <a:ext uri="{FF2B5EF4-FFF2-40B4-BE49-F238E27FC236}">
                <a16:creationId xmlns:a16="http://schemas.microsoft.com/office/drawing/2014/main" id="{80B3BC65-CBDD-487B-8EF5-B7B740CFFF7D}"/>
              </a:ext>
            </a:extLst>
          </p:cNvPr>
          <p:cNvGrpSpPr/>
          <p:nvPr/>
        </p:nvGrpSpPr>
        <p:grpSpPr>
          <a:xfrm>
            <a:off x="3335825" y="2014021"/>
            <a:ext cx="409632" cy="465297"/>
            <a:chOff x="2924701" y="635631"/>
            <a:chExt cx="409632" cy="465297"/>
          </a:xfrm>
        </p:grpSpPr>
        <p:sp>
          <p:nvSpPr>
            <p:cNvPr id="7" name="Arrow: Down 6">
              <a:extLst>
                <a:ext uri="{FF2B5EF4-FFF2-40B4-BE49-F238E27FC236}">
                  <a16:creationId xmlns:a16="http://schemas.microsoft.com/office/drawing/2014/main" id="{5BD689F5-3F1E-45B8-AB73-B597AB4D56D7}"/>
                </a:ext>
              </a:extLst>
            </p:cNvPr>
            <p:cNvSpPr/>
            <p:nvPr/>
          </p:nvSpPr>
          <p:spPr>
            <a:xfrm>
              <a:off x="2924701" y="635631"/>
              <a:ext cx="409632" cy="465297"/>
            </a:xfrm>
            <a:prstGeom prst="downArrow">
              <a:avLst>
                <a:gd name="adj1" fmla="val 55000"/>
                <a:gd name="adj2" fmla="val 45000"/>
              </a:avLst>
            </a:prstGeom>
            <a:ln>
              <a:solidFill>
                <a:srgbClr val="C00000"/>
              </a:solidFill>
            </a:ln>
          </p:spPr>
          <p:style>
            <a:lnRef idx="2">
              <a:scrgbClr r="0" g="0" b="0"/>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8" name="Arrow: Down 4">
              <a:extLst>
                <a:ext uri="{FF2B5EF4-FFF2-40B4-BE49-F238E27FC236}">
                  <a16:creationId xmlns:a16="http://schemas.microsoft.com/office/drawing/2014/main" id="{2A185787-20F0-4AE5-A202-89845DD32576}"/>
                </a:ext>
              </a:extLst>
            </p:cNvPr>
            <p:cNvSpPr txBox="1"/>
            <p:nvPr/>
          </p:nvSpPr>
          <p:spPr>
            <a:xfrm>
              <a:off x="3016868" y="635631"/>
              <a:ext cx="225298" cy="363913"/>
            </a:xfrm>
            <a:prstGeom prst="rect">
              <a:avLst/>
            </a:prstGeom>
            <a:ln>
              <a:solidFill>
                <a:srgbClr val="C0000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grpSp>
    </p:spTree>
    <p:extLst>
      <p:ext uri="{BB962C8B-B14F-4D97-AF65-F5344CB8AC3E}">
        <p14:creationId xmlns:p14="http://schemas.microsoft.com/office/powerpoint/2010/main" val="1730964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
          <p:cNvSpPr/>
          <p:nvPr/>
        </p:nvSpPr>
        <p:spPr>
          <a:xfrm>
            <a:off x="2143256" y="581576"/>
            <a:ext cx="5428451" cy="49098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600" spc="-1" dirty="0">
                <a:solidFill>
                  <a:srgbClr val="FFFFFF"/>
                </a:solidFill>
                <a:latin typeface="Liberation Serif"/>
              </a:rPr>
              <a:t>Requirement Constraint and Limitation</a:t>
            </a:r>
            <a:endParaRPr lang="en-US" sz="2600" b="0" strike="noStrike" spc="-1" dirty="0">
              <a:latin typeface="Liberation Serif"/>
            </a:endParaRPr>
          </a:p>
        </p:txBody>
      </p:sp>
      <p:sp>
        <p:nvSpPr>
          <p:cNvPr id="106" name="TextBox 4"/>
          <p:cNvSpPr/>
          <p:nvPr/>
        </p:nvSpPr>
        <p:spPr>
          <a:xfrm>
            <a:off x="230722" y="1383680"/>
            <a:ext cx="8682555" cy="258386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750" indent="-285750">
              <a:lnSpc>
                <a:spcPct val="100000"/>
              </a:lnSpc>
              <a:buClr>
                <a:srgbClr val="FFFFFF"/>
              </a:buClr>
              <a:buFont typeface="Courier New" panose="02070309020205020404" pitchFamily="49" charset="0"/>
              <a:buChar char="o"/>
            </a:pPr>
            <a:r>
              <a:rPr lang="en-US" spc="-1" dirty="0">
                <a:solidFill>
                  <a:srgbClr val="FFFF00"/>
                </a:solidFill>
                <a:latin typeface="Liberation Serif"/>
              </a:rPr>
              <a:t>Constraints</a:t>
            </a:r>
          </a:p>
          <a:p>
            <a:pPr marL="285750" indent="-285750">
              <a:lnSpc>
                <a:spcPct val="100000"/>
              </a:lnSpc>
              <a:buClr>
                <a:srgbClr val="FFFFFF"/>
              </a:buClr>
              <a:buFont typeface="Courier New" panose="02070309020205020404" pitchFamily="49" charset="0"/>
              <a:buChar char="o"/>
            </a:pPr>
            <a:endParaRPr lang="en-US" sz="1800" b="0" strike="noStrike" spc="-1" dirty="0">
              <a:solidFill>
                <a:schemeClr val="bg1"/>
              </a:solidFill>
              <a:latin typeface="Liberation Serif"/>
            </a:endParaRPr>
          </a:p>
          <a:p>
            <a:pPr marL="285750" indent="-285750">
              <a:lnSpc>
                <a:spcPct val="100000"/>
              </a:lnSpc>
              <a:buClr>
                <a:srgbClr val="FFFFFF"/>
              </a:buClr>
              <a:buFont typeface="Wingdings" panose="05000000000000000000" pitchFamily="2" charset="2"/>
              <a:buChar char="Ø"/>
            </a:pPr>
            <a:r>
              <a:rPr lang="en-US" sz="1800" dirty="0">
                <a:solidFill>
                  <a:schemeClr val="bg1"/>
                </a:solidFill>
                <a:effectLst/>
                <a:latin typeface="Liberation Serif"/>
                <a:ea typeface="Times New Roman" panose="02020603050405020304" pitchFamily="18" charset="0"/>
                <a:cs typeface="Times New Roman" panose="02020603050405020304" pitchFamily="18" charset="0"/>
              </a:rPr>
              <a:t>Budget</a:t>
            </a:r>
          </a:p>
          <a:p>
            <a:pPr marL="285750" indent="-285750">
              <a:lnSpc>
                <a:spcPct val="100000"/>
              </a:lnSpc>
              <a:buClr>
                <a:srgbClr val="FFFFFF"/>
              </a:buClr>
              <a:buFont typeface="Wingdings" panose="05000000000000000000" pitchFamily="2" charset="2"/>
              <a:buChar char="Ø"/>
            </a:pPr>
            <a:endParaRPr lang="en-US" b="0" strike="noStrike" spc="-1" dirty="0">
              <a:solidFill>
                <a:schemeClr val="bg1"/>
              </a:solidFill>
              <a:latin typeface="Liberation Serif"/>
              <a:cs typeface="Times New Roman" panose="02020603050405020304" pitchFamily="18" charset="0"/>
            </a:endParaRPr>
          </a:p>
          <a:p>
            <a:pPr marL="285750" indent="-285750">
              <a:buClr>
                <a:srgbClr val="FFFFFF"/>
              </a:buClr>
              <a:buFont typeface="Wingdings" panose="05000000000000000000" pitchFamily="2" charset="2"/>
              <a:buChar char="Ø"/>
            </a:pPr>
            <a:r>
              <a:rPr lang="en-US" sz="1800" dirty="0">
                <a:solidFill>
                  <a:schemeClr val="bg1"/>
                </a:solidFill>
                <a:effectLst/>
                <a:latin typeface="Liberation Serif"/>
                <a:ea typeface="Times New Roman" panose="02020603050405020304" pitchFamily="18" charset="0"/>
                <a:cs typeface="Times New Roman" panose="02020603050405020304" pitchFamily="18" charset="0"/>
              </a:rPr>
              <a:t>Time frame</a:t>
            </a:r>
          </a:p>
          <a:p>
            <a:pPr marL="285750" indent="-285750">
              <a:buClr>
                <a:srgbClr val="FFFFFF"/>
              </a:buClr>
              <a:buFont typeface="Wingdings" panose="05000000000000000000" pitchFamily="2" charset="2"/>
              <a:buChar char="Ø"/>
            </a:pPr>
            <a:endParaRPr lang="en-US" dirty="0">
              <a:solidFill>
                <a:schemeClr val="bg1"/>
              </a:solidFill>
              <a:latin typeface="Liberation Serif"/>
              <a:ea typeface="Calibri" panose="020F0502020204030204" pitchFamily="34" charset="0"/>
              <a:cs typeface="Times New Roman" panose="02020603050405020304" pitchFamily="18" charset="0"/>
            </a:endParaRPr>
          </a:p>
          <a:p>
            <a:pPr marL="285750" indent="-285750">
              <a:buClr>
                <a:srgbClr val="FFFFFF"/>
              </a:buClr>
              <a:buFont typeface="Wingdings" panose="05000000000000000000" pitchFamily="2" charset="2"/>
              <a:buChar char="Ø"/>
            </a:pPr>
            <a:r>
              <a:rPr lang="en-US" sz="1800" dirty="0">
                <a:solidFill>
                  <a:schemeClr val="bg1"/>
                </a:solidFill>
                <a:effectLst/>
                <a:latin typeface="Liberation Serif"/>
                <a:ea typeface="Times New Roman" panose="02020603050405020304" pitchFamily="18" charset="0"/>
                <a:cs typeface="Times New Roman" panose="02020603050405020304" pitchFamily="18" charset="0"/>
              </a:rPr>
              <a:t>Regulatory Compliance</a:t>
            </a:r>
            <a:endParaRPr lang="en-US" sz="1800" dirty="0">
              <a:solidFill>
                <a:schemeClr val="bg1"/>
              </a:solidFill>
              <a:effectLst/>
              <a:latin typeface="Calibri" panose="020F0502020204030204" pitchFamily="34" charset="0"/>
              <a:ea typeface="Calibri" panose="020F0502020204030204" pitchFamily="34" charset="0"/>
              <a:cs typeface="Wingdings" panose="05000000000000000000" pitchFamily="2" charset="2"/>
            </a:endParaRPr>
          </a:p>
          <a:p>
            <a:pPr>
              <a:buClr>
                <a:srgbClr val="FFFFFF"/>
              </a:buClr>
            </a:pPr>
            <a:endParaRPr lang="en-US" sz="1800" dirty="0">
              <a:solidFill>
                <a:schemeClr val="bg1"/>
              </a:solidFill>
              <a:effectLst/>
              <a:latin typeface="Calibri" panose="020F0502020204030204" pitchFamily="34" charset="0"/>
              <a:ea typeface="Calibri" panose="020F0502020204030204" pitchFamily="34" charset="0"/>
              <a:cs typeface="Wingdings" panose="05000000000000000000" pitchFamily="2" charset="2"/>
            </a:endParaRPr>
          </a:p>
          <a:p>
            <a:pPr marL="285750" indent="-285750">
              <a:lnSpc>
                <a:spcPct val="100000"/>
              </a:lnSpc>
              <a:buClr>
                <a:srgbClr val="FFFFFF"/>
              </a:buClr>
              <a:buFont typeface="Wingdings" panose="05000000000000000000" pitchFamily="2" charset="2"/>
              <a:buChar char="Ø"/>
            </a:pPr>
            <a:endParaRPr lang="en-US" sz="1800" b="0" strike="noStrike" spc="-1" dirty="0">
              <a:solidFill>
                <a:schemeClr val="bg1"/>
              </a:solidFill>
              <a:latin typeface="Liberation Serif"/>
            </a:endParaRPr>
          </a:p>
        </p:txBody>
      </p:sp>
      <p:pic>
        <p:nvPicPr>
          <p:cNvPr id="3" name="Picture 2">
            <a:extLst>
              <a:ext uri="{FF2B5EF4-FFF2-40B4-BE49-F238E27FC236}">
                <a16:creationId xmlns:a16="http://schemas.microsoft.com/office/drawing/2014/main" id="{9FA5A5E5-8E95-420D-B5E8-9BFB8E7CE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016" y="1383680"/>
            <a:ext cx="5066671" cy="338019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342742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
          <p:cNvSpPr/>
          <p:nvPr/>
        </p:nvSpPr>
        <p:spPr>
          <a:xfrm>
            <a:off x="2143256" y="581576"/>
            <a:ext cx="5428451" cy="49098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600" spc="-1" dirty="0">
                <a:solidFill>
                  <a:srgbClr val="FFFFFF"/>
                </a:solidFill>
                <a:latin typeface="Liberation Serif"/>
              </a:rPr>
              <a:t>Requirement Constraint and Limitation</a:t>
            </a:r>
            <a:endParaRPr lang="en-US" sz="2600" b="0" strike="noStrike" spc="-1" dirty="0">
              <a:latin typeface="Liberation Serif"/>
            </a:endParaRPr>
          </a:p>
        </p:txBody>
      </p:sp>
      <p:sp>
        <p:nvSpPr>
          <p:cNvPr id="106" name="TextBox 4"/>
          <p:cNvSpPr/>
          <p:nvPr/>
        </p:nvSpPr>
        <p:spPr>
          <a:xfrm>
            <a:off x="138224" y="1681391"/>
            <a:ext cx="9005776" cy="335664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750" indent="-285750">
              <a:lnSpc>
                <a:spcPct val="100000"/>
              </a:lnSpc>
              <a:buClr>
                <a:srgbClr val="FFFFFF"/>
              </a:buClr>
              <a:buFont typeface="Courier New" panose="02070309020205020404" pitchFamily="49" charset="0"/>
              <a:buChar char="o"/>
            </a:pPr>
            <a:r>
              <a:rPr lang="en-US" sz="2000" b="1" spc="-1" dirty="0">
                <a:solidFill>
                  <a:srgbClr val="FFFF00"/>
                </a:solidFill>
                <a:latin typeface="Liberation Serif"/>
              </a:rPr>
              <a:t>Limitation</a:t>
            </a:r>
          </a:p>
          <a:p>
            <a:pPr marL="285750" indent="-285750">
              <a:lnSpc>
                <a:spcPct val="100000"/>
              </a:lnSpc>
              <a:buClr>
                <a:srgbClr val="FFFFFF"/>
              </a:buClr>
              <a:buFont typeface="Courier New" panose="02070309020205020404" pitchFamily="49" charset="0"/>
              <a:buChar char="o"/>
            </a:pPr>
            <a:endParaRPr lang="en-US" sz="1800" b="0" strike="noStrike" spc="-1" dirty="0">
              <a:solidFill>
                <a:schemeClr val="bg1"/>
              </a:solidFill>
              <a:latin typeface="Liberation Serif"/>
            </a:endParaRPr>
          </a:p>
          <a:p>
            <a:pPr marL="342900" marR="0" lvl="0" indent="-342900">
              <a:lnSpc>
                <a:spcPct val="107000"/>
              </a:lnSpc>
              <a:spcBef>
                <a:spcPts val="0"/>
              </a:spcBef>
              <a:spcAft>
                <a:spcPts val="0"/>
              </a:spcAft>
              <a:buFont typeface="Wingdings" panose="05000000000000000000" pitchFamily="2" charset="2"/>
              <a:buChar char=""/>
              <a:tabLst>
                <a:tab pos="0" algn="l"/>
              </a:tabLst>
            </a:pPr>
            <a:r>
              <a:rPr lang="en-US" sz="1800" dirty="0">
                <a:solidFill>
                  <a:schemeClr val="bg1"/>
                </a:solidFill>
                <a:effectLst/>
                <a:latin typeface="Calibri" panose="020F0502020204030204" pitchFamily="34" charset="0"/>
                <a:ea typeface="Calibri" panose="020F0502020204030204" pitchFamily="34" charset="0"/>
                <a:cs typeface="Wingdings" panose="05000000000000000000" pitchFamily="2" charset="2"/>
              </a:rPr>
              <a:t> </a:t>
            </a:r>
            <a:r>
              <a:rPr lang="en-US" sz="1800" dirty="0">
                <a:solidFill>
                  <a:schemeClr val="bg1"/>
                </a:solidFill>
                <a:effectLst/>
                <a:latin typeface="Liberation Serif"/>
                <a:ea typeface="Times New Roman" panose="02020603050405020304" pitchFamily="18" charset="0"/>
                <a:cs typeface="Times New Roman" panose="02020603050405020304" pitchFamily="18" charset="0"/>
              </a:rPr>
              <a:t>Accessibility</a:t>
            </a:r>
          </a:p>
          <a:p>
            <a:pPr marR="0" lvl="0">
              <a:lnSpc>
                <a:spcPct val="107000"/>
              </a:lnSpc>
              <a:spcBef>
                <a:spcPts val="0"/>
              </a:spcBef>
              <a:spcAft>
                <a:spcPts val="0"/>
              </a:spcAft>
              <a:tabLst>
                <a:tab pos="0" algn="l"/>
              </a:tabLst>
            </a:pPr>
            <a:endParaRPr lang="en-US" sz="1800" dirty="0">
              <a:solidFill>
                <a:schemeClr val="bg1"/>
              </a:solidFill>
              <a:effectLst/>
              <a:latin typeface="Calibri" panose="020F0502020204030204" pitchFamily="34" charset="0"/>
              <a:ea typeface="Calibri" panose="020F0502020204030204" pitchFamily="34" charset="0"/>
              <a:cs typeface="Wingdings" panose="05000000000000000000" pitchFamily="2" charset="2"/>
            </a:endParaRPr>
          </a:p>
          <a:p>
            <a:pPr marL="342900" marR="0" lvl="0" indent="-342900">
              <a:lnSpc>
                <a:spcPct val="107000"/>
              </a:lnSpc>
              <a:spcBef>
                <a:spcPts val="0"/>
              </a:spcBef>
              <a:spcAft>
                <a:spcPts val="0"/>
              </a:spcAft>
              <a:buFont typeface="Wingdings" panose="05000000000000000000" pitchFamily="2" charset="2"/>
              <a:buChar char=""/>
              <a:tabLst>
                <a:tab pos="0" algn="l"/>
              </a:tabLst>
            </a:pPr>
            <a:r>
              <a:rPr lang="en-US" sz="1800" dirty="0">
                <a:solidFill>
                  <a:schemeClr val="bg1"/>
                </a:solidFill>
                <a:effectLst/>
                <a:latin typeface="Liberation Serif"/>
                <a:ea typeface="Times New Roman" panose="02020603050405020304" pitchFamily="18" charset="0"/>
                <a:cs typeface="Times New Roman" panose="02020603050405020304" pitchFamily="18" charset="0"/>
              </a:rPr>
              <a:t>Environmental Factors</a:t>
            </a:r>
          </a:p>
          <a:p>
            <a:pPr marR="0" lvl="0">
              <a:lnSpc>
                <a:spcPct val="107000"/>
              </a:lnSpc>
              <a:spcBef>
                <a:spcPts val="0"/>
              </a:spcBef>
              <a:spcAft>
                <a:spcPts val="0"/>
              </a:spcAft>
              <a:tabLst>
                <a:tab pos="0" algn="l"/>
              </a:tabLst>
            </a:pPr>
            <a:endParaRPr lang="en-US" sz="1800" dirty="0">
              <a:solidFill>
                <a:schemeClr val="bg1"/>
              </a:solidFill>
              <a:effectLst/>
              <a:latin typeface="Calibri" panose="020F0502020204030204" pitchFamily="34" charset="0"/>
              <a:ea typeface="Calibri" panose="020F0502020204030204" pitchFamily="34" charset="0"/>
              <a:cs typeface="Wingdings" panose="05000000000000000000" pitchFamily="2" charset="2"/>
            </a:endParaRPr>
          </a:p>
          <a:p>
            <a:pPr marL="342900" marR="0" lvl="0" indent="-342900">
              <a:lnSpc>
                <a:spcPct val="107000"/>
              </a:lnSpc>
              <a:spcBef>
                <a:spcPts val="0"/>
              </a:spcBef>
              <a:spcAft>
                <a:spcPts val="0"/>
              </a:spcAft>
              <a:buFont typeface="Wingdings" panose="05000000000000000000" pitchFamily="2" charset="2"/>
              <a:buChar char=""/>
              <a:tabLst>
                <a:tab pos="0" algn="l"/>
              </a:tabLst>
            </a:pPr>
            <a:r>
              <a:rPr lang="en-US" sz="1800" dirty="0">
                <a:solidFill>
                  <a:schemeClr val="bg1"/>
                </a:solidFill>
                <a:effectLst/>
                <a:latin typeface="Liberation Serif"/>
                <a:ea typeface="Times New Roman" panose="02020603050405020304" pitchFamily="18" charset="0"/>
                <a:cs typeface="Times New Roman" panose="02020603050405020304" pitchFamily="18" charset="0"/>
              </a:rPr>
              <a:t>Unavailability of some of our stakeholder</a:t>
            </a:r>
            <a:endParaRPr lang="en-US" sz="1800" dirty="0">
              <a:solidFill>
                <a:schemeClr val="bg1"/>
              </a:solidFill>
              <a:effectLst/>
              <a:latin typeface="Calibri" panose="020F0502020204030204" pitchFamily="34" charset="0"/>
              <a:ea typeface="Calibri" panose="020F0502020204030204" pitchFamily="34" charset="0"/>
              <a:cs typeface="Wingdings" panose="05000000000000000000" pitchFamily="2" charset="2"/>
            </a:endParaRPr>
          </a:p>
          <a:p>
            <a:pPr marL="228600" marR="0">
              <a:lnSpc>
                <a:spcPct val="107000"/>
              </a:lnSpc>
              <a:spcBef>
                <a:spcPts val="0"/>
              </a:spcBef>
              <a:spcAft>
                <a:spcPts val="800"/>
              </a:spcAft>
            </a:pPr>
            <a: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0000"/>
              </a:lnSpc>
              <a:buClr>
                <a:srgbClr val="FFFFFF"/>
              </a:buClr>
              <a:buFont typeface="Wingdings" panose="05000000000000000000" pitchFamily="2" charset="2"/>
              <a:buChar char="Ø"/>
            </a:pPr>
            <a:endParaRPr lang="en-US" sz="1800" dirty="0">
              <a:solidFill>
                <a:schemeClr val="bg1"/>
              </a:solidFill>
              <a:effectLst/>
              <a:latin typeface="Calibri" panose="020F0502020204030204" pitchFamily="34" charset="0"/>
              <a:ea typeface="Calibri" panose="020F0502020204030204" pitchFamily="34" charset="0"/>
              <a:cs typeface="Wingdings" panose="05000000000000000000" pitchFamily="2" charset="2"/>
            </a:endParaRPr>
          </a:p>
          <a:p>
            <a:pPr>
              <a:buClr>
                <a:srgbClr val="FFFFFF"/>
              </a:buClr>
            </a:pPr>
            <a:endParaRPr lang="en-US" sz="1800" dirty="0">
              <a:solidFill>
                <a:schemeClr val="bg1"/>
              </a:solidFill>
              <a:effectLst/>
              <a:latin typeface="Calibri" panose="020F0502020204030204" pitchFamily="34" charset="0"/>
              <a:ea typeface="Calibri" panose="020F0502020204030204" pitchFamily="34" charset="0"/>
              <a:cs typeface="Wingdings" panose="05000000000000000000" pitchFamily="2" charset="2"/>
            </a:endParaRPr>
          </a:p>
          <a:p>
            <a:pPr marL="285750" indent="-285750">
              <a:lnSpc>
                <a:spcPct val="100000"/>
              </a:lnSpc>
              <a:buClr>
                <a:srgbClr val="FFFFFF"/>
              </a:buClr>
              <a:buFont typeface="Wingdings" panose="05000000000000000000" pitchFamily="2" charset="2"/>
              <a:buChar char="Ø"/>
            </a:pPr>
            <a:endParaRPr lang="en-US" sz="1800" b="0" strike="noStrike" spc="-1" dirty="0">
              <a:solidFill>
                <a:schemeClr val="bg1"/>
              </a:solidFill>
              <a:latin typeface="Liberation Serif"/>
            </a:endParaRPr>
          </a:p>
        </p:txBody>
      </p:sp>
      <p:pic>
        <p:nvPicPr>
          <p:cNvPr id="3" name="Picture 2">
            <a:extLst>
              <a:ext uri="{FF2B5EF4-FFF2-40B4-BE49-F238E27FC236}">
                <a16:creationId xmlns:a16="http://schemas.microsoft.com/office/drawing/2014/main" id="{06A7CFDF-CA5B-4F69-8299-0E5E5F038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1112" y="1333585"/>
            <a:ext cx="4364664" cy="345305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967856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
          <p:cNvSpPr/>
          <p:nvPr/>
        </p:nvSpPr>
        <p:spPr>
          <a:xfrm>
            <a:off x="3536122" y="1138186"/>
            <a:ext cx="1700122" cy="49098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600" b="0" strike="noStrike" spc="-1" dirty="0">
                <a:solidFill>
                  <a:srgbClr val="FFFFFF"/>
                </a:solidFill>
                <a:latin typeface="Liberation Serif"/>
              </a:rPr>
              <a:t>Conclusion</a:t>
            </a:r>
            <a:endParaRPr lang="en-US" sz="2600" b="0" strike="noStrike" spc="-1" dirty="0">
              <a:latin typeface="Liberation Serif"/>
            </a:endParaRPr>
          </a:p>
        </p:txBody>
      </p:sp>
      <p:sp>
        <p:nvSpPr>
          <p:cNvPr id="106" name="TextBox 4"/>
          <p:cNvSpPr/>
          <p:nvPr/>
        </p:nvSpPr>
        <p:spPr>
          <a:xfrm>
            <a:off x="230722" y="1383680"/>
            <a:ext cx="8682555" cy="119887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Clr>
                <a:srgbClr val="FFFFFF"/>
              </a:buClr>
            </a:pPr>
            <a:endParaRPr lang="en-US" sz="1800" b="0" strike="noStrike" spc="-1" dirty="0">
              <a:solidFill>
                <a:schemeClr val="bg1"/>
              </a:solidFill>
              <a:latin typeface="Liberation Serif"/>
            </a:endParaRPr>
          </a:p>
          <a:p>
            <a:pPr marL="285750" indent="-285750">
              <a:lnSpc>
                <a:spcPct val="100000"/>
              </a:lnSpc>
              <a:buClr>
                <a:srgbClr val="FFFFFF"/>
              </a:buClr>
              <a:buFont typeface="Wingdings" panose="05000000000000000000" pitchFamily="2" charset="2"/>
              <a:buChar char="Ø"/>
            </a:pPr>
            <a:endParaRPr lang="en-US" sz="1800" dirty="0">
              <a:solidFill>
                <a:schemeClr val="bg1"/>
              </a:solidFill>
              <a:effectLst/>
              <a:latin typeface="Calibri" panose="020F0502020204030204" pitchFamily="34" charset="0"/>
              <a:ea typeface="Calibri" panose="020F0502020204030204" pitchFamily="34" charset="0"/>
              <a:cs typeface="Wingdings" panose="05000000000000000000" pitchFamily="2" charset="2"/>
            </a:endParaRPr>
          </a:p>
          <a:p>
            <a:pPr>
              <a:buClr>
                <a:srgbClr val="FFFFFF"/>
              </a:buClr>
            </a:pPr>
            <a:endParaRPr lang="en-US" sz="1800" dirty="0">
              <a:solidFill>
                <a:schemeClr val="bg1"/>
              </a:solidFill>
              <a:effectLst/>
              <a:latin typeface="Calibri" panose="020F0502020204030204" pitchFamily="34" charset="0"/>
              <a:ea typeface="Calibri" panose="020F0502020204030204" pitchFamily="34" charset="0"/>
              <a:cs typeface="Wingdings" panose="05000000000000000000" pitchFamily="2" charset="2"/>
            </a:endParaRPr>
          </a:p>
          <a:p>
            <a:pPr marL="285750" indent="-285750">
              <a:lnSpc>
                <a:spcPct val="100000"/>
              </a:lnSpc>
              <a:buClr>
                <a:srgbClr val="FFFFFF"/>
              </a:buClr>
              <a:buFont typeface="Wingdings" panose="05000000000000000000" pitchFamily="2" charset="2"/>
              <a:buChar char="Ø"/>
            </a:pPr>
            <a:endParaRPr lang="en-US" sz="1800" b="0" strike="noStrike" spc="-1" dirty="0">
              <a:solidFill>
                <a:schemeClr val="bg1"/>
              </a:solidFill>
              <a:latin typeface="Liberation Serif"/>
            </a:endParaRPr>
          </a:p>
        </p:txBody>
      </p:sp>
      <p:sp>
        <p:nvSpPr>
          <p:cNvPr id="2" name="TextBox 1">
            <a:extLst>
              <a:ext uri="{FF2B5EF4-FFF2-40B4-BE49-F238E27FC236}">
                <a16:creationId xmlns:a16="http://schemas.microsoft.com/office/drawing/2014/main" id="{3D36FAE5-0D84-49FC-8D70-DB42D12F14A5}"/>
              </a:ext>
            </a:extLst>
          </p:cNvPr>
          <p:cNvSpPr txBox="1"/>
          <p:nvPr/>
        </p:nvSpPr>
        <p:spPr>
          <a:xfrm>
            <a:off x="1148316" y="2477386"/>
            <a:ext cx="7070651" cy="1477328"/>
          </a:xfrm>
          <a:prstGeom prst="rect">
            <a:avLst/>
          </a:prstGeom>
          <a:noFill/>
        </p:spPr>
        <p:txBody>
          <a:bodyPr wrap="square" rtlCol="0">
            <a:spAutoFit/>
          </a:bodyPr>
          <a:lstStyle/>
          <a:p>
            <a:r>
              <a:rPr lang="en-US" sz="1800" dirty="0">
                <a:solidFill>
                  <a:schemeClr val="bg1"/>
                </a:solidFill>
                <a:effectLst/>
                <a:latin typeface="Liberation Serif"/>
                <a:ea typeface="Calibri" panose="020F0502020204030204" pitchFamily="34" charset="0"/>
                <a:cs typeface="Calibri" panose="020F0502020204030204" pitchFamily="34" charset="0"/>
              </a:rPr>
              <a:t>Overall, requirement gathering is the most essential step of project development and involving the stakeholders in the requirement process promotes collaboration, reduces risks, enhances understanding and increases the chances of the project success.</a:t>
            </a:r>
            <a:endPar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bg1"/>
              </a:solidFill>
            </a:endParaRPr>
          </a:p>
        </p:txBody>
      </p:sp>
    </p:spTree>
    <p:extLst>
      <p:ext uri="{BB962C8B-B14F-4D97-AF65-F5344CB8AC3E}">
        <p14:creationId xmlns:p14="http://schemas.microsoft.com/office/powerpoint/2010/main" val="28731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 name="Picture 3"/>
          <p:cNvPicPr/>
          <p:nvPr/>
        </p:nvPicPr>
        <p:blipFill>
          <a:blip r:embed="rId2"/>
          <a:stretch/>
        </p:blipFill>
        <p:spPr>
          <a:xfrm>
            <a:off x="0" y="-1080"/>
            <a:ext cx="9141480" cy="5143680"/>
          </a:xfrm>
          <a:prstGeom prst="rect">
            <a:avLst/>
          </a:prstGeom>
          <a:ln w="0">
            <a:noFill/>
          </a:ln>
        </p:spPr>
      </p:pic>
      <p:sp>
        <p:nvSpPr>
          <p:cNvPr id="170" name="TextBox 4"/>
          <p:cNvSpPr/>
          <p:nvPr/>
        </p:nvSpPr>
        <p:spPr>
          <a:xfrm>
            <a:off x="6008760" y="2084760"/>
            <a:ext cx="259020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600" b="0" strike="noStrike" spc="-1">
                <a:solidFill>
                  <a:srgbClr val="FFFFFF"/>
                </a:solidFill>
                <a:latin typeface="Quantico"/>
                <a:ea typeface="DejaVu Sans"/>
              </a:rPr>
              <a:t>THANK YOU</a:t>
            </a:r>
            <a:endParaRPr lang="en-US" sz="3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
          <p:cNvSpPr/>
          <p:nvPr/>
        </p:nvSpPr>
        <p:spPr>
          <a:xfrm>
            <a:off x="3108381" y="343733"/>
            <a:ext cx="2696934" cy="49098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a:lnSpc>
                <a:spcPct val="100000"/>
              </a:lnSpc>
              <a:buNone/>
            </a:pPr>
            <a:r>
              <a:rPr lang="en-US" sz="2600" spc="-1" dirty="0">
                <a:solidFill>
                  <a:srgbClr val="FFFFFF"/>
                </a:solidFill>
                <a:latin typeface="Liberation Serif"/>
              </a:rPr>
              <a:t>INTRODUCTION</a:t>
            </a:r>
            <a:endParaRPr lang="en-US" sz="2600" b="0" strike="noStrike" spc="-1" dirty="0">
              <a:latin typeface="Liberation Serif"/>
            </a:endParaRPr>
          </a:p>
        </p:txBody>
      </p:sp>
      <p:sp>
        <p:nvSpPr>
          <p:cNvPr id="2" name="TextBox 1">
            <a:extLst>
              <a:ext uri="{FF2B5EF4-FFF2-40B4-BE49-F238E27FC236}">
                <a16:creationId xmlns:a16="http://schemas.microsoft.com/office/drawing/2014/main" id="{FA4D9F5E-DB28-4295-AA4A-3F2C39152623}"/>
              </a:ext>
            </a:extLst>
          </p:cNvPr>
          <p:cNvSpPr txBox="1"/>
          <p:nvPr/>
        </p:nvSpPr>
        <p:spPr>
          <a:xfrm>
            <a:off x="518561" y="1115694"/>
            <a:ext cx="6868633"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u="sng" dirty="0">
                <a:solidFill>
                  <a:schemeClr val="bg1"/>
                </a:solidFill>
                <a:latin typeface="Liberation Serif"/>
                <a:ea typeface="Times New Roman" panose="02020603050405020304" pitchFamily="18" charset="0"/>
                <a:cs typeface="Calibri" panose="020F0502020204030204" pitchFamily="34" charset="0"/>
              </a:rPr>
              <a:t>PROJECT SCOPE</a:t>
            </a:r>
            <a:endParaRPr lang="en-US" sz="2000" u="sng" dirty="0">
              <a:solidFill>
                <a:schemeClr val="bg1"/>
              </a:solidFill>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4037D926-1555-4AF8-A709-0E820ABC8D52}"/>
              </a:ext>
            </a:extLst>
          </p:cNvPr>
          <p:cNvSpPr txBox="1"/>
          <p:nvPr/>
        </p:nvSpPr>
        <p:spPr>
          <a:xfrm>
            <a:off x="518561" y="1615021"/>
            <a:ext cx="4043190" cy="1985159"/>
          </a:xfrm>
          <a:prstGeom prst="rect">
            <a:avLst/>
          </a:prstGeom>
          <a:noFill/>
        </p:spPr>
        <p:txBody>
          <a:bodyPr wrap="square" rtlCol="0">
            <a:spAutoFit/>
          </a:bodyPr>
          <a:lstStyle/>
          <a:p>
            <a:r>
              <a:rPr lang="en-US" sz="1600" dirty="0">
                <a:solidFill>
                  <a:srgbClr val="FFFF00"/>
                </a:solidFill>
              </a:rPr>
              <a:t>Scope Statement</a:t>
            </a:r>
          </a:p>
          <a:p>
            <a:endParaRPr lang="en-US" sz="1600" dirty="0">
              <a:solidFill>
                <a:schemeClr val="bg1"/>
              </a:solidFill>
            </a:endParaRPr>
          </a:p>
          <a:p>
            <a:r>
              <a:rPr lang="en-US" sz="1500" dirty="0">
                <a:solidFill>
                  <a:schemeClr val="bg1"/>
                </a:solidFill>
                <a:effectLst/>
                <a:latin typeface="Liberation Serif"/>
                <a:ea typeface="Calibri" panose="020F0502020204030204" pitchFamily="34" charset="0"/>
                <a:cs typeface="Calibri" panose="020F0502020204030204" pitchFamily="34" charset="0"/>
              </a:rPr>
              <a:t>The objective of our biometric student attendance mobile application is to streamline the process of tracking student attendance in our educational institutional.</a:t>
            </a:r>
            <a:endParaRPr lang="en-US" sz="1500" dirty="0">
              <a:solidFill>
                <a:schemeClr val="bg1"/>
              </a:solidFill>
            </a:endParaRPr>
          </a:p>
          <a:p>
            <a:endParaRPr lang="en-US" sz="1600" dirty="0">
              <a:solidFill>
                <a:schemeClr val="bg1"/>
              </a:solidFill>
            </a:endParaRPr>
          </a:p>
          <a:p>
            <a:endParaRPr lang="en-US" sz="1600" dirty="0">
              <a:solidFill>
                <a:schemeClr val="bg1"/>
              </a:solidFill>
            </a:endParaRPr>
          </a:p>
        </p:txBody>
      </p:sp>
      <p:sp>
        <p:nvSpPr>
          <p:cNvPr id="5" name="TextBox 4">
            <a:extLst>
              <a:ext uri="{FF2B5EF4-FFF2-40B4-BE49-F238E27FC236}">
                <a16:creationId xmlns:a16="http://schemas.microsoft.com/office/drawing/2014/main" id="{983EDDA1-9AF1-4297-A167-62E339EE55CA}"/>
              </a:ext>
            </a:extLst>
          </p:cNvPr>
          <p:cNvSpPr txBox="1"/>
          <p:nvPr/>
        </p:nvSpPr>
        <p:spPr>
          <a:xfrm>
            <a:off x="4966514" y="1615020"/>
            <a:ext cx="4043190" cy="1985159"/>
          </a:xfrm>
          <a:prstGeom prst="rect">
            <a:avLst/>
          </a:prstGeom>
          <a:noFill/>
        </p:spPr>
        <p:txBody>
          <a:bodyPr wrap="square" rtlCol="0">
            <a:spAutoFit/>
          </a:bodyPr>
          <a:lstStyle/>
          <a:p>
            <a:r>
              <a:rPr lang="en-US" sz="1500" dirty="0">
                <a:solidFill>
                  <a:srgbClr val="FFFF00"/>
                </a:solidFill>
              </a:rPr>
              <a:t>Deliverable</a:t>
            </a:r>
          </a:p>
          <a:p>
            <a:endParaRPr lang="en-US" sz="1600" dirty="0">
              <a:solidFill>
                <a:schemeClr val="bg1"/>
              </a:solidFill>
            </a:endParaRPr>
          </a:p>
          <a:p>
            <a:r>
              <a:rPr lang="en-US" sz="1500" dirty="0">
                <a:solidFill>
                  <a:schemeClr val="bg1"/>
                </a:solidFill>
                <a:latin typeface="Liberation Serif"/>
                <a:cs typeface="Calibri" panose="020F0502020204030204" pitchFamily="34" charset="0"/>
              </a:rPr>
              <a:t>It has been by many lecturers that one of the measure reason why students in the University of Buea fail their courses is because of very poor class attendance.</a:t>
            </a:r>
            <a:endParaRPr lang="en-US" sz="1500" dirty="0">
              <a:solidFill>
                <a:schemeClr val="bg1"/>
              </a:solidFill>
            </a:endParaRPr>
          </a:p>
          <a:p>
            <a:endParaRPr lang="en-US" sz="1600" dirty="0">
              <a:solidFill>
                <a:schemeClr val="bg1"/>
              </a:solidFill>
            </a:endParaRPr>
          </a:p>
          <a:p>
            <a:endParaRPr lang="en-US" sz="1600" dirty="0">
              <a:solidFill>
                <a:schemeClr val="bg1"/>
              </a:solidFill>
            </a:endParaRPr>
          </a:p>
        </p:txBody>
      </p:sp>
      <p:pic>
        <p:nvPicPr>
          <p:cNvPr id="6" name="Google Shape;252;p16">
            <a:extLst>
              <a:ext uri="{FF2B5EF4-FFF2-40B4-BE49-F238E27FC236}">
                <a16:creationId xmlns:a16="http://schemas.microsoft.com/office/drawing/2014/main" id="{35759D44-82AC-4004-9206-39BDA36191ED}"/>
              </a:ext>
            </a:extLst>
          </p:cNvPr>
          <p:cNvPicPr preferRelativeResize="0"/>
          <p:nvPr/>
        </p:nvPicPr>
        <p:blipFill>
          <a:blip r:embed="rId2">
            <a:alphaModFix/>
          </a:blip>
          <a:stretch>
            <a:fillRect/>
          </a:stretch>
        </p:blipFill>
        <p:spPr>
          <a:xfrm>
            <a:off x="712382" y="3370521"/>
            <a:ext cx="2488020" cy="1167647"/>
          </a:xfrm>
          <a:prstGeom prst="rect">
            <a:avLst/>
          </a:prstGeom>
          <a:noFill/>
          <a:ln>
            <a:noFill/>
          </a:ln>
        </p:spPr>
      </p:pic>
      <p:pic>
        <p:nvPicPr>
          <p:cNvPr id="7" name="Google Shape;253;p16">
            <a:extLst>
              <a:ext uri="{FF2B5EF4-FFF2-40B4-BE49-F238E27FC236}">
                <a16:creationId xmlns:a16="http://schemas.microsoft.com/office/drawing/2014/main" id="{8999978E-4D30-48EB-9ED9-74216523B590}"/>
              </a:ext>
            </a:extLst>
          </p:cNvPr>
          <p:cNvPicPr preferRelativeResize="0"/>
          <p:nvPr/>
        </p:nvPicPr>
        <p:blipFill>
          <a:blip r:embed="rId3">
            <a:alphaModFix/>
          </a:blip>
          <a:stretch>
            <a:fillRect/>
          </a:stretch>
        </p:blipFill>
        <p:spPr>
          <a:xfrm>
            <a:off x="5316275" y="3443982"/>
            <a:ext cx="2488021" cy="1167648"/>
          </a:xfrm>
          <a:prstGeom prst="rect">
            <a:avLst/>
          </a:prstGeom>
          <a:noFill/>
          <a:ln>
            <a:noFill/>
          </a:ln>
        </p:spPr>
      </p:pic>
    </p:spTree>
    <p:extLst>
      <p:ext uri="{BB962C8B-B14F-4D97-AF65-F5344CB8AC3E}">
        <p14:creationId xmlns:p14="http://schemas.microsoft.com/office/powerpoint/2010/main" val="199003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
          <p:cNvSpPr/>
          <p:nvPr/>
        </p:nvSpPr>
        <p:spPr>
          <a:xfrm>
            <a:off x="900878" y="879288"/>
            <a:ext cx="7650405" cy="49098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marL="457200" indent="-457200">
              <a:lnSpc>
                <a:spcPct val="100000"/>
              </a:lnSpc>
              <a:buFont typeface="Wingdings" panose="05000000000000000000" pitchFamily="2" charset="2"/>
              <a:buChar char="Ø"/>
            </a:pPr>
            <a:r>
              <a:rPr lang="en-US" sz="2600" spc="-1" dirty="0">
                <a:solidFill>
                  <a:srgbClr val="FFFFFF"/>
                </a:solidFill>
                <a:latin typeface="Liberation Serif"/>
              </a:rPr>
              <a:t>What do we understand by Requirement gathering??</a:t>
            </a:r>
            <a:endParaRPr lang="en-US" sz="2600" b="0" strike="noStrike" spc="-1" dirty="0">
              <a:latin typeface="Liberation Serif"/>
            </a:endParaRPr>
          </a:p>
        </p:txBody>
      </p:sp>
      <p:sp>
        <p:nvSpPr>
          <p:cNvPr id="2" name="TextBox 1">
            <a:extLst>
              <a:ext uri="{FF2B5EF4-FFF2-40B4-BE49-F238E27FC236}">
                <a16:creationId xmlns:a16="http://schemas.microsoft.com/office/drawing/2014/main" id="{FA4D9F5E-DB28-4295-AA4A-3F2C39152623}"/>
              </a:ext>
            </a:extLst>
          </p:cNvPr>
          <p:cNvSpPr txBox="1"/>
          <p:nvPr/>
        </p:nvSpPr>
        <p:spPr>
          <a:xfrm>
            <a:off x="1137683" y="2062716"/>
            <a:ext cx="6868633" cy="1708160"/>
          </a:xfrm>
          <a:prstGeom prst="rect">
            <a:avLst/>
          </a:prstGeom>
          <a:noFill/>
        </p:spPr>
        <p:txBody>
          <a:bodyPr wrap="square" rtlCol="0">
            <a:spAutoFit/>
          </a:bodyPr>
          <a:lstStyle/>
          <a:p>
            <a:r>
              <a:rPr lang="en-US" sz="1500" dirty="0">
                <a:solidFill>
                  <a:schemeClr val="bg1"/>
                </a:solidFill>
                <a:effectLst/>
                <a:latin typeface="Liberation Serif"/>
                <a:ea typeface="Times New Roman" panose="02020603050405020304" pitchFamily="18" charset="0"/>
                <a:cs typeface="Calibri" panose="020F0502020204030204" pitchFamily="34" charset="0"/>
              </a:rPr>
              <a:t>Requirement gathering is the process of collecting, documenting, and analyzing the needs, expectations, and specifications of stakeholders for a particular project or system. It is a crucial phase in the software development lifecycle and serves as the foundation for designing and implementing a solution that meets the desired objectives and requirements. In this document we are going to outlines the needs and users wants in this our system. </a:t>
            </a:r>
            <a:endParaRPr lang="en-US" sz="1500" dirty="0">
              <a:solidFill>
                <a:schemeClr val="bg1"/>
              </a:solidFill>
              <a:effectLst/>
              <a:latin typeface="Times New Roman" panose="02020603050405020304" pitchFamily="18" charset="0"/>
              <a:ea typeface="Times New Roman" panose="02020603050405020304" pitchFamily="18" charset="0"/>
            </a:endParaRPr>
          </a:p>
          <a:p>
            <a:endParaRPr lang="en-US" sz="15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
          <p:cNvSpPr/>
          <p:nvPr/>
        </p:nvSpPr>
        <p:spPr>
          <a:xfrm>
            <a:off x="2143256" y="581576"/>
            <a:ext cx="3648925" cy="49098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600" b="0" strike="noStrike" spc="-1" dirty="0">
                <a:solidFill>
                  <a:srgbClr val="FFFFFF"/>
                </a:solidFill>
                <a:latin typeface="Liberation Serif"/>
                <a:ea typeface="DejaVu Sans"/>
              </a:rPr>
              <a:t>Stakeholder Identification</a:t>
            </a:r>
            <a:endParaRPr lang="en-US" sz="2600" b="0" strike="noStrike" spc="-1" dirty="0">
              <a:latin typeface="Liberation Serif"/>
            </a:endParaRPr>
          </a:p>
        </p:txBody>
      </p:sp>
      <p:sp>
        <p:nvSpPr>
          <p:cNvPr id="106" name="TextBox 4"/>
          <p:cNvSpPr/>
          <p:nvPr/>
        </p:nvSpPr>
        <p:spPr>
          <a:xfrm>
            <a:off x="230722" y="2056541"/>
            <a:ext cx="8682555" cy="258386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FFFFFF"/>
              </a:buClr>
              <a:buFont typeface="Wingdings" charset="2"/>
              <a:buChar char=""/>
            </a:pPr>
            <a:r>
              <a:rPr lang="en-US" sz="1800" b="0" strike="noStrike" spc="-1" dirty="0">
                <a:solidFill>
                  <a:srgbClr val="FFFFFF"/>
                </a:solidFill>
                <a:latin typeface="Liberation Serif"/>
                <a:ea typeface="DejaVu Sans"/>
              </a:rPr>
              <a:t>What do we understand by Stakeholder????</a:t>
            </a:r>
            <a:endParaRPr lang="en-US" sz="1800" b="0" strike="noStrike" spc="-1" dirty="0">
              <a:latin typeface="Liberation Serif"/>
            </a:endParaRPr>
          </a:p>
          <a:p>
            <a:pPr>
              <a:lnSpc>
                <a:spcPct val="100000"/>
              </a:lnSpc>
              <a:buNone/>
            </a:pPr>
            <a:endParaRPr lang="en-US" sz="1800" b="0" strike="noStrike" spc="-1" dirty="0">
              <a:latin typeface="Liberation Serif"/>
            </a:endParaRPr>
          </a:p>
          <a:p>
            <a:pPr marL="285840" indent="-285840">
              <a:lnSpc>
                <a:spcPct val="100000"/>
              </a:lnSpc>
              <a:buClr>
                <a:srgbClr val="FFFFFF"/>
              </a:buClr>
              <a:buFont typeface="Wingdings" charset="2"/>
              <a:buChar char=""/>
            </a:pPr>
            <a:r>
              <a:rPr lang="en-US" sz="1800" b="0" strike="noStrike" spc="-1" dirty="0">
                <a:solidFill>
                  <a:srgbClr val="FFFFFF"/>
                </a:solidFill>
                <a:latin typeface="Liberation Serif"/>
                <a:ea typeface="DejaVu Sans"/>
              </a:rPr>
              <a:t>Identification of key stakeholders involved in the project their roles and responsibility </a:t>
            </a:r>
            <a:endParaRPr lang="en-US" sz="1800" b="0" strike="noStrike" spc="-1" dirty="0">
              <a:latin typeface="Liberation Serif"/>
            </a:endParaRPr>
          </a:p>
          <a:p>
            <a:pPr>
              <a:lnSpc>
                <a:spcPct val="100000"/>
              </a:lnSpc>
              <a:buNone/>
            </a:pPr>
            <a:endParaRPr lang="en-US" sz="1800" b="0" strike="noStrike" spc="-1" dirty="0">
              <a:latin typeface="Liberation Serif"/>
            </a:endParaRPr>
          </a:p>
          <a:p>
            <a:pPr marL="285750" indent="-285750">
              <a:lnSpc>
                <a:spcPct val="100000"/>
              </a:lnSpc>
              <a:buClr>
                <a:srgbClr val="FFFFFF"/>
              </a:buClr>
              <a:buFont typeface="Wingdings" panose="05000000000000000000" pitchFamily="2" charset="2"/>
              <a:buChar char="ü"/>
            </a:pPr>
            <a:r>
              <a:rPr lang="en-US" spc="-1" dirty="0">
                <a:solidFill>
                  <a:srgbClr val="FFFFFF"/>
                </a:solidFill>
                <a:latin typeface="Liberation Serif"/>
              </a:rPr>
              <a:t>Student</a:t>
            </a:r>
          </a:p>
          <a:p>
            <a:pPr>
              <a:lnSpc>
                <a:spcPct val="100000"/>
              </a:lnSpc>
              <a:buClr>
                <a:srgbClr val="FFFFFF"/>
              </a:buClr>
            </a:pPr>
            <a:endParaRPr lang="en-US" sz="1800" b="0" strike="noStrike" spc="-1" dirty="0">
              <a:solidFill>
                <a:srgbClr val="FFFFFF"/>
              </a:solidFill>
              <a:latin typeface="Liberation Serif"/>
            </a:endParaRPr>
          </a:p>
          <a:p>
            <a:pPr marL="285750" indent="-285750">
              <a:lnSpc>
                <a:spcPct val="100000"/>
              </a:lnSpc>
              <a:buClr>
                <a:srgbClr val="FFFFFF"/>
              </a:buClr>
              <a:buFont typeface="Wingdings" panose="05000000000000000000" pitchFamily="2" charset="2"/>
              <a:buChar char="ü"/>
            </a:pPr>
            <a:r>
              <a:rPr lang="en-US" spc="-1" dirty="0">
                <a:solidFill>
                  <a:srgbClr val="FFFFFF"/>
                </a:solidFill>
                <a:latin typeface="Liberation Serif"/>
              </a:rPr>
              <a:t>Instructors</a:t>
            </a:r>
          </a:p>
          <a:p>
            <a:pPr>
              <a:lnSpc>
                <a:spcPct val="100000"/>
              </a:lnSpc>
              <a:buClr>
                <a:srgbClr val="FFFFFF"/>
              </a:buClr>
            </a:pPr>
            <a:endParaRPr lang="en-US" sz="1800" b="0" strike="noStrike" spc="-1" dirty="0">
              <a:solidFill>
                <a:srgbClr val="FFFFFF"/>
              </a:solidFill>
              <a:latin typeface="Liberation Serif"/>
            </a:endParaRPr>
          </a:p>
          <a:p>
            <a:pPr marL="285750" indent="-285750">
              <a:lnSpc>
                <a:spcPct val="100000"/>
              </a:lnSpc>
              <a:buClr>
                <a:srgbClr val="FFFFFF"/>
              </a:buClr>
              <a:buFont typeface="Wingdings" panose="05000000000000000000" pitchFamily="2" charset="2"/>
              <a:buChar char="ü"/>
            </a:pPr>
            <a:r>
              <a:rPr lang="en-US" spc="-1" dirty="0">
                <a:solidFill>
                  <a:srgbClr val="FFFFFF"/>
                </a:solidFill>
                <a:latin typeface="Liberation Serif"/>
              </a:rPr>
              <a:t>Administrative Staff</a:t>
            </a:r>
            <a:endParaRPr lang="en-US" sz="1800" b="0" strike="noStrike" spc="-1" dirty="0">
              <a:latin typeface="Liberation Serif"/>
            </a:endParaRPr>
          </a:p>
        </p:txBody>
      </p:sp>
      <p:pic>
        <p:nvPicPr>
          <p:cNvPr id="5" name="Picture 4">
            <a:extLst>
              <a:ext uri="{FF2B5EF4-FFF2-40B4-BE49-F238E27FC236}">
                <a16:creationId xmlns:a16="http://schemas.microsoft.com/office/drawing/2014/main" id="{8DC6AE84-A5F6-47A3-9571-F890D62D2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6370" y="680322"/>
            <a:ext cx="3178648" cy="189142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29684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
          <p:cNvSpPr/>
          <p:nvPr/>
        </p:nvSpPr>
        <p:spPr>
          <a:xfrm>
            <a:off x="2143256" y="581576"/>
            <a:ext cx="3648925" cy="49098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600" b="0" strike="noStrike" spc="-1" dirty="0">
                <a:solidFill>
                  <a:srgbClr val="FFFFFF"/>
                </a:solidFill>
                <a:latin typeface="Liberation Serif"/>
                <a:ea typeface="DejaVu Sans"/>
              </a:rPr>
              <a:t>Stakeholder Identification</a:t>
            </a:r>
            <a:endParaRPr lang="en-US" sz="2600" b="0" strike="noStrike" spc="-1" dirty="0">
              <a:latin typeface="Liberation Serif"/>
            </a:endParaRPr>
          </a:p>
        </p:txBody>
      </p:sp>
      <p:sp>
        <p:nvSpPr>
          <p:cNvPr id="106" name="TextBox 4"/>
          <p:cNvSpPr/>
          <p:nvPr/>
        </p:nvSpPr>
        <p:spPr>
          <a:xfrm>
            <a:off x="168563" y="1410497"/>
            <a:ext cx="8682555"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Clr>
                <a:srgbClr val="FFFFFF"/>
              </a:buClr>
            </a:pPr>
            <a:r>
              <a:rPr lang="en-US" sz="1800" b="0" strike="noStrike" spc="-1" dirty="0">
                <a:solidFill>
                  <a:srgbClr val="FFFFFF"/>
                </a:solidFill>
                <a:latin typeface="Liberation Serif"/>
                <a:ea typeface="DejaVu Sans"/>
              </a:rPr>
              <a:t> </a:t>
            </a:r>
            <a:endParaRPr lang="en-US" sz="1800" b="0" strike="noStrike" spc="-1" dirty="0">
              <a:latin typeface="Liberation Serif"/>
            </a:endParaRPr>
          </a:p>
          <a:p>
            <a:pPr marL="285840" indent="-285840">
              <a:lnSpc>
                <a:spcPct val="100000"/>
              </a:lnSpc>
              <a:buClr>
                <a:srgbClr val="FFFFFF"/>
              </a:buClr>
              <a:buFont typeface="Wingdings" charset="2"/>
              <a:buChar char=""/>
            </a:pPr>
            <a:r>
              <a:rPr lang="en-US" sz="1800" b="0" strike="noStrike" spc="-1" dirty="0">
                <a:solidFill>
                  <a:srgbClr val="FFFFFF"/>
                </a:solidFill>
                <a:latin typeface="Liberation Serif"/>
                <a:ea typeface="DejaVu Sans"/>
              </a:rPr>
              <a:t>Important of involving stakeholders in the requirement gathering process</a:t>
            </a:r>
            <a:endParaRPr lang="en-US" sz="1800" b="0" strike="noStrike" spc="-1" dirty="0">
              <a:latin typeface="Liberation Serif"/>
            </a:endParaRPr>
          </a:p>
        </p:txBody>
      </p:sp>
      <p:pic>
        <p:nvPicPr>
          <p:cNvPr id="5" name="Picture 4">
            <a:extLst>
              <a:ext uri="{FF2B5EF4-FFF2-40B4-BE49-F238E27FC236}">
                <a16:creationId xmlns:a16="http://schemas.microsoft.com/office/drawing/2014/main" id="{8DC6AE84-A5F6-47A3-9571-F890D62D2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759" y="2730338"/>
            <a:ext cx="3783359" cy="225125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extBox 1">
            <a:extLst>
              <a:ext uri="{FF2B5EF4-FFF2-40B4-BE49-F238E27FC236}">
                <a16:creationId xmlns:a16="http://schemas.microsoft.com/office/drawing/2014/main" id="{3805486A-BC4B-44F2-A7B4-E066F2956FB6}"/>
              </a:ext>
            </a:extLst>
          </p:cNvPr>
          <p:cNvSpPr txBox="1"/>
          <p:nvPr/>
        </p:nvSpPr>
        <p:spPr>
          <a:xfrm>
            <a:off x="616946" y="2393307"/>
            <a:ext cx="4186409" cy="2031325"/>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bg1"/>
                </a:solidFill>
              </a:rPr>
              <a:t>Understanding their need</a:t>
            </a:r>
          </a:p>
          <a:p>
            <a:endParaRPr lang="en-US" dirty="0">
              <a:solidFill>
                <a:schemeClr val="bg1"/>
              </a:solidFill>
            </a:endParaRPr>
          </a:p>
          <a:p>
            <a:pPr marL="285750" indent="-285750">
              <a:buFont typeface="Wingdings" panose="05000000000000000000" pitchFamily="2" charset="2"/>
              <a:buChar char="ü"/>
            </a:pPr>
            <a:r>
              <a:rPr lang="en-US" dirty="0">
                <a:solidFill>
                  <a:schemeClr val="bg1"/>
                </a:solidFill>
              </a:rPr>
              <a:t>Building Support</a:t>
            </a:r>
          </a:p>
          <a:p>
            <a:endParaRPr lang="en-US" dirty="0">
              <a:solidFill>
                <a:schemeClr val="bg1"/>
              </a:solidFill>
            </a:endParaRPr>
          </a:p>
          <a:p>
            <a:pPr marL="285750" indent="-285750">
              <a:buFont typeface="Wingdings" panose="05000000000000000000" pitchFamily="2" charset="2"/>
              <a:buChar char="ü"/>
            </a:pPr>
            <a:r>
              <a:rPr lang="en-US" dirty="0">
                <a:solidFill>
                  <a:schemeClr val="bg1"/>
                </a:solidFill>
              </a:rPr>
              <a:t>Validating Assumption</a:t>
            </a:r>
          </a:p>
          <a:p>
            <a:endParaRPr lang="en-US" dirty="0"/>
          </a:p>
          <a:p>
            <a:endParaRPr lang="en-US" dirty="0"/>
          </a:p>
        </p:txBody>
      </p:sp>
    </p:spTree>
    <p:extLst>
      <p:ext uri="{BB962C8B-B14F-4D97-AF65-F5344CB8AC3E}">
        <p14:creationId xmlns:p14="http://schemas.microsoft.com/office/powerpoint/2010/main" val="245928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
          <p:cNvSpPr/>
          <p:nvPr/>
        </p:nvSpPr>
        <p:spPr>
          <a:xfrm>
            <a:off x="2143256" y="581576"/>
            <a:ext cx="4859513" cy="89109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r>
              <a:rPr lang="en-US" sz="2600" b="0" strike="noStrike" spc="-1" dirty="0">
                <a:solidFill>
                  <a:srgbClr val="FFFFFF"/>
                </a:solidFill>
                <a:latin typeface="Liberation Serif"/>
                <a:ea typeface="DejaVu Sans"/>
              </a:rPr>
              <a:t>Requirement gathering techniques</a:t>
            </a:r>
            <a:endParaRPr lang="en-US" sz="2600" b="0" strike="noStrike" spc="-1" dirty="0">
              <a:latin typeface="Liberation Serif"/>
            </a:endParaRPr>
          </a:p>
          <a:p>
            <a:pPr>
              <a:lnSpc>
                <a:spcPct val="100000"/>
              </a:lnSpc>
              <a:buNone/>
            </a:pPr>
            <a:endParaRPr lang="en-US" sz="2600" b="0" strike="noStrike" spc="-1" dirty="0">
              <a:latin typeface="Liberation Serif"/>
            </a:endParaRPr>
          </a:p>
        </p:txBody>
      </p:sp>
      <p:grpSp>
        <p:nvGrpSpPr>
          <p:cNvPr id="6" name="Google Shape;148;p13">
            <a:extLst>
              <a:ext uri="{FF2B5EF4-FFF2-40B4-BE49-F238E27FC236}">
                <a16:creationId xmlns:a16="http://schemas.microsoft.com/office/drawing/2014/main" id="{86DD3E25-985D-44ED-AE73-451EA4C5AAC8}"/>
              </a:ext>
            </a:extLst>
          </p:cNvPr>
          <p:cNvGrpSpPr/>
          <p:nvPr/>
        </p:nvGrpSpPr>
        <p:grpSpPr>
          <a:xfrm>
            <a:off x="543957" y="1338711"/>
            <a:ext cx="1191128" cy="1233039"/>
            <a:chOff x="0" y="-47625"/>
            <a:chExt cx="313713" cy="324751"/>
          </a:xfrm>
        </p:grpSpPr>
        <p:sp>
          <p:nvSpPr>
            <p:cNvPr id="7" name="Google Shape;149;p13">
              <a:extLst>
                <a:ext uri="{FF2B5EF4-FFF2-40B4-BE49-F238E27FC236}">
                  <a16:creationId xmlns:a16="http://schemas.microsoft.com/office/drawing/2014/main" id="{5BC7441D-3C14-4F40-B2B9-24F1628343B8}"/>
                </a:ext>
              </a:extLst>
            </p:cNvPr>
            <p:cNvSpPr/>
            <p:nvPr/>
          </p:nvSpPr>
          <p:spPr>
            <a:xfrm>
              <a:off x="0" y="0"/>
              <a:ext cx="313713" cy="277126"/>
            </a:xfrm>
            <a:custGeom>
              <a:avLst/>
              <a:gdLst/>
              <a:ahLst/>
              <a:cxnLst/>
              <a:rect l="l" t="t" r="r" b="b"/>
              <a:pathLst>
                <a:path w="313713" h="277126" extrusionOk="0">
                  <a:moveTo>
                    <a:pt x="138563" y="0"/>
                  </a:moveTo>
                  <a:lnTo>
                    <a:pt x="175150" y="0"/>
                  </a:lnTo>
                  <a:cubicBezTo>
                    <a:pt x="211899" y="0"/>
                    <a:pt x="247143" y="14599"/>
                    <a:pt x="273128" y="40584"/>
                  </a:cubicBezTo>
                  <a:cubicBezTo>
                    <a:pt x="299114" y="66570"/>
                    <a:pt x="313713" y="101814"/>
                    <a:pt x="313713" y="138563"/>
                  </a:cubicBezTo>
                  <a:lnTo>
                    <a:pt x="313713" y="138563"/>
                  </a:lnTo>
                  <a:cubicBezTo>
                    <a:pt x="313713" y="215089"/>
                    <a:pt x="251676" y="277126"/>
                    <a:pt x="175150" y="277126"/>
                  </a:cubicBezTo>
                  <a:lnTo>
                    <a:pt x="138563" y="277126"/>
                  </a:lnTo>
                  <a:cubicBezTo>
                    <a:pt x="62037" y="277126"/>
                    <a:pt x="0" y="215089"/>
                    <a:pt x="0" y="138563"/>
                  </a:cubicBezTo>
                  <a:lnTo>
                    <a:pt x="0" y="138563"/>
                  </a:lnTo>
                  <a:cubicBezTo>
                    <a:pt x="0" y="62037"/>
                    <a:pt x="62037" y="0"/>
                    <a:pt x="138563"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0;p13">
              <a:extLst>
                <a:ext uri="{FF2B5EF4-FFF2-40B4-BE49-F238E27FC236}">
                  <a16:creationId xmlns:a16="http://schemas.microsoft.com/office/drawing/2014/main" id="{6997F070-718B-45A4-BE4F-5919D1D1E2E4}"/>
                </a:ext>
              </a:extLst>
            </p:cNvPr>
            <p:cNvSpPr txBox="1"/>
            <p:nvPr/>
          </p:nvSpPr>
          <p:spPr>
            <a:xfrm>
              <a:off x="0" y="-47625"/>
              <a:ext cx="313713" cy="32475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 name="Google Shape;154;p13">
            <a:extLst>
              <a:ext uri="{FF2B5EF4-FFF2-40B4-BE49-F238E27FC236}">
                <a16:creationId xmlns:a16="http://schemas.microsoft.com/office/drawing/2014/main" id="{DCB1DE46-4219-44B1-91D2-6269BB428852}"/>
              </a:ext>
            </a:extLst>
          </p:cNvPr>
          <p:cNvSpPr/>
          <p:nvPr/>
        </p:nvSpPr>
        <p:spPr>
          <a:xfrm>
            <a:off x="804767" y="1619169"/>
            <a:ext cx="669507" cy="852947"/>
          </a:xfrm>
          <a:custGeom>
            <a:avLst/>
            <a:gdLst/>
            <a:ahLst/>
            <a:cxnLst/>
            <a:rect l="l" t="t" r="r" b="b"/>
            <a:pathLst>
              <a:path w="669507" h="759234" extrusionOk="0">
                <a:moveTo>
                  <a:pt x="0" y="0"/>
                </a:moveTo>
                <a:lnTo>
                  <a:pt x="669507" y="0"/>
                </a:lnTo>
                <a:lnTo>
                  <a:pt x="669507" y="759235"/>
                </a:lnTo>
                <a:lnTo>
                  <a:pt x="0" y="759235"/>
                </a:lnTo>
                <a:lnTo>
                  <a:pt x="0" y="0"/>
                </a:lnTo>
                <a:close/>
              </a:path>
            </a:pathLst>
          </a:custGeom>
          <a:blipFill rotWithShape="1">
            <a:blip r:embed="rId2">
              <a:alphaModFix/>
            </a:blip>
            <a:stretch>
              <a:fillRect/>
            </a:stretch>
          </a:blipFill>
          <a:ln>
            <a:noFill/>
          </a:ln>
        </p:spPr>
      </p:sp>
      <p:sp>
        <p:nvSpPr>
          <p:cNvPr id="10" name="Google Shape;155;p13">
            <a:extLst>
              <a:ext uri="{FF2B5EF4-FFF2-40B4-BE49-F238E27FC236}">
                <a16:creationId xmlns:a16="http://schemas.microsoft.com/office/drawing/2014/main" id="{E82CABD1-71C9-4997-88D4-9AA4D69882AF}"/>
              </a:ext>
            </a:extLst>
          </p:cNvPr>
          <p:cNvSpPr txBox="1"/>
          <p:nvPr/>
        </p:nvSpPr>
        <p:spPr>
          <a:xfrm>
            <a:off x="1953971" y="1519406"/>
            <a:ext cx="3356159" cy="350865"/>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1900" b="1" i="0" u="none" strike="noStrike" cap="none" dirty="0">
                <a:solidFill>
                  <a:srgbClr val="FFFF00"/>
                </a:solidFill>
                <a:latin typeface="Liberation Serif"/>
                <a:sym typeface="Arial"/>
              </a:rPr>
              <a:t>Interviews</a:t>
            </a:r>
            <a:endParaRPr sz="1900" b="1" dirty="0">
              <a:solidFill>
                <a:srgbClr val="FFFF00"/>
              </a:solidFill>
              <a:latin typeface="Liberation Serif"/>
            </a:endParaRPr>
          </a:p>
        </p:txBody>
      </p:sp>
      <p:sp>
        <p:nvSpPr>
          <p:cNvPr id="11" name="Google Shape;156;p13">
            <a:extLst>
              <a:ext uri="{FF2B5EF4-FFF2-40B4-BE49-F238E27FC236}">
                <a16:creationId xmlns:a16="http://schemas.microsoft.com/office/drawing/2014/main" id="{E2A51E70-1549-4916-8185-B4B5506549F7}"/>
              </a:ext>
            </a:extLst>
          </p:cNvPr>
          <p:cNvSpPr txBox="1"/>
          <p:nvPr/>
        </p:nvSpPr>
        <p:spPr>
          <a:xfrm>
            <a:off x="1980978" y="1874462"/>
            <a:ext cx="6700415" cy="732508"/>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700" b="0" i="0" u="none" strike="noStrike" cap="none" dirty="0">
                <a:solidFill>
                  <a:srgbClr val="FFFFFF"/>
                </a:solidFill>
                <a:latin typeface="Liberation Serif"/>
                <a:ea typeface="Montserrat"/>
                <a:cs typeface="Montserrat"/>
                <a:sym typeface="Montserrat"/>
              </a:rPr>
              <a:t>One to one interviews where conducted with key stakeholders of our platform such </a:t>
            </a:r>
            <a:r>
              <a:rPr lang="en-US" sz="1700" dirty="0">
                <a:solidFill>
                  <a:srgbClr val="FFFFFF"/>
                </a:solidFill>
                <a:latin typeface="Liberation Serif"/>
                <a:ea typeface="Montserrat"/>
                <a:cs typeface="Montserrat"/>
                <a:sym typeface="Montserrat"/>
              </a:rPr>
              <a:t>as Students, Instructors and Administrative staff.</a:t>
            </a:r>
            <a:endParaRPr sz="1700" dirty="0">
              <a:latin typeface="Liberation Serif"/>
            </a:endParaRPr>
          </a:p>
        </p:txBody>
      </p:sp>
      <p:pic>
        <p:nvPicPr>
          <p:cNvPr id="12" name="Google Shape;161;p13">
            <a:extLst>
              <a:ext uri="{FF2B5EF4-FFF2-40B4-BE49-F238E27FC236}">
                <a16:creationId xmlns:a16="http://schemas.microsoft.com/office/drawing/2014/main" id="{DA0F21C5-EB70-413D-9E75-EC2EE382A373}"/>
              </a:ext>
            </a:extLst>
          </p:cNvPr>
          <p:cNvPicPr preferRelativeResize="0"/>
          <p:nvPr/>
        </p:nvPicPr>
        <p:blipFill>
          <a:blip r:embed="rId3">
            <a:alphaModFix/>
          </a:blip>
          <a:stretch>
            <a:fillRect/>
          </a:stretch>
        </p:blipFill>
        <p:spPr>
          <a:xfrm>
            <a:off x="804749" y="3298101"/>
            <a:ext cx="669525" cy="686015"/>
          </a:xfrm>
          <a:prstGeom prst="rect">
            <a:avLst/>
          </a:prstGeom>
          <a:solidFill>
            <a:srgbClr val="000000">
              <a:alpha val="0"/>
            </a:srgbClr>
          </a:solidFill>
          <a:ln w="19050" cap="sq" cmpd="sng">
            <a:solidFill>
              <a:srgbClr val="FFFFFF"/>
            </a:solidFill>
            <a:prstDash val="solid"/>
            <a:miter lim="8000"/>
            <a:headEnd type="none" w="sm" len="sm"/>
            <a:tailEnd type="none" w="sm" len="sm"/>
          </a:ln>
        </p:spPr>
      </p:pic>
      <p:grpSp>
        <p:nvGrpSpPr>
          <p:cNvPr id="13" name="Google Shape;148;p13">
            <a:extLst>
              <a:ext uri="{FF2B5EF4-FFF2-40B4-BE49-F238E27FC236}">
                <a16:creationId xmlns:a16="http://schemas.microsoft.com/office/drawing/2014/main" id="{FF81A342-040E-431A-B487-73BC9FB3997F}"/>
              </a:ext>
            </a:extLst>
          </p:cNvPr>
          <p:cNvGrpSpPr/>
          <p:nvPr/>
        </p:nvGrpSpPr>
        <p:grpSpPr>
          <a:xfrm>
            <a:off x="543957" y="2947772"/>
            <a:ext cx="1191128" cy="1233039"/>
            <a:chOff x="0" y="-47625"/>
            <a:chExt cx="313713" cy="324751"/>
          </a:xfrm>
        </p:grpSpPr>
        <p:sp>
          <p:nvSpPr>
            <p:cNvPr id="14" name="Google Shape;149;p13">
              <a:extLst>
                <a:ext uri="{FF2B5EF4-FFF2-40B4-BE49-F238E27FC236}">
                  <a16:creationId xmlns:a16="http://schemas.microsoft.com/office/drawing/2014/main" id="{646450D0-6AC9-4D10-AAA6-EA8163F59F4B}"/>
                </a:ext>
              </a:extLst>
            </p:cNvPr>
            <p:cNvSpPr/>
            <p:nvPr/>
          </p:nvSpPr>
          <p:spPr>
            <a:xfrm>
              <a:off x="0" y="0"/>
              <a:ext cx="313713" cy="277126"/>
            </a:xfrm>
            <a:custGeom>
              <a:avLst/>
              <a:gdLst/>
              <a:ahLst/>
              <a:cxnLst/>
              <a:rect l="l" t="t" r="r" b="b"/>
              <a:pathLst>
                <a:path w="313713" h="277126" extrusionOk="0">
                  <a:moveTo>
                    <a:pt x="138563" y="0"/>
                  </a:moveTo>
                  <a:lnTo>
                    <a:pt x="175150" y="0"/>
                  </a:lnTo>
                  <a:cubicBezTo>
                    <a:pt x="211899" y="0"/>
                    <a:pt x="247143" y="14599"/>
                    <a:pt x="273128" y="40584"/>
                  </a:cubicBezTo>
                  <a:cubicBezTo>
                    <a:pt x="299114" y="66570"/>
                    <a:pt x="313713" y="101814"/>
                    <a:pt x="313713" y="138563"/>
                  </a:cubicBezTo>
                  <a:lnTo>
                    <a:pt x="313713" y="138563"/>
                  </a:lnTo>
                  <a:cubicBezTo>
                    <a:pt x="313713" y="215089"/>
                    <a:pt x="251676" y="277126"/>
                    <a:pt x="175150" y="277126"/>
                  </a:cubicBezTo>
                  <a:lnTo>
                    <a:pt x="138563" y="277126"/>
                  </a:lnTo>
                  <a:cubicBezTo>
                    <a:pt x="62037" y="277126"/>
                    <a:pt x="0" y="215089"/>
                    <a:pt x="0" y="138563"/>
                  </a:cubicBezTo>
                  <a:lnTo>
                    <a:pt x="0" y="138563"/>
                  </a:lnTo>
                  <a:cubicBezTo>
                    <a:pt x="0" y="62037"/>
                    <a:pt x="62037" y="0"/>
                    <a:pt x="138563"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0;p13">
              <a:extLst>
                <a:ext uri="{FF2B5EF4-FFF2-40B4-BE49-F238E27FC236}">
                  <a16:creationId xmlns:a16="http://schemas.microsoft.com/office/drawing/2014/main" id="{5AD808DF-0A09-4112-A39F-DF2C995E1465}"/>
                </a:ext>
              </a:extLst>
            </p:cNvPr>
            <p:cNvSpPr txBox="1"/>
            <p:nvPr/>
          </p:nvSpPr>
          <p:spPr>
            <a:xfrm>
              <a:off x="0" y="-47625"/>
              <a:ext cx="313713" cy="32475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 name="TextBox 15">
            <a:extLst>
              <a:ext uri="{FF2B5EF4-FFF2-40B4-BE49-F238E27FC236}">
                <a16:creationId xmlns:a16="http://schemas.microsoft.com/office/drawing/2014/main" id="{EB86ABA9-E184-43BC-87C8-A11380D16D13}"/>
              </a:ext>
            </a:extLst>
          </p:cNvPr>
          <p:cNvSpPr txBox="1"/>
          <p:nvPr/>
        </p:nvSpPr>
        <p:spPr>
          <a:xfrm>
            <a:off x="1850065" y="3128598"/>
            <a:ext cx="4572000" cy="410946"/>
          </a:xfrm>
          <a:prstGeom prst="rect">
            <a:avLst/>
          </a:prstGeom>
          <a:noFill/>
        </p:spPr>
        <p:txBody>
          <a:bodyPr wrap="square">
            <a:spAutoFit/>
          </a:bodyPr>
          <a:lstStyle/>
          <a:p>
            <a:pPr marL="0" marR="0" lvl="0" indent="0" algn="l" rtl="0">
              <a:lnSpc>
                <a:spcPct val="120005"/>
              </a:lnSpc>
              <a:spcBef>
                <a:spcPts val="0"/>
              </a:spcBef>
              <a:spcAft>
                <a:spcPts val="0"/>
              </a:spcAft>
              <a:buNone/>
            </a:pPr>
            <a:r>
              <a:rPr lang="en-US" sz="1900" b="1" dirty="0">
                <a:solidFill>
                  <a:srgbClr val="FFFF00"/>
                </a:solidFill>
                <a:latin typeface="Liberation Serif"/>
              </a:rPr>
              <a:t>Online Surveys</a:t>
            </a:r>
          </a:p>
        </p:txBody>
      </p:sp>
      <p:sp>
        <p:nvSpPr>
          <p:cNvPr id="17" name="Google Shape;158;p13">
            <a:extLst>
              <a:ext uri="{FF2B5EF4-FFF2-40B4-BE49-F238E27FC236}">
                <a16:creationId xmlns:a16="http://schemas.microsoft.com/office/drawing/2014/main" id="{EE23B5A5-AB61-4073-BA0A-215CF364969A}"/>
              </a:ext>
            </a:extLst>
          </p:cNvPr>
          <p:cNvSpPr txBox="1"/>
          <p:nvPr/>
        </p:nvSpPr>
        <p:spPr>
          <a:xfrm>
            <a:off x="1850065" y="3522704"/>
            <a:ext cx="6092456" cy="732508"/>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700" dirty="0">
                <a:solidFill>
                  <a:srgbClr val="FFFFFF"/>
                </a:solidFill>
                <a:latin typeface="Liberation Serif"/>
                <a:ea typeface="Montserrat"/>
                <a:cs typeface="Montserrat"/>
                <a:sym typeface="Montserrat"/>
              </a:rPr>
              <a:t>Google sheets forms where written so as to ease the work of send to other stakeholders</a:t>
            </a:r>
            <a:r>
              <a:rPr lang="en-US" sz="1700" b="0" i="0" u="none" strike="noStrike" cap="none" dirty="0">
                <a:solidFill>
                  <a:srgbClr val="FFFFFF"/>
                </a:solidFill>
                <a:latin typeface="Liberation Serif"/>
                <a:ea typeface="Montserrat"/>
                <a:cs typeface="Montserrat"/>
                <a:sym typeface="Montserrat"/>
              </a:rPr>
              <a:t>.</a:t>
            </a:r>
            <a:endParaRPr sz="1700" dirty="0">
              <a:latin typeface="Liberation Serif"/>
            </a:endParaRPr>
          </a:p>
        </p:txBody>
      </p:sp>
    </p:spTree>
    <p:extLst>
      <p:ext uri="{BB962C8B-B14F-4D97-AF65-F5344CB8AC3E}">
        <p14:creationId xmlns:p14="http://schemas.microsoft.com/office/powerpoint/2010/main" val="818884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Box 2"/>
          <p:cNvSpPr/>
          <p:nvPr/>
        </p:nvSpPr>
        <p:spPr>
          <a:xfrm>
            <a:off x="1239120" y="432720"/>
            <a:ext cx="5947920" cy="485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600" b="0" strike="noStrike" spc="-1" dirty="0">
                <a:solidFill>
                  <a:srgbClr val="FFFFFF"/>
                </a:solidFill>
                <a:latin typeface="Quantico"/>
                <a:ea typeface="DejaVu Sans"/>
              </a:rPr>
              <a:t>Requirement gathering techniques</a:t>
            </a:r>
            <a:endParaRPr lang="en-US" sz="2600" b="0" strike="noStrike" spc="-1" dirty="0">
              <a:latin typeface="Arial"/>
            </a:endParaRPr>
          </a:p>
        </p:txBody>
      </p:sp>
      <p:sp>
        <p:nvSpPr>
          <p:cNvPr id="108" name="TextBox 6"/>
          <p:cNvSpPr/>
          <p:nvPr/>
        </p:nvSpPr>
        <p:spPr>
          <a:xfrm>
            <a:off x="86283" y="1429602"/>
            <a:ext cx="4017884" cy="61409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endParaRPr lang="en-US" sz="1700" b="0" strike="noStrike" spc="-1" dirty="0">
              <a:latin typeface="Liberation Serif"/>
              <a:cs typeface="Arial" panose="020B0604020202020204" pitchFamily="34" charset="0"/>
            </a:endParaRPr>
          </a:p>
          <a:p>
            <a:pPr>
              <a:lnSpc>
                <a:spcPct val="100000"/>
              </a:lnSpc>
              <a:buClr>
                <a:srgbClr val="FFFFFF"/>
              </a:buClr>
            </a:pPr>
            <a:endParaRPr lang="en-US" sz="1700" b="0" strike="noStrike" spc="-1" dirty="0">
              <a:latin typeface="Liberation Serif"/>
              <a:cs typeface="Arial" panose="020B0604020202020204" pitchFamily="34" charset="0"/>
            </a:endParaRPr>
          </a:p>
        </p:txBody>
      </p:sp>
      <p:sp>
        <p:nvSpPr>
          <p:cNvPr id="5" name="Google Shape;154;p13">
            <a:extLst>
              <a:ext uri="{FF2B5EF4-FFF2-40B4-BE49-F238E27FC236}">
                <a16:creationId xmlns:a16="http://schemas.microsoft.com/office/drawing/2014/main" id="{B0B915FD-F3F4-494E-9747-5DD368A87436}"/>
              </a:ext>
            </a:extLst>
          </p:cNvPr>
          <p:cNvSpPr/>
          <p:nvPr/>
        </p:nvSpPr>
        <p:spPr>
          <a:xfrm>
            <a:off x="804767" y="1619169"/>
            <a:ext cx="669507" cy="852947"/>
          </a:xfrm>
          <a:custGeom>
            <a:avLst/>
            <a:gdLst/>
            <a:ahLst/>
            <a:cxnLst/>
            <a:rect l="l" t="t" r="r" b="b"/>
            <a:pathLst>
              <a:path w="669507" h="759234" extrusionOk="0">
                <a:moveTo>
                  <a:pt x="0" y="0"/>
                </a:moveTo>
                <a:lnTo>
                  <a:pt x="669507" y="0"/>
                </a:lnTo>
                <a:lnTo>
                  <a:pt x="669507" y="759235"/>
                </a:lnTo>
                <a:lnTo>
                  <a:pt x="0" y="759235"/>
                </a:lnTo>
                <a:lnTo>
                  <a:pt x="0" y="0"/>
                </a:lnTo>
                <a:close/>
              </a:path>
            </a:pathLst>
          </a:custGeom>
          <a:blipFill rotWithShape="1">
            <a:blip r:embed="rId2">
              <a:alphaModFix/>
            </a:blip>
            <a:stretch>
              <a:fillRect/>
            </a:stretch>
          </a:blipFill>
          <a:ln>
            <a:noFill/>
          </a:ln>
        </p:spPr>
      </p:sp>
      <p:grpSp>
        <p:nvGrpSpPr>
          <p:cNvPr id="6" name="Google Shape;148;p13">
            <a:extLst>
              <a:ext uri="{FF2B5EF4-FFF2-40B4-BE49-F238E27FC236}">
                <a16:creationId xmlns:a16="http://schemas.microsoft.com/office/drawing/2014/main" id="{FB6850C2-B23A-4B48-ADE9-CF9FB1240F64}"/>
              </a:ext>
            </a:extLst>
          </p:cNvPr>
          <p:cNvGrpSpPr/>
          <p:nvPr/>
        </p:nvGrpSpPr>
        <p:grpSpPr>
          <a:xfrm>
            <a:off x="543957" y="1338711"/>
            <a:ext cx="1191128" cy="1233039"/>
            <a:chOff x="0" y="-47625"/>
            <a:chExt cx="313713" cy="324751"/>
          </a:xfrm>
        </p:grpSpPr>
        <p:sp>
          <p:nvSpPr>
            <p:cNvPr id="7" name="Google Shape;149;p13">
              <a:extLst>
                <a:ext uri="{FF2B5EF4-FFF2-40B4-BE49-F238E27FC236}">
                  <a16:creationId xmlns:a16="http://schemas.microsoft.com/office/drawing/2014/main" id="{45FC81F2-7D45-43DB-B484-304D9C2707C3}"/>
                </a:ext>
              </a:extLst>
            </p:cNvPr>
            <p:cNvSpPr/>
            <p:nvPr/>
          </p:nvSpPr>
          <p:spPr>
            <a:xfrm>
              <a:off x="0" y="0"/>
              <a:ext cx="313713" cy="277126"/>
            </a:xfrm>
            <a:custGeom>
              <a:avLst/>
              <a:gdLst/>
              <a:ahLst/>
              <a:cxnLst/>
              <a:rect l="l" t="t" r="r" b="b"/>
              <a:pathLst>
                <a:path w="313713" h="277126" extrusionOk="0">
                  <a:moveTo>
                    <a:pt x="138563" y="0"/>
                  </a:moveTo>
                  <a:lnTo>
                    <a:pt x="175150" y="0"/>
                  </a:lnTo>
                  <a:cubicBezTo>
                    <a:pt x="211899" y="0"/>
                    <a:pt x="247143" y="14599"/>
                    <a:pt x="273128" y="40584"/>
                  </a:cubicBezTo>
                  <a:cubicBezTo>
                    <a:pt x="299114" y="66570"/>
                    <a:pt x="313713" y="101814"/>
                    <a:pt x="313713" y="138563"/>
                  </a:cubicBezTo>
                  <a:lnTo>
                    <a:pt x="313713" y="138563"/>
                  </a:lnTo>
                  <a:cubicBezTo>
                    <a:pt x="313713" y="215089"/>
                    <a:pt x="251676" y="277126"/>
                    <a:pt x="175150" y="277126"/>
                  </a:cubicBezTo>
                  <a:lnTo>
                    <a:pt x="138563" y="277126"/>
                  </a:lnTo>
                  <a:cubicBezTo>
                    <a:pt x="62037" y="277126"/>
                    <a:pt x="0" y="215089"/>
                    <a:pt x="0" y="138563"/>
                  </a:cubicBezTo>
                  <a:lnTo>
                    <a:pt x="0" y="138563"/>
                  </a:lnTo>
                  <a:cubicBezTo>
                    <a:pt x="0" y="62037"/>
                    <a:pt x="62037" y="0"/>
                    <a:pt x="138563"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0;p13">
              <a:extLst>
                <a:ext uri="{FF2B5EF4-FFF2-40B4-BE49-F238E27FC236}">
                  <a16:creationId xmlns:a16="http://schemas.microsoft.com/office/drawing/2014/main" id="{3262E994-5380-4685-9DE5-E93595DD4F99}"/>
                </a:ext>
              </a:extLst>
            </p:cNvPr>
            <p:cNvSpPr txBox="1"/>
            <p:nvPr/>
          </p:nvSpPr>
          <p:spPr>
            <a:xfrm>
              <a:off x="0" y="-47625"/>
              <a:ext cx="313713" cy="32475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148;p13">
            <a:extLst>
              <a:ext uri="{FF2B5EF4-FFF2-40B4-BE49-F238E27FC236}">
                <a16:creationId xmlns:a16="http://schemas.microsoft.com/office/drawing/2014/main" id="{DB4F25EA-8AD5-48AF-BE6D-EBB18827D372}"/>
              </a:ext>
            </a:extLst>
          </p:cNvPr>
          <p:cNvGrpSpPr/>
          <p:nvPr/>
        </p:nvGrpSpPr>
        <p:grpSpPr>
          <a:xfrm>
            <a:off x="643556" y="2777651"/>
            <a:ext cx="1191128" cy="1315884"/>
            <a:chOff x="0" y="-47625"/>
            <a:chExt cx="313713" cy="324751"/>
          </a:xfrm>
        </p:grpSpPr>
        <p:sp>
          <p:nvSpPr>
            <p:cNvPr id="10" name="Google Shape;149;p13">
              <a:extLst>
                <a:ext uri="{FF2B5EF4-FFF2-40B4-BE49-F238E27FC236}">
                  <a16:creationId xmlns:a16="http://schemas.microsoft.com/office/drawing/2014/main" id="{B781FBF9-8FE4-4987-B152-EE415D6397DB}"/>
                </a:ext>
              </a:extLst>
            </p:cNvPr>
            <p:cNvSpPr/>
            <p:nvPr/>
          </p:nvSpPr>
          <p:spPr>
            <a:xfrm>
              <a:off x="0" y="0"/>
              <a:ext cx="313713" cy="277126"/>
            </a:xfrm>
            <a:custGeom>
              <a:avLst/>
              <a:gdLst/>
              <a:ahLst/>
              <a:cxnLst/>
              <a:rect l="l" t="t" r="r" b="b"/>
              <a:pathLst>
                <a:path w="313713" h="277126" extrusionOk="0">
                  <a:moveTo>
                    <a:pt x="138563" y="0"/>
                  </a:moveTo>
                  <a:lnTo>
                    <a:pt x="175150" y="0"/>
                  </a:lnTo>
                  <a:cubicBezTo>
                    <a:pt x="211899" y="0"/>
                    <a:pt x="247143" y="14599"/>
                    <a:pt x="273128" y="40584"/>
                  </a:cubicBezTo>
                  <a:cubicBezTo>
                    <a:pt x="299114" y="66570"/>
                    <a:pt x="313713" y="101814"/>
                    <a:pt x="313713" y="138563"/>
                  </a:cubicBezTo>
                  <a:lnTo>
                    <a:pt x="313713" y="138563"/>
                  </a:lnTo>
                  <a:cubicBezTo>
                    <a:pt x="313713" y="215089"/>
                    <a:pt x="251676" y="277126"/>
                    <a:pt x="175150" y="277126"/>
                  </a:cubicBezTo>
                  <a:lnTo>
                    <a:pt x="138563" y="277126"/>
                  </a:lnTo>
                  <a:cubicBezTo>
                    <a:pt x="62037" y="277126"/>
                    <a:pt x="0" y="215089"/>
                    <a:pt x="0" y="138563"/>
                  </a:cubicBezTo>
                  <a:lnTo>
                    <a:pt x="0" y="138563"/>
                  </a:lnTo>
                  <a:cubicBezTo>
                    <a:pt x="0" y="62037"/>
                    <a:pt x="62037" y="0"/>
                    <a:pt x="138563"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0;p13">
              <a:extLst>
                <a:ext uri="{FF2B5EF4-FFF2-40B4-BE49-F238E27FC236}">
                  <a16:creationId xmlns:a16="http://schemas.microsoft.com/office/drawing/2014/main" id="{66C40CA0-E5A8-45CE-AE01-94B53293BD84}"/>
                </a:ext>
              </a:extLst>
            </p:cNvPr>
            <p:cNvSpPr txBox="1"/>
            <p:nvPr/>
          </p:nvSpPr>
          <p:spPr>
            <a:xfrm>
              <a:off x="0" y="-47625"/>
              <a:ext cx="313713" cy="32475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 name="Google Shape;155;p13">
            <a:extLst>
              <a:ext uri="{FF2B5EF4-FFF2-40B4-BE49-F238E27FC236}">
                <a16:creationId xmlns:a16="http://schemas.microsoft.com/office/drawing/2014/main" id="{561DBC16-4855-466C-9F10-E2A2046C9256}"/>
              </a:ext>
            </a:extLst>
          </p:cNvPr>
          <p:cNvSpPr txBox="1"/>
          <p:nvPr/>
        </p:nvSpPr>
        <p:spPr>
          <a:xfrm>
            <a:off x="1923870" y="1519537"/>
            <a:ext cx="4578420" cy="350865"/>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1900" b="1" dirty="0">
                <a:solidFill>
                  <a:srgbClr val="FFFF00"/>
                </a:solidFill>
                <a:latin typeface="Liberation Serif"/>
              </a:rPr>
              <a:t>Document Analysis</a:t>
            </a:r>
            <a:endParaRPr sz="1900" b="1" dirty="0">
              <a:solidFill>
                <a:srgbClr val="FFFF00"/>
              </a:solidFill>
              <a:latin typeface="Liberation Serif"/>
            </a:endParaRPr>
          </a:p>
        </p:txBody>
      </p:sp>
      <p:sp>
        <p:nvSpPr>
          <p:cNvPr id="16" name="TextBox 6">
            <a:extLst>
              <a:ext uri="{FF2B5EF4-FFF2-40B4-BE49-F238E27FC236}">
                <a16:creationId xmlns:a16="http://schemas.microsoft.com/office/drawing/2014/main" id="{6A3921BF-842D-4626-9DBE-62CBFFCFA323}"/>
              </a:ext>
            </a:extLst>
          </p:cNvPr>
          <p:cNvSpPr/>
          <p:nvPr/>
        </p:nvSpPr>
        <p:spPr>
          <a:xfrm>
            <a:off x="238683" y="1582002"/>
            <a:ext cx="4017884" cy="61409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endParaRPr lang="en-US" sz="1700" b="0" strike="noStrike" spc="-1" dirty="0">
              <a:latin typeface="Liberation Serif"/>
              <a:cs typeface="Arial" panose="020B0604020202020204" pitchFamily="34" charset="0"/>
            </a:endParaRPr>
          </a:p>
          <a:p>
            <a:pPr>
              <a:lnSpc>
                <a:spcPct val="100000"/>
              </a:lnSpc>
              <a:buClr>
                <a:srgbClr val="FFFFFF"/>
              </a:buClr>
            </a:pPr>
            <a:endParaRPr lang="en-US" sz="1700" b="0" strike="noStrike" spc="-1" dirty="0">
              <a:latin typeface="Liberation Serif"/>
              <a:cs typeface="Arial" panose="020B0604020202020204" pitchFamily="34" charset="0"/>
            </a:endParaRPr>
          </a:p>
        </p:txBody>
      </p:sp>
      <p:sp>
        <p:nvSpPr>
          <p:cNvPr id="17" name="Google Shape;158;p13">
            <a:extLst>
              <a:ext uri="{FF2B5EF4-FFF2-40B4-BE49-F238E27FC236}">
                <a16:creationId xmlns:a16="http://schemas.microsoft.com/office/drawing/2014/main" id="{5346E9A8-C1A2-4444-8870-895713AEDB30}"/>
              </a:ext>
            </a:extLst>
          </p:cNvPr>
          <p:cNvSpPr txBox="1"/>
          <p:nvPr/>
        </p:nvSpPr>
        <p:spPr>
          <a:xfrm>
            <a:off x="1955767" y="1870402"/>
            <a:ext cx="5835669" cy="969496"/>
          </a:xfrm>
          <a:prstGeom prst="rect">
            <a:avLst/>
          </a:prstGeom>
          <a:noFill/>
          <a:ln>
            <a:noFill/>
          </a:ln>
        </p:spPr>
        <p:txBody>
          <a:bodyPr spcFirstLastPara="1" wrap="square" lIns="0" tIns="0" rIns="0" bIns="0" anchor="t" anchorCtr="0">
            <a:spAutoFit/>
          </a:bodyPr>
          <a:lstStyle/>
          <a:p>
            <a:pPr lvl="0">
              <a:lnSpc>
                <a:spcPct val="140000"/>
              </a:lnSpc>
            </a:pPr>
            <a:r>
              <a:rPr lang="en-US" sz="1500" dirty="0">
                <a:solidFill>
                  <a:schemeClr val="bg1"/>
                </a:solidFill>
                <a:latin typeface="Liberation Serif"/>
              </a:rPr>
              <a:t>Document analysis is a research method used to examine and interpret written or recorded information to gain insights and understanding about a particular topic .</a:t>
            </a:r>
            <a:endParaRPr sz="1500" dirty="0">
              <a:solidFill>
                <a:schemeClr val="bg1"/>
              </a:solidFill>
              <a:latin typeface="Liberation Serif"/>
            </a:endParaRPr>
          </a:p>
        </p:txBody>
      </p:sp>
      <p:pic>
        <p:nvPicPr>
          <p:cNvPr id="18" name="Google Shape;161;p13">
            <a:extLst>
              <a:ext uri="{FF2B5EF4-FFF2-40B4-BE49-F238E27FC236}">
                <a16:creationId xmlns:a16="http://schemas.microsoft.com/office/drawing/2014/main" id="{E8FC228F-394B-436C-A339-3E5A135AB72F}"/>
              </a:ext>
            </a:extLst>
          </p:cNvPr>
          <p:cNvPicPr preferRelativeResize="0"/>
          <p:nvPr/>
        </p:nvPicPr>
        <p:blipFill>
          <a:blip r:embed="rId3">
            <a:alphaModFix/>
          </a:blip>
          <a:stretch>
            <a:fillRect/>
          </a:stretch>
        </p:blipFill>
        <p:spPr>
          <a:xfrm>
            <a:off x="890938" y="3189072"/>
            <a:ext cx="669525" cy="686015"/>
          </a:xfrm>
          <a:prstGeom prst="rect">
            <a:avLst/>
          </a:prstGeom>
          <a:solidFill>
            <a:srgbClr val="000000">
              <a:alpha val="0"/>
            </a:srgbClr>
          </a:solidFill>
          <a:ln w="19050" cap="sq" cmpd="sng">
            <a:solidFill>
              <a:srgbClr val="FFFFFF"/>
            </a:solidFill>
            <a:prstDash val="solid"/>
            <a:miter lim="8000"/>
            <a:headEnd type="none" w="sm" len="sm"/>
            <a:tailEnd type="none" w="sm" len="sm"/>
          </a:ln>
        </p:spPr>
      </p:pic>
      <p:sp>
        <p:nvSpPr>
          <p:cNvPr id="19" name="Google Shape;155;p13">
            <a:extLst>
              <a:ext uri="{FF2B5EF4-FFF2-40B4-BE49-F238E27FC236}">
                <a16:creationId xmlns:a16="http://schemas.microsoft.com/office/drawing/2014/main" id="{4FD18E57-5712-47C5-9A32-ED94C4B48C63}"/>
              </a:ext>
            </a:extLst>
          </p:cNvPr>
          <p:cNvSpPr txBox="1"/>
          <p:nvPr/>
        </p:nvSpPr>
        <p:spPr>
          <a:xfrm>
            <a:off x="1953971" y="2982472"/>
            <a:ext cx="5236058" cy="350865"/>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1900" b="1" dirty="0">
                <a:solidFill>
                  <a:srgbClr val="FFFF00"/>
                </a:solidFill>
                <a:latin typeface="Liberation Serif"/>
              </a:rPr>
              <a:t>Brainstorming</a:t>
            </a:r>
            <a:endParaRPr sz="1900" b="1" dirty="0">
              <a:solidFill>
                <a:srgbClr val="FFFF00"/>
              </a:solidFill>
              <a:latin typeface="Liberation Serif"/>
            </a:endParaRPr>
          </a:p>
        </p:txBody>
      </p:sp>
      <p:sp>
        <p:nvSpPr>
          <p:cNvPr id="20" name="Google Shape;158;p13">
            <a:extLst>
              <a:ext uri="{FF2B5EF4-FFF2-40B4-BE49-F238E27FC236}">
                <a16:creationId xmlns:a16="http://schemas.microsoft.com/office/drawing/2014/main" id="{2032F226-5540-4CAE-9A29-A5549931EF12}"/>
              </a:ext>
            </a:extLst>
          </p:cNvPr>
          <p:cNvSpPr txBox="1"/>
          <p:nvPr/>
        </p:nvSpPr>
        <p:spPr>
          <a:xfrm>
            <a:off x="1955767" y="3314015"/>
            <a:ext cx="6334431" cy="732508"/>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700" dirty="0">
                <a:solidFill>
                  <a:srgbClr val="FFFFFF"/>
                </a:solidFill>
                <a:latin typeface="Liberation Serif"/>
                <a:ea typeface="Montserrat"/>
                <a:cs typeface="Montserrat"/>
                <a:sym typeface="Montserrat"/>
              </a:rPr>
              <a:t>Here we tried to generate a large number of ideas, solutions between us the team developers</a:t>
            </a:r>
            <a:r>
              <a:rPr lang="en-US" sz="1700" b="0" i="0" u="none" strike="noStrike" cap="none" dirty="0">
                <a:solidFill>
                  <a:srgbClr val="FFFFFF"/>
                </a:solidFill>
                <a:latin typeface="Liberation Serif"/>
                <a:ea typeface="Montserrat"/>
                <a:cs typeface="Montserrat"/>
                <a:sym typeface="Montserrat"/>
              </a:rPr>
              <a:t>.</a:t>
            </a:r>
            <a:endParaRPr sz="1700" dirty="0">
              <a:latin typeface="Liberation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7"/>
          <p:cNvSpPr/>
          <p:nvPr/>
        </p:nvSpPr>
        <p:spPr>
          <a:xfrm>
            <a:off x="1531080" y="432720"/>
            <a:ext cx="5364360" cy="485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600" b="0" strike="noStrike" spc="-1" dirty="0">
                <a:solidFill>
                  <a:srgbClr val="FFFFFF"/>
                </a:solidFill>
                <a:latin typeface="Quantico"/>
                <a:ea typeface="DejaVu Sans"/>
              </a:rPr>
              <a:t>Requirement Gathering Results</a:t>
            </a:r>
            <a:endParaRPr lang="en-US" sz="2600" b="0" strike="noStrike" spc="-1" dirty="0">
              <a:latin typeface="Arial"/>
            </a:endParaRPr>
          </a:p>
        </p:txBody>
      </p:sp>
      <p:sp>
        <p:nvSpPr>
          <p:cNvPr id="118" name="TextBox 8"/>
          <p:cNvSpPr/>
          <p:nvPr/>
        </p:nvSpPr>
        <p:spPr>
          <a:xfrm>
            <a:off x="86283" y="1091615"/>
            <a:ext cx="3852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FFFFFF"/>
              </a:buClr>
              <a:buFont typeface="Wingdings" charset="2"/>
              <a:buChar char=""/>
            </a:pPr>
            <a:r>
              <a:rPr lang="en-US" sz="1800" b="0" strike="noStrike" spc="-1" dirty="0">
                <a:solidFill>
                  <a:srgbClr val="FFFFFF"/>
                </a:solidFill>
                <a:latin typeface="Arial"/>
                <a:ea typeface="DejaVu Sans"/>
              </a:rPr>
              <a:t>Data Assessment</a:t>
            </a:r>
            <a:endParaRPr lang="en-US" sz="1800" b="0" strike="noStrike" spc="-1" dirty="0">
              <a:latin typeface="Arial"/>
            </a:endParaRPr>
          </a:p>
        </p:txBody>
      </p:sp>
      <p:pic>
        <p:nvPicPr>
          <p:cNvPr id="119" name="Picture 118"/>
          <p:cNvPicPr/>
          <p:nvPr/>
        </p:nvPicPr>
        <p:blipFill>
          <a:blip r:embed="rId2"/>
          <a:stretch/>
        </p:blipFill>
        <p:spPr>
          <a:xfrm>
            <a:off x="603174" y="2145781"/>
            <a:ext cx="3200040" cy="2339280"/>
          </a:xfrm>
          <a:prstGeom prst="rect">
            <a:avLst/>
          </a:prstGeom>
          <a:ln w="0">
            <a:noFill/>
          </a:ln>
        </p:spPr>
      </p:pic>
      <p:sp>
        <p:nvSpPr>
          <p:cNvPr id="120" name="TextBox 9"/>
          <p:cNvSpPr/>
          <p:nvPr/>
        </p:nvSpPr>
        <p:spPr>
          <a:xfrm>
            <a:off x="4833720" y="1464120"/>
            <a:ext cx="3852720" cy="364320"/>
          </a:xfrm>
          <a:prstGeom prst="rect">
            <a:avLst/>
          </a:prstGeom>
          <a:noFill/>
          <a:ln w="0">
            <a:noFill/>
          </a:ln>
        </p:spPr>
        <p:style>
          <a:lnRef idx="0">
            <a:scrgbClr r="0" g="0" b="0"/>
          </a:lnRef>
          <a:fillRef idx="0">
            <a:scrgbClr r="0" g="0" b="0"/>
          </a:fillRef>
          <a:effectRef idx="0">
            <a:scrgbClr r="0" g="0" b="0"/>
          </a:effectRef>
          <a:fontRef idx="minor"/>
        </p:style>
      </p:sp>
      <p:pic>
        <p:nvPicPr>
          <p:cNvPr id="121" name="Picture 120"/>
          <p:cNvPicPr/>
          <p:nvPr/>
        </p:nvPicPr>
        <p:blipFill>
          <a:blip r:embed="rId3"/>
          <a:stretch/>
        </p:blipFill>
        <p:spPr>
          <a:xfrm>
            <a:off x="4483865" y="2145781"/>
            <a:ext cx="3382179" cy="2339280"/>
          </a:xfrm>
          <a:prstGeom prst="rect">
            <a:avLst/>
          </a:prstGeom>
          <a:ln w="0">
            <a:noFill/>
          </a:ln>
        </p:spPr>
      </p:pic>
      <p:sp>
        <p:nvSpPr>
          <p:cNvPr id="2" name="TextBox 1">
            <a:extLst>
              <a:ext uri="{FF2B5EF4-FFF2-40B4-BE49-F238E27FC236}">
                <a16:creationId xmlns:a16="http://schemas.microsoft.com/office/drawing/2014/main" id="{388BDFBB-03F0-474D-ABD1-FE00FD48B22F}"/>
              </a:ext>
            </a:extLst>
          </p:cNvPr>
          <p:cNvSpPr txBox="1"/>
          <p:nvPr/>
        </p:nvSpPr>
        <p:spPr>
          <a:xfrm>
            <a:off x="457560" y="1464120"/>
            <a:ext cx="7309758" cy="574132"/>
          </a:xfrm>
          <a:prstGeom prst="rect">
            <a:avLst/>
          </a:prstGeom>
          <a:noFill/>
        </p:spPr>
        <p:txBody>
          <a:bodyPr wrap="square" rtlCol="0">
            <a:spAutoFit/>
          </a:bodyPr>
          <a:lstStyle/>
          <a:p>
            <a:pPr marL="0" marR="0" algn="just">
              <a:lnSpc>
                <a:spcPct val="107000"/>
              </a:lnSpc>
              <a:spcBef>
                <a:spcPts val="0"/>
              </a:spcBef>
              <a:spcAft>
                <a:spcPts val="800"/>
              </a:spcAft>
            </a:pPr>
            <a:r>
              <a:rPr lang="en-US" sz="1500" dirty="0">
                <a:solidFill>
                  <a:schemeClr val="bg1"/>
                </a:solidFill>
                <a:effectLst/>
                <a:latin typeface="Liberation Serif"/>
                <a:ea typeface="Calibri" panose="020F0502020204030204" pitchFamily="34" charset="0"/>
                <a:cs typeface="Calibri" panose="020F0502020204030204" pitchFamily="34" charset="0"/>
              </a:rPr>
              <a:t>After the online survey was done using Google forms, the following results were gotten from the responses of the students.</a:t>
            </a:r>
            <a:endParaRPr lang="en-US" sz="15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38188"/>
      </a:dk2>
      <a:lt2>
        <a:srgbClr val="D6FFCF"/>
      </a:lt2>
      <a:accent1>
        <a:srgbClr val="08303F"/>
      </a:accent1>
      <a:accent2>
        <a:srgbClr val="145C6B"/>
      </a:accent2>
      <a:accent3>
        <a:srgbClr val="17727E"/>
      </a:accent3>
      <a:accent4>
        <a:srgbClr val="198D8C"/>
      </a:accent4>
      <a:accent5>
        <a:srgbClr val="60B4AC"/>
      </a:accent5>
      <a:accent6>
        <a:srgbClr val="A1D3BF"/>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38188"/>
      </a:dk2>
      <a:lt2>
        <a:srgbClr val="D6FFCF"/>
      </a:lt2>
      <a:accent1>
        <a:srgbClr val="08303F"/>
      </a:accent1>
      <a:accent2>
        <a:srgbClr val="145C6B"/>
      </a:accent2>
      <a:accent3>
        <a:srgbClr val="17727E"/>
      </a:accent3>
      <a:accent4>
        <a:srgbClr val="198D8C"/>
      </a:accent4>
      <a:accent5>
        <a:srgbClr val="60B4AC"/>
      </a:accent5>
      <a:accent6>
        <a:srgbClr val="A1D3BF"/>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1865</TotalTime>
  <Words>1153</Words>
  <Application>Microsoft Office PowerPoint</Application>
  <PresentationFormat>On-screen Show (16:9)</PresentationFormat>
  <Paragraphs>156</Paragraphs>
  <Slides>25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Arial</vt:lpstr>
      <vt:lpstr>Calibri</vt:lpstr>
      <vt:lpstr>Courier New</vt:lpstr>
      <vt:lpstr>Gabriola</vt:lpstr>
      <vt:lpstr>Liberation Serif</vt:lpstr>
      <vt:lpstr>Quantico</vt:lpstr>
      <vt:lpstr>Symbol</vt:lpstr>
      <vt:lpstr>Times New Roman</vt:lpstr>
      <vt:lpstr>Wingdings</vt:lpstr>
      <vt:lpstr>Office Theme</vt:lpstr>
      <vt:lpstr>Office Theme</vt:lpstr>
      <vt:lpstr>Requirements Gathering for Biometric Students Attendance Mobile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Gathering for Biometric Students Attendance Mobile Application</dc:title>
  <dc:subject/>
  <dc:creator>Brain Box</dc:creator>
  <dc:description/>
  <cp:lastModifiedBy>DELL</cp:lastModifiedBy>
  <cp:revision>67</cp:revision>
  <dcterms:modified xsi:type="dcterms:W3CDTF">2024-05-06T13:56:24Z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(16:9)</vt:lpwstr>
  </property>
  <property fmtid="{D5CDD505-2E9C-101B-9397-08002B2CF9AE}" pid="3" name="Slides">
    <vt:i4>10</vt:i4>
  </property>
</Properties>
</file>