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75240" y="1695960"/>
            <a:ext cx="7193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8C28D0-0657-41A3-9999-19DB2CE3D24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2345B0-7689-431F-815C-093EB3C5EAC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17F7D1-9B16-4B6B-B15C-D5752636091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55788E-CAA7-4B9B-BD17-41106665E2C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40D009-D2B4-44B8-9CD9-F45F0B1D07E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75240" y="1695960"/>
            <a:ext cx="7193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D987C82-B729-4934-BCE5-F4088566D2D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75240" y="1695960"/>
            <a:ext cx="7193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C9BA6C-A139-49CD-848C-030C3E8092C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945529-3159-48D7-BAD6-ED110596ACB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75240" y="1695960"/>
            <a:ext cx="719316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762BF47-58B6-41B0-A682-7D135E0177E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7727e"/>
            </a:gs>
            <a:gs pos="100000">
              <a:srgbClr val="198d8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6160" cy="5144400"/>
          </a:xfrm>
          <a:custGeom>
            <a:avLst/>
            <a:gdLst>
              <a:gd name="textAreaLeft" fmla="*/ 0 w 9146160"/>
              <a:gd name="textAreaRight" fmla="*/ 9146520 w 9146160"/>
              <a:gd name="textAreaTop" fmla="*/ 0 h 5144400"/>
              <a:gd name="textAreaBottom" fmla="*/ 5144760 h 5144400"/>
            </a:gdLst>
            <a:ahLst/>
            <a:rect l="textAreaLeft" t="textAreaTop" r="textAreaRight" b="textAreaBottom"/>
            <a:pathLst>
              <a:path w="3464559" h="1948815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 rotWithShape="0">
            <a:gsLst>
              <a:gs pos="0">
                <a:srgbClr val="08303f">
                  <a:alpha val="13000"/>
                </a:srgbClr>
              </a:gs>
              <a:gs pos="100000">
                <a:srgbClr val="000000">
                  <a:alpha val="31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-1174320" y="2220480"/>
            <a:ext cx="4361040" cy="4288680"/>
          </a:xfrm>
          <a:custGeom>
            <a:avLst/>
            <a:gdLst>
              <a:gd name="textAreaLeft" fmla="*/ 0 w 4361040"/>
              <a:gd name="textAreaRight" fmla="*/ 4361400 w 4361040"/>
              <a:gd name="textAreaTop" fmla="*/ 0 h 4288680"/>
              <a:gd name="textAreaBottom" fmla="*/ 4289040 h 428868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17727e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12;p2"/>
          <p:cNvSpPr/>
          <p:nvPr/>
        </p:nvSpPr>
        <p:spPr>
          <a:xfrm>
            <a:off x="6438960" y="-278280"/>
            <a:ext cx="3946680" cy="3881160"/>
          </a:xfrm>
          <a:custGeom>
            <a:avLst/>
            <a:gdLst>
              <a:gd name="textAreaLeft" fmla="*/ 0 w 3946680"/>
              <a:gd name="textAreaRight" fmla="*/ 3947040 w 3946680"/>
              <a:gd name="textAreaTop" fmla="*/ 0 h 3881160"/>
              <a:gd name="textAreaBottom" fmla="*/ 3881520 h 388116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198d8c">
                  <a:alpha val="15000"/>
                </a:srgbClr>
              </a:gs>
              <a:gs pos="100000">
                <a:srgbClr val="08303f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75240" y="1991880"/>
            <a:ext cx="7193160" cy="11595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7727e"/>
            </a:gs>
            <a:gs pos="100000">
              <a:srgbClr val="198d8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5;p9"/>
          <p:cNvSpPr/>
          <p:nvPr/>
        </p:nvSpPr>
        <p:spPr>
          <a:xfrm>
            <a:off x="0" y="0"/>
            <a:ext cx="9147600" cy="5141160"/>
          </a:xfrm>
          <a:custGeom>
            <a:avLst/>
            <a:gdLst>
              <a:gd name="textAreaLeft" fmla="*/ 0 w 9147600"/>
              <a:gd name="textAreaRight" fmla="*/ 9147960 w 9147600"/>
              <a:gd name="textAreaTop" fmla="*/ 0 h 5141160"/>
              <a:gd name="textAreaBottom" fmla="*/ 5141520 h 5141160"/>
            </a:gdLst>
            <a:ahLst/>
            <a:rect l="textAreaLeft" t="textAreaTop" r="textAreaRight" b="textAreaBottom"/>
            <a:pathLst>
              <a:path w="3465194" h="194945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 rotWithShape="0">
            <a:gsLst>
              <a:gs pos="0">
                <a:srgbClr val="08303f">
                  <a:alpha val="13000"/>
                </a:srgbClr>
              </a:gs>
              <a:gs pos="100000">
                <a:srgbClr val="000000">
                  <a:alpha val="31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sldNum" idx="8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CD0328-F3F0-4B39-9EAA-7BADDD920AFC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Google Shape;67;p9"/>
          <p:cNvSpPr/>
          <p:nvPr/>
        </p:nvSpPr>
        <p:spPr>
          <a:xfrm>
            <a:off x="-736560" y="3641760"/>
            <a:ext cx="4361040" cy="4288680"/>
          </a:xfrm>
          <a:custGeom>
            <a:avLst/>
            <a:gdLst>
              <a:gd name="textAreaLeft" fmla="*/ 0 w 4361040"/>
              <a:gd name="textAreaRight" fmla="*/ 4361400 w 4361040"/>
              <a:gd name="textAreaTop" fmla="*/ 0 h 4288680"/>
              <a:gd name="textAreaBottom" fmla="*/ 4289040 h 428868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17727e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68;p9"/>
          <p:cNvSpPr/>
          <p:nvPr/>
        </p:nvSpPr>
        <p:spPr>
          <a:xfrm>
            <a:off x="6419880" y="-2180160"/>
            <a:ext cx="3946680" cy="3881160"/>
          </a:xfrm>
          <a:custGeom>
            <a:avLst/>
            <a:gdLst>
              <a:gd name="textAreaLeft" fmla="*/ 0 w 3946680"/>
              <a:gd name="textAreaRight" fmla="*/ 3947040 w 3946680"/>
              <a:gd name="textAreaTop" fmla="*/ 0 h 3881160"/>
              <a:gd name="textAreaBottom" fmla="*/ 3881520 h 388116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198d8c">
                  <a:alpha val="15000"/>
                </a:srgbClr>
              </a:gs>
              <a:gs pos="100000">
                <a:srgbClr val="08303f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75240" y="4406400"/>
            <a:ext cx="719316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" name="Google Shape;70;p9"/>
          <p:cNvCxnSpPr/>
          <p:nvPr/>
        </p:nvCxnSpPr>
        <p:spPr>
          <a:xfrm>
            <a:off x="0" y="4605120"/>
            <a:ext cx="840960" cy="360"/>
          </a:xfrm>
          <a:prstGeom prst="straightConnector1">
            <a:avLst/>
          </a:prstGeom>
          <a:ln w="9525">
            <a:solidFill>
              <a:srgbClr val="d6ffcf"/>
            </a:solidFill>
            <a:round/>
            <a:tailEnd len="med" type="diamond" w="med"/>
          </a:ln>
        </p:spPr>
      </p:cxnSp>
      <p:sp>
        <p:nvSpPr>
          <p:cNvPr id="7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7727e"/>
            </a:gs>
            <a:gs pos="100000">
              <a:srgbClr val="198d8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2;p10"/>
          <p:cNvSpPr/>
          <p:nvPr/>
        </p:nvSpPr>
        <p:spPr>
          <a:xfrm>
            <a:off x="0" y="0"/>
            <a:ext cx="9144360" cy="5144400"/>
          </a:xfrm>
          <a:custGeom>
            <a:avLst/>
            <a:gdLst>
              <a:gd name="textAreaLeft" fmla="*/ 0 w 9144360"/>
              <a:gd name="textAreaRight" fmla="*/ 9144720 w 9144360"/>
              <a:gd name="textAreaTop" fmla="*/ 0 h 5144400"/>
              <a:gd name="textAreaBottom" fmla="*/ 5144760 h 5144400"/>
            </a:gdLst>
            <a:ahLst/>
            <a:rect l="textAreaLeft" t="textAreaTop" r="textAreaRight" b="textAreaBottom"/>
            <a:pathLst>
              <a:path w="3463925" h="1948814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 rotWithShape="0">
            <a:gsLst>
              <a:gs pos="0">
                <a:srgbClr val="08303f">
                  <a:alpha val="13000"/>
                </a:srgbClr>
              </a:gs>
              <a:gs pos="100000">
                <a:srgbClr val="000000">
                  <a:alpha val="31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sldNum" idx="9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5335D2-6A82-4271-B28B-74D781B9624A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Google Shape;74;p10"/>
          <p:cNvSpPr/>
          <p:nvPr/>
        </p:nvSpPr>
        <p:spPr>
          <a:xfrm>
            <a:off x="-1174320" y="2220480"/>
            <a:ext cx="4361040" cy="4288680"/>
          </a:xfrm>
          <a:custGeom>
            <a:avLst/>
            <a:gdLst>
              <a:gd name="textAreaLeft" fmla="*/ 0 w 4361040"/>
              <a:gd name="textAreaRight" fmla="*/ 4361400 w 4361040"/>
              <a:gd name="textAreaTop" fmla="*/ 0 h 4288680"/>
              <a:gd name="textAreaBottom" fmla="*/ 4289040 h 428868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17727e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75;p10"/>
          <p:cNvSpPr/>
          <p:nvPr/>
        </p:nvSpPr>
        <p:spPr>
          <a:xfrm>
            <a:off x="6438960" y="-278280"/>
            <a:ext cx="3946680" cy="3881160"/>
          </a:xfrm>
          <a:custGeom>
            <a:avLst/>
            <a:gdLst>
              <a:gd name="textAreaLeft" fmla="*/ 0 w 3946680"/>
              <a:gd name="textAreaRight" fmla="*/ 3947040 w 3946680"/>
              <a:gd name="textAreaTop" fmla="*/ 0 h 3881160"/>
              <a:gd name="textAreaBottom" fmla="*/ 3881520 h 388116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198d8c">
                  <a:alpha val="15000"/>
                </a:srgbClr>
              </a:gs>
              <a:gs pos="100000">
                <a:srgbClr val="08303f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7727e"/>
            </a:gs>
            <a:gs pos="100000">
              <a:srgbClr val="198d8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7;p11"/>
          <p:cNvSpPr/>
          <p:nvPr/>
        </p:nvSpPr>
        <p:spPr>
          <a:xfrm>
            <a:off x="0" y="0"/>
            <a:ext cx="9144360" cy="5144400"/>
          </a:xfrm>
          <a:custGeom>
            <a:avLst/>
            <a:gdLst>
              <a:gd name="textAreaLeft" fmla="*/ 0 w 9144360"/>
              <a:gd name="textAreaRight" fmla="*/ 9144720 w 9144360"/>
              <a:gd name="textAreaTop" fmla="*/ 0 h 5144400"/>
              <a:gd name="textAreaBottom" fmla="*/ 5144760 h 5144400"/>
            </a:gdLst>
            <a:ahLst/>
            <a:rect l="textAreaLeft" t="textAreaTop" r="textAreaRight" b="textAreaBottom"/>
            <a:pathLst>
              <a:path w="3463925" h="1948814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 rotWithShape="0">
            <a:gsLst>
              <a:gs pos="0">
                <a:srgbClr val="08303f">
                  <a:alpha val="13000"/>
                </a:srgbClr>
              </a:gs>
              <a:gs pos="100000">
                <a:srgbClr val="000000">
                  <a:alpha val="31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sldNum" idx="1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B3344A-420F-4665-B4D4-D147B6B20C09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f7eb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0;p12"/>
          <p:cNvSpPr/>
          <p:nvPr/>
        </p:nvSpPr>
        <p:spPr>
          <a:xfrm>
            <a:off x="0" y="0"/>
            <a:ext cx="9144360" cy="5142960"/>
          </a:xfrm>
          <a:custGeom>
            <a:avLst/>
            <a:gdLst>
              <a:gd name="textAreaLeft" fmla="*/ 0 w 9144360"/>
              <a:gd name="textAreaRight" fmla="*/ 9144720 w 9144360"/>
              <a:gd name="textAreaTop" fmla="*/ 0 h 5142960"/>
              <a:gd name="textAreaBottom" fmla="*/ 5143320 h 5142960"/>
            </a:gdLst>
            <a:ahLst/>
            <a:rect l="textAreaLeft" t="textAreaTop" r="textAreaRight" b="textAreaBottom"/>
            <a:pathLst>
              <a:path w="3463925" h="194818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 rotWithShape="0">
            <a:gsLst>
              <a:gs pos="0">
                <a:srgbClr val="ecf7eb">
                  <a:alpha val="15000"/>
                </a:srgbClr>
              </a:gs>
              <a:gs pos="100000">
                <a:srgbClr val="c7e6d9">
                  <a:alpha val="15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sldNum" idx="2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accent3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BEAA0F-936A-4E02-BAC4-077A5C6C61B8}" type="slidenum">
              <a:rPr b="0" lang="en" sz="1200" spc="-1" strike="noStrike">
                <a:solidFill>
                  <a:schemeClr val="accent3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7727e"/>
            </a:gs>
            <a:gs pos="100000">
              <a:srgbClr val="198d8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160" cy="5144400"/>
          </a:xfrm>
          <a:custGeom>
            <a:avLst/>
            <a:gdLst>
              <a:gd name="textAreaLeft" fmla="*/ 0 w 9146160"/>
              <a:gd name="textAreaRight" fmla="*/ 9146520 w 9146160"/>
              <a:gd name="textAreaTop" fmla="*/ 0 h 5144400"/>
              <a:gd name="textAreaBottom" fmla="*/ 5144760 h 5144400"/>
            </a:gdLst>
            <a:ahLst/>
            <a:rect l="textAreaLeft" t="textAreaTop" r="textAreaRight" b="textAreaBottom"/>
            <a:pathLst>
              <a:path w="3464559" h="1948815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 rotWithShape="0">
            <a:gsLst>
              <a:gs pos="0">
                <a:srgbClr val="08303f">
                  <a:alpha val="13000"/>
                </a:srgbClr>
              </a:gs>
              <a:gs pos="100000">
                <a:srgbClr val="000000">
                  <a:alpha val="31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40" y="3635640"/>
            <a:ext cx="4361040" cy="4288680"/>
          </a:xfrm>
          <a:custGeom>
            <a:avLst/>
            <a:gdLst>
              <a:gd name="textAreaLeft" fmla="*/ 0 w 4361040"/>
              <a:gd name="textAreaRight" fmla="*/ 4361400 w 4361040"/>
              <a:gd name="textAreaTop" fmla="*/ 0 h 4288680"/>
              <a:gd name="textAreaBottom" fmla="*/ 4289040 h 428868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17727e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200" y="-1835280"/>
            <a:ext cx="3946680" cy="3881160"/>
          </a:xfrm>
          <a:custGeom>
            <a:avLst/>
            <a:gdLst>
              <a:gd name="textAreaLeft" fmla="*/ 0 w 3946680"/>
              <a:gd name="textAreaRight" fmla="*/ 3947040 w 3946680"/>
              <a:gd name="textAreaTop" fmla="*/ 0 h 3881160"/>
              <a:gd name="textAreaBottom" fmla="*/ 3881520 h 388116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198d8c">
                  <a:alpha val="15000"/>
                </a:srgbClr>
              </a:gs>
              <a:gs pos="100000">
                <a:srgbClr val="08303f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75240" y="1695960"/>
            <a:ext cx="7193160" cy="11595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Google Shape;20;p3"/>
          <p:cNvSpPr/>
          <p:nvPr/>
        </p:nvSpPr>
        <p:spPr>
          <a:xfrm>
            <a:off x="998280" y="1436400"/>
            <a:ext cx="666720" cy="666720"/>
          </a:xfrm>
          <a:prstGeom prst="rect">
            <a:avLst/>
          </a:prstGeom>
          <a:noFill/>
          <a:ln w="9525">
            <a:solidFill>
              <a:srgbClr val="d6ff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" name="Google Shape;21;p3"/>
          <p:cNvCxnSpPr>
            <a:stCxn id="19" idx="1"/>
          </p:cNvCxnSpPr>
          <p:nvPr/>
        </p:nvCxnSpPr>
        <p:spPr>
          <a:xfrm flipH="1">
            <a:off x="0" y="1769760"/>
            <a:ext cx="998640" cy="360"/>
          </a:xfrm>
          <a:prstGeom prst="straightConnector1">
            <a:avLst/>
          </a:prstGeom>
          <a:ln w="9525">
            <a:solidFill>
              <a:srgbClr val="d6ffcf"/>
            </a:solidFill>
            <a:miter/>
          </a:ln>
        </p:spPr>
      </p:cxn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7727e"/>
            </a:gs>
            <a:gs pos="100000">
              <a:srgbClr val="198d8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3;p4"/>
          <p:cNvSpPr/>
          <p:nvPr/>
        </p:nvSpPr>
        <p:spPr>
          <a:xfrm>
            <a:off x="0" y="0"/>
            <a:ext cx="9146160" cy="5144400"/>
          </a:xfrm>
          <a:custGeom>
            <a:avLst/>
            <a:gdLst>
              <a:gd name="textAreaLeft" fmla="*/ 0 w 9146160"/>
              <a:gd name="textAreaRight" fmla="*/ 9146520 w 9146160"/>
              <a:gd name="textAreaTop" fmla="*/ 0 h 5144400"/>
              <a:gd name="textAreaBottom" fmla="*/ 5144760 h 5144400"/>
            </a:gdLst>
            <a:ahLst/>
            <a:rect l="textAreaLeft" t="textAreaTop" r="textAreaRight" b="textAreaBottom"/>
            <a:pathLst>
              <a:path w="3464559" h="1948815">
                <a:moveTo>
                  <a:pt x="1350645" y="323850"/>
                </a:moveTo>
                <a:cubicBezTo>
                  <a:pt x="1470660" y="227965"/>
                  <a:pt x="1571625" y="119380"/>
                  <a:pt x="1652905" y="0"/>
                </a:cubicBezTo>
                <a:lnTo>
                  <a:pt x="1648460" y="0"/>
                </a:lnTo>
                <a:cubicBezTo>
                  <a:pt x="1567815" y="118110"/>
                  <a:pt x="1466850" y="225425"/>
                  <a:pt x="1348105" y="320675"/>
                </a:cubicBezTo>
                <a:cubicBezTo>
                  <a:pt x="1200785" y="438785"/>
                  <a:pt x="1024255" y="537845"/>
                  <a:pt x="821690" y="617220"/>
                </a:cubicBezTo>
                <a:lnTo>
                  <a:pt x="821690" y="614680"/>
                </a:lnTo>
                <a:lnTo>
                  <a:pt x="819785" y="614680"/>
                </a:lnTo>
                <a:lnTo>
                  <a:pt x="819785" y="617855"/>
                </a:lnTo>
                <a:cubicBezTo>
                  <a:pt x="733425" y="651510"/>
                  <a:pt x="641985" y="681990"/>
                  <a:pt x="545465" y="708025"/>
                </a:cubicBezTo>
                <a:cubicBezTo>
                  <a:pt x="339725" y="764540"/>
                  <a:pt x="157480" y="836295"/>
                  <a:pt x="0" y="920115"/>
                </a:cubicBezTo>
                <a:lnTo>
                  <a:pt x="0" y="924560"/>
                </a:lnTo>
                <a:cubicBezTo>
                  <a:pt x="156845" y="840105"/>
                  <a:pt x="339725" y="768350"/>
                  <a:pt x="546100" y="711200"/>
                </a:cubicBezTo>
                <a:cubicBezTo>
                  <a:pt x="869315" y="623570"/>
                  <a:pt x="1139190" y="493395"/>
                  <a:pt x="1350645" y="323850"/>
                </a:cubicBezTo>
                <a:close/>
                <a:moveTo>
                  <a:pt x="563880" y="563245"/>
                </a:moveTo>
                <a:cubicBezTo>
                  <a:pt x="876935" y="437515"/>
                  <a:pt x="1130935" y="260350"/>
                  <a:pt x="1301115" y="0"/>
                </a:cubicBezTo>
                <a:lnTo>
                  <a:pt x="1296670" y="0"/>
                </a:lnTo>
                <a:cubicBezTo>
                  <a:pt x="1239520" y="86995"/>
                  <a:pt x="1173480" y="164465"/>
                  <a:pt x="1093470" y="237490"/>
                </a:cubicBezTo>
                <a:cubicBezTo>
                  <a:pt x="681990" y="601345"/>
                  <a:pt x="365125" y="581660"/>
                  <a:pt x="1270" y="782320"/>
                </a:cubicBezTo>
                <a:lnTo>
                  <a:pt x="1270" y="784860"/>
                </a:lnTo>
                <a:cubicBezTo>
                  <a:pt x="22225" y="775335"/>
                  <a:pt x="47625" y="760095"/>
                  <a:pt x="69850" y="751205"/>
                </a:cubicBezTo>
                <a:cubicBezTo>
                  <a:pt x="214630" y="679450"/>
                  <a:pt x="389255" y="628650"/>
                  <a:pt x="563880" y="563245"/>
                </a:cubicBezTo>
                <a:close/>
                <a:moveTo>
                  <a:pt x="1266190" y="295910"/>
                </a:moveTo>
                <a:cubicBezTo>
                  <a:pt x="1372235" y="207645"/>
                  <a:pt x="1462405" y="108585"/>
                  <a:pt x="1534795" y="0"/>
                </a:cubicBezTo>
                <a:lnTo>
                  <a:pt x="1530350" y="0"/>
                </a:lnTo>
                <a:cubicBezTo>
                  <a:pt x="1457960" y="107315"/>
                  <a:pt x="1369060" y="205740"/>
                  <a:pt x="1263650" y="293370"/>
                </a:cubicBezTo>
                <a:cubicBezTo>
                  <a:pt x="1064895" y="459105"/>
                  <a:pt x="808355" y="588010"/>
                  <a:pt x="500380" y="677545"/>
                </a:cubicBezTo>
                <a:cubicBezTo>
                  <a:pt x="313055" y="732155"/>
                  <a:pt x="146685" y="797560"/>
                  <a:pt x="635" y="874395"/>
                </a:cubicBezTo>
                <a:lnTo>
                  <a:pt x="635" y="878840"/>
                </a:lnTo>
                <a:cubicBezTo>
                  <a:pt x="146050" y="802005"/>
                  <a:pt x="313055" y="735965"/>
                  <a:pt x="501015" y="681355"/>
                </a:cubicBezTo>
                <a:cubicBezTo>
                  <a:pt x="810260" y="591820"/>
                  <a:pt x="1067435" y="462280"/>
                  <a:pt x="1266190" y="295910"/>
                </a:cubicBezTo>
                <a:close/>
                <a:moveTo>
                  <a:pt x="1181735" y="268605"/>
                </a:moveTo>
                <a:cubicBezTo>
                  <a:pt x="1274445" y="187325"/>
                  <a:pt x="1353820" y="97790"/>
                  <a:pt x="1417955" y="635"/>
                </a:cubicBezTo>
                <a:lnTo>
                  <a:pt x="1413510" y="635"/>
                </a:lnTo>
                <a:cubicBezTo>
                  <a:pt x="1349375" y="97155"/>
                  <a:pt x="1271270" y="186055"/>
                  <a:pt x="1179195" y="266065"/>
                </a:cubicBezTo>
                <a:cubicBezTo>
                  <a:pt x="992505" y="428625"/>
                  <a:pt x="748665" y="556895"/>
                  <a:pt x="454660" y="646430"/>
                </a:cubicBezTo>
                <a:cubicBezTo>
                  <a:pt x="286385" y="697865"/>
                  <a:pt x="135255" y="758825"/>
                  <a:pt x="1270" y="828675"/>
                </a:cubicBezTo>
                <a:lnTo>
                  <a:pt x="1270" y="833120"/>
                </a:lnTo>
                <a:cubicBezTo>
                  <a:pt x="135255" y="763270"/>
                  <a:pt x="287020" y="702310"/>
                  <a:pt x="455930" y="650875"/>
                </a:cubicBezTo>
                <a:cubicBezTo>
                  <a:pt x="750570" y="560070"/>
                  <a:pt x="994410" y="431800"/>
                  <a:pt x="1181735" y="268605"/>
                </a:cubicBezTo>
                <a:close/>
                <a:moveTo>
                  <a:pt x="887095" y="709930"/>
                </a:moveTo>
                <a:cubicBezTo>
                  <a:pt x="1308735" y="560070"/>
                  <a:pt x="1671320" y="327660"/>
                  <a:pt x="1918335" y="0"/>
                </a:cubicBezTo>
                <a:lnTo>
                  <a:pt x="1917700" y="0"/>
                </a:lnTo>
                <a:cubicBezTo>
                  <a:pt x="1600835" y="387985"/>
                  <a:pt x="1281430" y="566420"/>
                  <a:pt x="759460" y="755650"/>
                </a:cubicBezTo>
                <a:cubicBezTo>
                  <a:pt x="450215" y="887095"/>
                  <a:pt x="194310" y="1075690"/>
                  <a:pt x="1270" y="1319530"/>
                </a:cubicBezTo>
                <a:lnTo>
                  <a:pt x="1270" y="1324610"/>
                </a:lnTo>
                <a:cubicBezTo>
                  <a:pt x="26670" y="1292860"/>
                  <a:pt x="53340" y="1261745"/>
                  <a:pt x="80645" y="1231265"/>
                </a:cubicBezTo>
                <a:cubicBezTo>
                  <a:pt x="292735" y="1000125"/>
                  <a:pt x="561975" y="826135"/>
                  <a:pt x="887095" y="709930"/>
                </a:cubicBezTo>
                <a:close/>
                <a:moveTo>
                  <a:pt x="1034415" y="693420"/>
                </a:moveTo>
                <a:cubicBezTo>
                  <a:pt x="1431290" y="529590"/>
                  <a:pt x="1752600" y="296545"/>
                  <a:pt x="1990725" y="0"/>
                </a:cubicBezTo>
                <a:lnTo>
                  <a:pt x="1986280" y="0"/>
                </a:lnTo>
                <a:cubicBezTo>
                  <a:pt x="1748790" y="294640"/>
                  <a:pt x="1428750" y="527050"/>
                  <a:pt x="1033145" y="689610"/>
                </a:cubicBezTo>
                <a:cubicBezTo>
                  <a:pt x="657860" y="844550"/>
                  <a:pt x="353060" y="1085850"/>
                  <a:pt x="126365" y="1406525"/>
                </a:cubicBezTo>
                <a:cubicBezTo>
                  <a:pt x="78740" y="1473835"/>
                  <a:pt x="36830" y="1541145"/>
                  <a:pt x="635" y="1606550"/>
                </a:cubicBezTo>
                <a:lnTo>
                  <a:pt x="635" y="1614170"/>
                </a:lnTo>
                <a:cubicBezTo>
                  <a:pt x="37465" y="1547495"/>
                  <a:pt x="80010" y="1478280"/>
                  <a:pt x="128905" y="1409065"/>
                </a:cubicBezTo>
                <a:cubicBezTo>
                  <a:pt x="355600" y="1089025"/>
                  <a:pt x="660400" y="847725"/>
                  <a:pt x="1034415" y="693420"/>
                </a:cubicBezTo>
                <a:close/>
                <a:moveTo>
                  <a:pt x="1438275" y="353060"/>
                </a:moveTo>
                <a:cubicBezTo>
                  <a:pt x="1572895" y="249555"/>
                  <a:pt x="1685925" y="131445"/>
                  <a:pt x="1776730" y="0"/>
                </a:cubicBezTo>
                <a:lnTo>
                  <a:pt x="1767840" y="0"/>
                </a:lnTo>
                <a:cubicBezTo>
                  <a:pt x="1678305" y="128905"/>
                  <a:pt x="1566545" y="245110"/>
                  <a:pt x="1433195" y="347345"/>
                </a:cubicBezTo>
                <a:cubicBezTo>
                  <a:pt x="1210310" y="518795"/>
                  <a:pt x="927735" y="650240"/>
                  <a:pt x="593090" y="737870"/>
                </a:cubicBezTo>
                <a:cubicBezTo>
                  <a:pt x="367665" y="796925"/>
                  <a:pt x="168910" y="873760"/>
                  <a:pt x="1270" y="965835"/>
                </a:cubicBezTo>
                <a:lnTo>
                  <a:pt x="1270" y="974090"/>
                </a:lnTo>
                <a:cubicBezTo>
                  <a:pt x="169545" y="880745"/>
                  <a:pt x="368300" y="803910"/>
                  <a:pt x="595630" y="744220"/>
                </a:cubicBezTo>
                <a:cubicBezTo>
                  <a:pt x="930910" y="657225"/>
                  <a:pt x="1214120" y="525145"/>
                  <a:pt x="1438275" y="353060"/>
                </a:cubicBezTo>
                <a:close/>
                <a:moveTo>
                  <a:pt x="695325" y="995680"/>
                </a:moveTo>
                <a:cubicBezTo>
                  <a:pt x="805815" y="899795"/>
                  <a:pt x="927735" y="814705"/>
                  <a:pt x="1057275" y="742315"/>
                </a:cubicBezTo>
                <a:cubicBezTo>
                  <a:pt x="1138555" y="695325"/>
                  <a:pt x="1245870" y="649605"/>
                  <a:pt x="1348740" y="590550"/>
                </a:cubicBezTo>
                <a:cubicBezTo>
                  <a:pt x="1663700" y="412750"/>
                  <a:pt x="1922145" y="182245"/>
                  <a:pt x="2059305" y="635"/>
                </a:cubicBezTo>
                <a:lnTo>
                  <a:pt x="2058035" y="635"/>
                </a:lnTo>
                <a:cubicBezTo>
                  <a:pt x="1818005" y="282575"/>
                  <a:pt x="1549400" y="500380"/>
                  <a:pt x="1106805" y="711200"/>
                </a:cubicBezTo>
                <a:cubicBezTo>
                  <a:pt x="889635" y="825500"/>
                  <a:pt x="697230" y="972185"/>
                  <a:pt x="532130" y="1148080"/>
                </a:cubicBezTo>
                <a:cubicBezTo>
                  <a:pt x="287655" y="1404620"/>
                  <a:pt x="114300" y="1727835"/>
                  <a:pt x="21590" y="1948815"/>
                </a:cubicBezTo>
                <a:lnTo>
                  <a:pt x="22225" y="1948815"/>
                </a:lnTo>
                <a:cubicBezTo>
                  <a:pt x="190500" y="1590040"/>
                  <a:pt x="362585" y="1285875"/>
                  <a:pt x="695325" y="995680"/>
                </a:cubicBezTo>
                <a:close/>
                <a:moveTo>
                  <a:pt x="1011555" y="213995"/>
                </a:moveTo>
                <a:cubicBezTo>
                  <a:pt x="1079500" y="147955"/>
                  <a:pt x="1137920" y="76835"/>
                  <a:pt x="1186815" y="0"/>
                </a:cubicBezTo>
                <a:lnTo>
                  <a:pt x="1177925" y="0"/>
                </a:lnTo>
                <a:cubicBezTo>
                  <a:pt x="1130300" y="74295"/>
                  <a:pt x="1072515" y="144145"/>
                  <a:pt x="1006475" y="208915"/>
                </a:cubicBezTo>
                <a:cubicBezTo>
                  <a:pt x="844550" y="365760"/>
                  <a:pt x="626745" y="491490"/>
                  <a:pt x="360045" y="581660"/>
                </a:cubicBezTo>
                <a:cubicBezTo>
                  <a:pt x="230505" y="626110"/>
                  <a:pt x="110490" y="676275"/>
                  <a:pt x="1270" y="731520"/>
                </a:cubicBezTo>
                <a:lnTo>
                  <a:pt x="1270" y="739775"/>
                </a:lnTo>
                <a:cubicBezTo>
                  <a:pt x="111125" y="683895"/>
                  <a:pt x="231140" y="633730"/>
                  <a:pt x="362585" y="588645"/>
                </a:cubicBezTo>
                <a:cubicBezTo>
                  <a:pt x="629920" y="497840"/>
                  <a:pt x="848360" y="371475"/>
                  <a:pt x="1011555" y="213995"/>
                </a:cubicBezTo>
                <a:close/>
                <a:moveTo>
                  <a:pt x="169545" y="0"/>
                </a:moveTo>
                <a:lnTo>
                  <a:pt x="165100" y="0"/>
                </a:lnTo>
                <a:cubicBezTo>
                  <a:pt x="124460" y="67310"/>
                  <a:pt x="69215" y="129540"/>
                  <a:pt x="635" y="186055"/>
                </a:cubicBezTo>
                <a:lnTo>
                  <a:pt x="635" y="191135"/>
                </a:lnTo>
                <a:cubicBezTo>
                  <a:pt x="76200" y="130175"/>
                  <a:pt x="130810" y="65405"/>
                  <a:pt x="169545" y="0"/>
                </a:cubicBezTo>
                <a:close/>
                <a:moveTo>
                  <a:pt x="923290" y="184785"/>
                </a:moveTo>
                <a:cubicBezTo>
                  <a:pt x="979805" y="127000"/>
                  <a:pt x="1028065" y="65405"/>
                  <a:pt x="1068705" y="0"/>
                </a:cubicBezTo>
                <a:lnTo>
                  <a:pt x="1064260" y="0"/>
                </a:lnTo>
                <a:cubicBezTo>
                  <a:pt x="1023620" y="64770"/>
                  <a:pt x="975995" y="125730"/>
                  <a:pt x="920750" y="182245"/>
                </a:cubicBezTo>
                <a:cubicBezTo>
                  <a:pt x="770255" y="336550"/>
                  <a:pt x="565785" y="461010"/>
                  <a:pt x="312420" y="552450"/>
                </a:cubicBezTo>
                <a:cubicBezTo>
                  <a:pt x="200660" y="593090"/>
                  <a:pt x="97155" y="637540"/>
                  <a:pt x="1270" y="685800"/>
                </a:cubicBezTo>
                <a:lnTo>
                  <a:pt x="1270" y="689610"/>
                </a:lnTo>
                <a:cubicBezTo>
                  <a:pt x="97155" y="641350"/>
                  <a:pt x="201295" y="596900"/>
                  <a:pt x="313690" y="556260"/>
                </a:cubicBezTo>
                <a:cubicBezTo>
                  <a:pt x="567690" y="464185"/>
                  <a:pt x="772795" y="339725"/>
                  <a:pt x="923290" y="184785"/>
                </a:cubicBezTo>
                <a:close/>
                <a:moveTo>
                  <a:pt x="387350" y="3175"/>
                </a:moveTo>
                <a:cubicBezTo>
                  <a:pt x="387985" y="2540"/>
                  <a:pt x="388620" y="1270"/>
                  <a:pt x="388620" y="0"/>
                </a:cubicBezTo>
                <a:lnTo>
                  <a:pt x="384810" y="0"/>
                </a:lnTo>
                <a:cubicBezTo>
                  <a:pt x="307340" y="141605"/>
                  <a:pt x="180975" y="266065"/>
                  <a:pt x="1270" y="364490"/>
                </a:cubicBezTo>
                <a:lnTo>
                  <a:pt x="1270" y="368935"/>
                </a:lnTo>
                <a:cubicBezTo>
                  <a:pt x="180975" y="269875"/>
                  <a:pt x="310515" y="147320"/>
                  <a:pt x="387350" y="3175"/>
                </a:cubicBezTo>
                <a:close/>
                <a:moveTo>
                  <a:pt x="470535" y="50165"/>
                </a:moveTo>
                <a:cubicBezTo>
                  <a:pt x="479425" y="35560"/>
                  <a:pt x="491490" y="16510"/>
                  <a:pt x="500380" y="635"/>
                </a:cubicBezTo>
                <a:lnTo>
                  <a:pt x="496570" y="635"/>
                </a:lnTo>
                <a:cubicBezTo>
                  <a:pt x="495300" y="3175"/>
                  <a:pt x="494665" y="5080"/>
                  <a:pt x="493395" y="6985"/>
                </a:cubicBezTo>
                <a:cubicBezTo>
                  <a:pt x="399415" y="171450"/>
                  <a:pt x="258445" y="292735"/>
                  <a:pt x="55880" y="396875"/>
                </a:cubicBezTo>
                <a:cubicBezTo>
                  <a:pt x="46990" y="401320"/>
                  <a:pt x="19050" y="415290"/>
                  <a:pt x="1270" y="424815"/>
                </a:cubicBezTo>
                <a:lnTo>
                  <a:pt x="1270" y="429260"/>
                </a:lnTo>
                <a:cubicBezTo>
                  <a:pt x="215265" y="321945"/>
                  <a:pt x="361950" y="215265"/>
                  <a:pt x="470535" y="50165"/>
                </a:cubicBezTo>
                <a:close/>
                <a:moveTo>
                  <a:pt x="50165" y="0"/>
                </a:moveTo>
                <a:cubicBezTo>
                  <a:pt x="35560" y="20320"/>
                  <a:pt x="19685" y="39370"/>
                  <a:pt x="1270" y="59055"/>
                </a:cubicBezTo>
                <a:lnTo>
                  <a:pt x="1270" y="69850"/>
                </a:lnTo>
                <a:cubicBezTo>
                  <a:pt x="19685" y="50165"/>
                  <a:pt x="47625" y="17145"/>
                  <a:pt x="59055" y="0"/>
                </a:cubicBezTo>
                <a:lnTo>
                  <a:pt x="50165" y="0"/>
                </a:lnTo>
                <a:close/>
                <a:moveTo>
                  <a:pt x="1466215" y="580390"/>
                </a:moveTo>
                <a:cubicBezTo>
                  <a:pt x="1753235" y="398145"/>
                  <a:pt x="1974850" y="190500"/>
                  <a:pt x="2133600" y="0"/>
                </a:cubicBezTo>
                <a:lnTo>
                  <a:pt x="2124710" y="0"/>
                </a:lnTo>
                <a:cubicBezTo>
                  <a:pt x="2117725" y="8890"/>
                  <a:pt x="2110105" y="17780"/>
                  <a:pt x="2101850" y="26035"/>
                </a:cubicBezTo>
                <a:cubicBezTo>
                  <a:pt x="2078990" y="52070"/>
                  <a:pt x="2056130" y="77470"/>
                  <a:pt x="2031365" y="104140"/>
                </a:cubicBezTo>
                <a:cubicBezTo>
                  <a:pt x="1624965" y="528320"/>
                  <a:pt x="1378585" y="605155"/>
                  <a:pt x="1136015" y="774700"/>
                </a:cubicBezTo>
                <a:cubicBezTo>
                  <a:pt x="706120" y="1074420"/>
                  <a:pt x="433070" y="1480185"/>
                  <a:pt x="224790" y="1884680"/>
                </a:cubicBezTo>
                <a:cubicBezTo>
                  <a:pt x="219710" y="1897380"/>
                  <a:pt x="200025" y="1929765"/>
                  <a:pt x="191770" y="1947545"/>
                </a:cubicBezTo>
                <a:lnTo>
                  <a:pt x="200660" y="1947545"/>
                </a:lnTo>
                <a:cubicBezTo>
                  <a:pt x="203835" y="1941195"/>
                  <a:pt x="206375" y="1936115"/>
                  <a:pt x="209550" y="1929765"/>
                </a:cubicBezTo>
                <a:cubicBezTo>
                  <a:pt x="295275" y="1764665"/>
                  <a:pt x="409575" y="1546225"/>
                  <a:pt x="584200" y="1318895"/>
                </a:cubicBezTo>
                <a:cubicBezTo>
                  <a:pt x="897890" y="909955"/>
                  <a:pt x="1179830" y="748030"/>
                  <a:pt x="1466215" y="580390"/>
                </a:cubicBezTo>
                <a:close/>
                <a:moveTo>
                  <a:pt x="276860" y="0"/>
                </a:moveTo>
                <a:lnTo>
                  <a:pt x="274955" y="0"/>
                </a:lnTo>
                <a:cubicBezTo>
                  <a:pt x="209550" y="117475"/>
                  <a:pt x="131445" y="207010"/>
                  <a:pt x="1270" y="296545"/>
                </a:cubicBezTo>
                <a:lnTo>
                  <a:pt x="1270" y="301625"/>
                </a:lnTo>
                <a:cubicBezTo>
                  <a:pt x="9525" y="295910"/>
                  <a:pt x="17780" y="288290"/>
                  <a:pt x="19685" y="288290"/>
                </a:cubicBezTo>
                <a:cubicBezTo>
                  <a:pt x="130175" y="210185"/>
                  <a:pt x="235585" y="97790"/>
                  <a:pt x="276860" y="0"/>
                </a:cubicBezTo>
                <a:close/>
                <a:moveTo>
                  <a:pt x="835660" y="156845"/>
                </a:moveTo>
                <a:cubicBezTo>
                  <a:pt x="880745" y="107315"/>
                  <a:pt x="920115" y="55245"/>
                  <a:pt x="953770" y="0"/>
                </a:cubicBezTo>
                <a:lnTo>
                  <a:pt x="949325" y="0"/>
                </a:lnTo>
                <a:cubicBezTo>
                  <a:pt x="916305" y="53975"/>
                  <a:pt x="877570" y="106045"/>
                  <a:pt x="832485" y="154305"/>
                </a:cubicBezTo>
                <a:cubicBezTo>
                  <a:pt x="694690" y="305435"/>
                  <a:pt x="502920" y="429260"/>
                  <a:pt x="262890" y="520700"/>
                </a:cubicBezTo>
                <a:cubicBezTo>
                  <a:pt x="169545" y="556895"/>
                  <a:pt x="82550" y="594995"/>
                  <a:pt x="635" y="635635"/>
                </a:cubicBezTo>
                <a:lnTo>
                  <a:pt x="635" y="639445"/>
                </a:lnTo>
                <a:cubicBezTo>
                  <a:pt x="82550" y="598805"/>
                  <a:pt x="170180" y="560070"/>
                  <a:pt x="264160" y="523875"/>
                </a:cubicBezTo>
                <a:cubicBezTo>
                  <a:pt x="505460" y="432435"/>
                  <a:pt x="697230" y="308610"/>
                  <a:pt x="835660" y="156845"/>
                </a:cubicBezTo>
                <a:close/>
                <a:moveTo>
                  <a:pt x="326390" y="443865"/>
                </a:moveTo>
                <a:cubicBezTo>
                  <a:pt x="551815" y="333375"/>
                  <a:pt x="724535" y="191770"/>
                  <a:pt x="839470" y="635"/>
                </a:cubicBezTo>
                <a:lnTo>
                  <a:pt x="835025" y="635"/>
                </a:lnTo>
                <a:cubicBezTo>
                  <a:pt x="808355" y="45085"/>
                  <a:pt x="778510" y="86995"/>
                  <a:pt x="744220" y="127635"/>
                </a:cubicBezTo>
                <a:cubicBezTo>
                  <a:pt x="491490" y="415290"/>
                  <a:pt x="236855" y="465455"/>
                  <a:pt x="1270" y="586740"/>
                </a:cubicBezTo>
                <a:lnTo>
                  <a:pt x="1270" y="591185"/>
                </a:lnTo>
                <a:cubicBezTo>
                  <a:pt x="9525" y="586740"/>
                  <a:pt x="17780" y="581660"/>
                  <a:pt x="19050" y="582295"/>
                </a:cubicBezTo>
                <a:cubicBezTo>
                  <a:pt x="111125" y="534035"/>
                  <a:pt x="217805" y="495300"/>
                  <a:pt x="326390" y="443865"/>
                </a:cubicBezTo>
                <a:close/>
                <a:moveTo>
                  <a:pt x="720090" y="9525"/>
                </a:moveTo>
                <a:cubicBezTo>
                  <a:pt x="721995" y="6350"/>
                  <a:pt x="723900" y="3175"/>
                  <a:pt x="725805" y="0"/>
                </a:cubicBezTo>
                <a:lnTo>
                  <a:pt x="721360" y="0"/>
                </a:lnTo>
                <a:cubicBezTo>
                  <a:pt x="720090" y="2540"/>
                  <a:pt x="718820" y="5715"/>
                  <a:pt x="717550" y="6985"/>
                </a:cubicBezTo>
                <a:cubicBezTo>
                  <a:pt x="591185" y="213360"/>
                  <a:pt x="411480" y="346710"/>
                  <a:pt x="162560" y="458470"/>
                </a:cubicBezTo>
                <a:cubicBezTo>
                  <a:pt x="106680" y="483235"/>
                  <a:pt x="52705" y="508635"/>
                  <a:pt x="1905" y="534035"/>
                </a:cubicBezTo>
                <a:lnTo>
                  <a:pt x="1905" y="537845"/>
                </a:lnTo>
                <a:cubicBezTo>
                  <a:pt x="81280" y="497205"/>
                  <a:pt x="170180" y="461645"/>
                  <a:pt x="262890" y="414655"/>
                </a:cubicBezTo>
                <a:cubicBezTo>
                  <a:pt x="465455" y="309880"/>
                  <a:pt x="616585" y="180340"/>
                  <a:pt x="720090" y="9525"/>
                </a:cubicBezTo>
                <a:close/>
                <a:moveTo>
                  <a:pt x="614680" y="0"/>
                </a:moveTo>
                <a:lnTo>
                  <a:pt x="606425" y="0"/>
                </a:lnTo>
                <a:cubicBezTo>
                  <a:pt x="495935" y="188595"/>
                  <a:pt x="339090" y="314960"/>
                  <a:pt x="109220" y="426085"/>
                </a:cubicBezTo>
                <a:cubicBezTo>
                  <a:pt x="73025" y="443230"/>
                  <a:pt x="36195" y="461645"/>
                  <a:pt x="1905" y="478790"/>
                </a:cubicBezTo>
                <a:lnTo>
                  <a:pt x="1905" y="486410"/>
                </a:lnTo>
                <a:cubicBezTo>
                  <a:pt x="278765" y="358775"/>
                  <a:pt x="479425" y="235585"/>
                  <a:pt x="614680" y="0"/>
                </a:cubicBezTo>
                <a:close/>
                <a:moveTo>
                  <a:pt x="1824355" y="0"/>
                </a:moveTo>
                <a:lnTo>
                  <a:pt x="1823720" y="0"/>
                </a:lnTo>
                <a:cubicBezTo>
                  <a:pt x="1558290" y="338455"/>
                  <a:pt x="1213485" y="559435"/>
                  <a:pt x="800100" y="716915"/>
                </a:cubicBezTo>
                <a:cubicBezTo>
                  <a:pt x="541020" y="807720"/>
                  <a:pt x="360045" y="868680"/>
                  <a:pt x="172720" y="972820"/>
                </a:cubicBezTo>
                <a:cubicBezTo>
                  <a:pt x="111760" y="1006475"/>
                  <a:pt x="54610" y="1041400"/>
                  <a:pt x="1270" y="1077595"/>
                </a:cubicBezTo>
                <a:lnTo>
                  <a:pt x="1270" y="1082675"/>
                </a:lnTo>
                <a:cubicBezTo>
                  <a:pt x="373380" y="829945"/>
                  <a:pt x="685800" y="782320"/>
                  <a:pt x="965200" y="653415"/>
                </a:cubicBezTo>
                <a:cubicBezTo>
                  <a:pt x="1291590" y="508635"/>
                  <a:pt x="1622425" y="281940"/>
                  <a:pt x="1824355" y="0"/>
                </a:cubicBezTo>
                <a:close/>
                <a:moveTo>
                  <a:pt x="3088005" y="1196975"/>
                </a:moveTo>
                <a:cubicBezTo>
                  <a:pt x="2928620" y="1364615"/>
                  <a:pt x="2754630" y="1668780"/>
                  <a:pt x="2648585" y="1948180"/>
                </a:cubicBezTo>
                <a:lnTo>
                  <a:pt x="2651760" y="1948180"/>
                </a:lnTo>
                <a:cubicBezTo>
                  <a:pt x="2654935" y="1939925"/>
                  <a:pt x="2657475" y="1929130"/>
                  <a:pt x="2660015" y="1926590"/>
                </a:cubicBezTo>
                <a:cubicBezTo>
                  <a:pt x="2783205" y="1628140"/>
                  <a:pt x="2933700" y="1364615"/>
                  <a:pt x="3105785" y="1182370"/>
                </a:cubicBezTo>
                <a:cubicBezTo>
                  <a:pt x="3237865" y="1030605"/>
                  <a:pt x="3337560" y="915035"/>
                  <a:pt x="3463925" y="823595"/>
                </a:cubicBezTo>
                <a:lnTo>
                  <a:pt x="3463925" y="821055"/>
                </a:lnTo>
                <a:cubicBezTo>
                  <a:pt x="3336290" y="901065"/>
                  <a:pt x="3204210" y="1067435"/>
                  <a:pt x="3088005" y="1196975"/>
                </a:cubicBezTo>
                <a:close/>
                <a:moveTo>
                  <a:pt x="2788920" y="1948180"/>
                </a:moveTo>
                <a:lnTo>
                  <a:pt x="2792095" y="1948180"/>
                </a:lnTo>
                <a:cubicBezTo>
                  <a:pt x="2791460" y="1941195"/>
                  <a:pt x="2790825" y="1932940"/>
                  <a:pt x="2791460" y="1931670"/>
                </a:cubicBezTo>
                <a:cubicBezTo>
                  <a:pt x="2795905" y="1795780"/>
                  <a:pt x="2912110" y="1588135"/>
                  <a:pt x="3005455" y="1474470"/>
                </a:cubicBezTo>
                <a:cubicBezTo>
                  <a:pt x="3061970" y="1401445"/>
                  <a:pt x="3124835" y="1350645"/>
                  <a:pt x="3197860" y="1282700"/>
                </a:cubicBezTo>
                <a:cubicBezTo>
                  <a:pt x="3282315" y="1203960"/>
                  <a:pt x="3376930" y="1101090"/>
                  <a:pt x="3463925" y="1029970"/>
                </a:cubicBezTo>
                <a:lnTo>
                  <a:pt x="3463925" y="1025525"/>
                </a:lnTo>
                <a:cubicBezTo>
                  <a:pt x="3352165" y="1114425"/>
                  <a:pt x="3239135" y="1247775"/>
                  <a:pt x="3118485" y="1350010"/>
                </a:cubicBezTo>
                <a:cubicBezTo>
                  <a:pt x="2976245" y="1468755"/>
                  <a:pt x="2780665" y="1771650"/>
                  <a:pt x="2788920" y="1948180"/>
                </a:cubicBezTo>
                <a:close/>
                <a:moveTo>
                  <a:pt x="2927350" y="1948180"/>
                </a:moveTo>
                <a:lnTo>
                  <a:pt x="2930525" y="1948180"/>
                </a:lnTo>
                <a:cubicBezTo>
                  <a:pt x="2929890" y="1945640"/>
                  <a:pt x="2929890" y="1943100"/>
                  <a:pt x="2929890" y="1942465"/>
                </a:cubicBezTo>
                <a:cubicBezTo>
                  <a:pt x="2922270" y="1795780"/>
                  <a:pt x="3029585" y="1597025"/>
                  <a:pt x="3142615" y="1498600"/>
                </a:cubicBezTo>
                <a:cubicBezTo>
                  <a:pt x="3179445" y="1463675"/>
                  <a:pt x="3228975" y="1437640"/>
                  <a:pt x="3282315" y="1398905"/>
                </a:cubicBezTo>
                <a:cubicBezTo>
                  <a:pt x="3355975" y="1344295"/>
                  <a:pt x="3408045" y="1299845"/>
                  <a:pt x="3463925" y="1249045"/>
                </a:cubicBezTo>
                <a:lnTo>
                  <a:pt x="3463925" y="1244600"/>
                </a:lnTo>
                <a:cubicBezTo>
                  <a:pt x="3388360" y="1311275"/>
                  <a:pt x="3317875" y="1376045"/>
                  <a:pt x="3207385" y="1445260"/>
                </a:cubicBezTo>
                <a:cubicBezTo>
                  <a:pt x="3057525" y="1534795"/>
                  <a:pt x="2915285" y="1775460"/>
                  <a:pt x="2927350" y="1948180"/>
                </a:cubicBezTo>
                <a:close/>
                <a:moveTo>
                  <a:pt x="3366135" y="1639570"/>
                </a:moveTo>
                <a:cubicBezTo>
                  <a:pt x="3312795" y="1656715"/>
                  <a:pt x="3267710" y="1693545"/>
                  <a:pt x="3234055" y="1746885"/>
                </a:cubicBezTo>
                <a:cubicBezTo>
                  <a:pt x="3197225" y="1805940"/>
                  <a:pt x="3180715" y="1878965"/>
                  <a:pt x="3187700" y="1947545"/>
                </a:cubicBezTo>
                <a:lnTo>
                  <a:pt x="3194685" y="1947545"/>
                </a:lnTo>
                <a:cubicBezTo>
                  <a:pt x="3194050" y="1945640"/>
                  <a:pt x="3194050" y="1944370"/>
                  <a:pt x="3194685" y="1942465"/>
                </a:cubicBezTo>
                <a:cubicBezTo>
                  <a:pt x="3183255" y="1792605"/>
                  <a:pt x="3274060" y="1646555"/>
                  <a:pt x="3428365" y="1633220"/>
                </a:cubicBezTo>
                <a:cubicBezTo>
                  <a:pt x="3437890" y="1630680"/>
                  <a:pt x="3451860" y="1628140"/>
                  <a:pt x="3463925" y="1625600"/>
                </a:cubicBezTo>
                <a:lnTo>
                  <a:pt x="3463925" y="1617980"/>
                </a:lnTo>
                <a:cubicBezTo>
                  <a:pt x="3458845" y="1619885"/>
                  <a:pt x="3453765" y="1621155"/>
                  <a:pt x="3449320" y="1621790"/>
                </a:cubicBezTo>
                <a:cubicBezTo>
                  <a:pt x="3422015" y="1629410"/>
                  <a:pt x="3390900" y="1631315"/>
                  <a:pt x="3366135" y="1639570"/>
                </a:cubicBezTo>
                <a:close/>
                <a:moveTo>
                  <a:pt x="3108960" y="1724660"/>
                </a:moveTo>
                <a:cubicBezTo>
                  <a:pt x="3070860" y="1798320"/>
                  <a:pt x="3053715" y="1880235"/>
                  <a:pt x="3060700" y="1948180"/>
                </a:cubicBezTo>
                <a:lnTo>
                  <a:pt x="3064510" y="1948180"/>
                </a:lnTo>
                <a:cubicBezTo>
                  <a:pt x="3057525" y="1880870"/>
                  <a:pt x="3075305" y="1800225"/>
                  <a:pt x="3112770" y="1726565"/>
                </a:cubicBezTo>
                <a:cubicBezTo>
                  <a:pt x="3158490" y="1637665"/>
                  <a:pt x="3225800" y="1572260"/>
                  <a:pt x="3302635" y="1542415"/>
                </a:cubicBezTo>
                <a:cubicBezTo>
                  <a:pt x="3368040" y="1517015"/>
                  <a:pt x="3420745" y="1488440"/>
                  <a:pt x="3464560" y="1459865"/>
                </a:cubicBezTo>
                <a:lnTo>
                  <a:pt x="3464560" y="1455420"/>
                </a:lnTo>
                <a:cubicBezTo>
                  <a:pt x="3420110" y="1484630"/>
                  <a:pt x="3368040" y="1513840"/>
                  <a:pt x="3301365" y="1539240"/>
                </a:cubicBezTo>
                <a:cubicBezTo>
                  <a:pt x="3223260" y="1568450"/>
                  <a:pt x="3155315" y="1634490"/>
                  <a:pt x="3108960" y="1724660"/>
                </a:cubicBezTo>
                <a:close/>
                <a:moveTo>
                  <a:pt x="2957195" y="1163320"/>
                </a:moveTo>
                <a:cubicBezTo>
                  <a:pt x="2832735" y="1340485"/>
                  <a:pt x="2649220" y="1667510"/>
                  <a:pt x="2526030" y="1929130"/>
                </a:cubicBezTo>
                <a:cubicBezTo>
                  <a:pt x="2523490" y="1935480"/>
                  <a:pt x="2520315" y="1941830"/>
                  <a:pt x="2517140" y="1947545"/>
                </a:cubicBezTo>
                <a:lnTo>
                  <a:pt x="2526030" y="1947545"/>
                </a:lnTo>
                <a:cubicBezTo>
                  <a:pt x="2530475" y="1937385"/>
                  <a:pt x="2534920" y="1924685"/>
                  <a:pt x="2536825" y="1923415"/>
                </a:cubicBezTo>
                <a:cubicBezTo>
                  <a:pt x="2764155" y="1449070"/>
                  <a:pt x="3070860" y="933450"/>
                  <a:pt x="3388995" y="680720"/>
                </a:cubicBezTo>
                <a:cubicBezTo>
                  <a:pt x="3416300" y="657860"/>
                  <a:pt x="3444875" y="642620"/>
                  <a:pt x="3463925" y="631825"/>
                </a:cubicBezTo>
                <a:lnTo>
                  <a:pt x="3463925" y="623570"/>
                </a:lnTo>
                <a:cubicBezTo>
                  <a:pt x="3300730" y="704850"/>
                  <a:pt x="3092450" y="969645"/>
                  <a:pt x="2957195" y="1163320"/>
                </a:cubicBezTo>
                <a:close/>
                <a:moveTo>
                  <a:pt x="3096895" y="352425"/>
                </a:moveTo>
                <a:cubicBezTo>
                  <a:pt x="2853055" y="626110"/>
                  <a:pt x="2787015" y="839470"/>
                  <a:pt x="2697480" y="1031875"/>
                </a:cubicBezTo>
                <a:cubicBezTo>
                  <a:pt x="2568575" y="1305560"/>
                  <a:pt x="2349500" y="1660525"/>
                  <a:pt x="2146935" y="1920240"/>
                </a:cubicBezTo>
                <a:cubicBezTo>
                  <a:pt x="2139950" y="1930400"/>
                  <a:pt x="2131060" y="1939925"/>
                  <a:pt x="2124710" y="1948180"/>
                </a:cubicBezTo>
                <a:lnTo>
                  <a:pt x="2129790" y="1948180"/>
                </a:lnTo>
                <a:cubicBezTo>
                  <a:pt x="2142490" y="1931670"/>
                  <a:pt x="2155825" y="1915795"/>
                  <a:pt x="2169795" y="1897380"/>
                </a:cubicBezTo>
                <a:cubicBezTo>
                  <a:pt x="2678430" y="1212850"/>
                  <a:pt x="2744470" y="896620"/>
                  <a:pt x="2846705" y="717550"/>
                </a:cubicBezTo>
                <a:cubicBezTo>
                  <a:pt x="2979420" y="465455"/>
                  <a:pt x="3227070" y="173990"/>
                  <a:pt x="3462020" y="72390"/>
                </a:cubicBezTo>
                <a:cubicBezTo>
                  <a:pt x="3462655" y="71755"/>
                  <a:pt x="3463925" y="71755"/>
                  <a:pt x="3464560" y="71120"/>
                </a:cubicBezTo>
                <a:lnTo>
                  <a:pt x="3464560" y="67310"/>
                </a:lnTo>
                <a:cubicBezTo>
                  <a:pt x="3343910" y="115570"/>
                  <a:pt x="3217545" y="220980"/>
                  <a:pt x="3096895" y="352425"/>
                </a:cubicBezTo>
                <a:close/>
                <a:moveTo>
                  <a:pt x="3154045" y="492760"/>
                </a:moveTo>
                <a:cubicBezTo>
                  <a:pt x="2945130" y="717550"/>
                  <a:pt x="2852420" y="927735"/>
                  <a:pt x="2761615" y="1107440"/>
                </a:cubicBezTo>
                <a:cubicBezTo>
                  <a:pt x="2675890" y="1272540"/>
                  <a:pt x="2565400" y="1466850"/>
                  <a:pt x="2443480" y="1664335"/>
                </a:cubicBezTo>
                <a:cubicBezTo>
                  <a:pt x="2386330" y="1757045"/>
                  <a:pt x="2289175" y="1906905"/>
                  <a:pt x="2264410" y="1947545"/>
                </a:cubicBezTo>
                <a:lnTo>
                  <a:pt x="2266315" y="1947545"/>
                </a:lnTo>
                <a:cubicBezTo>
                  <a:pt x="2273300" y="1937385"/>
                  <a:pt x="2286000" y="1919605"/>
                  <a:pt x="2304415" y="1891665"/>
                </a:cubicBezTo>
                <a:cubicBezTo>
                  <a:pt x="2659380" y="1341755"/>
                  <a:pt x="2726055" y="1172845"/>
                  <a:pt x="2903220" y="841375"/>
                </a:cubicBezTo>
                <a:cubicBezTo>
                  <a:pt x="3028950" y="622300"/>
                  <a:pt x="3248025" y="353695"/>
                  <a:pt x="3463925" y="255905"/>
                </a:cubicBezTo>
                <a:lnTo>
                  <a:pt x="3463925" y="251460"/>
                </a:lnTo>
                <a:cubicBezTo>
                  <a:pt x="3370580" y="291465"/>
                  <a:pt x="3260725" y="379095"/>
                  <a:pt x="3154045" y="492760"/>
                </a:cubicBezTo>
                <a:close/>
                <a:moveTo>
                  <a:pt x="1587500" y="566420"/>
                </a:moveTo>
                <a:cubicBezTo>
                  <a:pt x="1809115" y="405765"/>
                  <a:pt x="2021840" y="212725"/>
                  <a:pt x="2200910" y="0"/>
                </a:cubicBezTo>
                <a:lnTo>
                  <a:pt x="2197100" y="0"/>
                </a:lnTo>
                <a:cubicBezTo>
                  <a:pt x="2165350" y="36830"/>
                  <a:pt x="2131060" y="74930"/>
                  <a:pt x="2097405" y="110490"/>
                </a:cubicBezTo>
                <a:cubicBezTo>
                  <a:pt x="1774825" y="456565"/>
                  <a:pt x="1522730" y="598805"/>
                  <a:pt x="1330960" y="742315"/>
                </a:cubicBezTo>
                <a:cubicBezTo>
                  <a:pt x="871855" y="1095375"/>
                  <a:pt x="603250" y="1541780"/>
                  <a:pt x="367030" y="1946275"/>
                </a:cubicBezTo>
                <a:cubicBezTo>
                  <a:pt x="366395" y="1946910"/>
                  <a:pt x="366395" y="1946910"/>
                  <a:pt x="366395" y="1947545"/>
                </a:cubicBezTo>
                <a:lnTo>
                  <a:pt x="370840" y="1947545"/>
                </a:lnTo>
                <a:cubicBezTo>
                  <a:pt x="499745" y="1732915"/>
                  <a:pt x="612140" y="1528445"/>
                  <a:pt x="814705" y="1266825"/>
                </a:cubicBezTo>
                <a:cubicBezTo>
                  <a:pt x="1090930" y="917575"/>
                  <a:pt x="1295400" y="764540"/>
                  <a:pt x="1587500" y="566420"/>
                </a:cubicBezTo>
                <a:close/>
                <a:moveTo>
                  <a:pt x="2889885" y="1072515"/>
                </a:moveTo>
                <a:cubicBezTo>
                  <a:pt x="2639695" y="1511300"/>
                  <a:pt x="2481580" y="1783080"/>
                  <a:pt x="2393950" y="1948180"/>
                </a:cubicBezTo>
                <a:lnTo>
                  <a:pt x="2394585" y="1948180"/>
                </a:lnTo>
                <a:cubicBezTo>
                  <a:pt x="2541905" y="1699895"/>
                  <a:pt x="2745105" y="1321435"/>
                  <a:pt x="2943225" y="989965"/>
                </a:cubicBezTo>
                <a:cubicBezTo>
                  <a:pt x="3081020" y="769620"/>
                  <a:pt x="3275965" y="533400"/>
                  <a:pt x="3463290" y="441325"/>
                </a:cubicBezTo>
                <a:lnTo>
                  <a:pt x="3463290" y="437515"/>
                </a:lnTo>
                <a:cubicBezTo>
                  <a:pt x="3238500" y="549275"/>
                  <a:pt x="3023870" y="840105"/>
                  <a:pt x="2889885" y="1072515"/>
                </a:cubicBezTo>
                <a:close/>
                <a:moveTo>
                  <a:pt x="3344545" y="1809750"/>
                </a:moveTo>
                <a:cubicBezTo>
                  <a:pt x="3320415" y="1849120"/>
                  <a:pt x="3310255" y="1899285"/>
                  <a:pt x="3314065" y="1948180"/>
                </a:cubicBezTo>
                <a:lnTo>
                  <a:pt x="3317875" y="1948180"/>
                </a:lnTo>
                <a:cubicBezTo>
                  <a:pt x="3315335" y="1888490"/>
                  <a:pt x="3327400" y="1826895"/>
                  <a:pt x="3370580" y="1781810"/>
                </a:cubicBezTo>
                <a:cubicBezTo>
                  <a:pt x="3400425" y="1750695"/>
                  <a:pt x="3429000" y="1741170"/>
                  <a:pt x="3463925" y="1734820"/>
                </a:cubicBezTo>
                <a:lnTo>
                  <a:pt x="3463925" y="1730375"/>
                </a:lnTo>
                <a:cubicBezTo>
                  <a:pt x="3416300" y="1734820"/>
                  <a:pt x="3370580" y="1767205"/>
                  <a:pt x="3344545" y="1809750"/>
                </a:cubicBezTo>
                <a:close/>
                <a:moveTo>
                  <a:pt x="1918335" y="593725"/>
                </a:moveTo>
                <a:cubicBezTo>
                  <a:pt x="2093595" y="385445"/>
                  <a:pt x="2266315" y="187325"/>
                  <a:pt x="2413635" y="635"/>
                </a:cubicBezTo>
                <a:lnTo>
                  <a:pt x="2413000" y="635"/>
                </a:lnTo>
                <a:cubicBezTo>
                  <a:pt x="2279650" y="154305"/>
                  <a:pt x="2158365" y="308610"/>
                  <a:pt x="2013585" y="476885"/>
                </a:cubicBezTo>
                <a:cubicBezTo>
                  <a:pt x="1482090" y="1087120"/>
                  <a:pt x="1226820" y="1534160"/>
                  <a:pt x="890270" y="1918335"/>
                </a:cubicBezTo>
                <a:cubicBezTo>
                  <a:pt x="880745" y="1929130"/>
                  <a:pt x="871220" y="1938655"/>
                  <a:pt x="862330" y="1948180"/>
                </a:cubicBezTo>
                <a:lnTo>
                  <a:pt x="865505" y="1948180"/>
                </a:lnTo>
                <a:cubicBezTo>
                  <a:pt x="971550" y="1844040"/>
                  <a:pt x="1089025" y="1679575"/>
                  <a:pt x="1228090" y="1493520"/>
                </a:cubicBezTo>
                <a:cubicBezTo>
                  <a:pt x="1471930" y="1160780"/>
                  <a:pt x="1658620" y="897890"/>
                  <a:pt x="1918335" y="593725"/>
                </a:cubicBezTo>
                <a:close/>
                <a:moveTo>
                  <a:pt x="2390775" y="130175"/>
                </a:moveTo>
                <a:cubicBezTo>
                  <a:pt x="2425065" y="85725"/>
                  <a:pt x="2458720" y="42545"/>
                  <a:pt x="2492375" y="0"/>
                </a:cubicBezTo>
                <a:lnTo>
                  <a:pt x="2482850" y="0"/>
                </a:lnTo>
                <a:cubicBezTo>
                  <a:pt x="2456180" y="33020"/>
                  <a:pt x="2430780" y="66040"/>
                  <a:pt x="2403475" y="100330"/>
                </a:cubicBezTo>
                <a:cubicBezTo>
                  <a:pt x="1929765" y="710565"/>
                  <a:pt x="1456055" y="1543685"/>
                  <a:pt x="1013460" y="1947545"/>
                </a:cubicBezTo>
                <a:lnTo>
                  <a:pt x="1024890" y="1947545"/>
                </a:lnTo>
                <a:cubicBezTo>
                  <a:pt x="1036320" y="1937385"/>
                  <a:pt x="1048385" y="1926590"/>
                  <a:pt x="1056640" y="1918335"/>
                </a:cubicBezTo>
                <a:cubicBezTo>
                  <a:pt x="1141730" y="1837055"/>
                  <a:pt x="1238885" y="1726565"/>
                  <a:pt x="1355725" y="1577975"/>
                </a:cubicBezTo>
                <a:cubicBezTo>
                  <a:pt x="1684655" y="1166495"/>
                  <a:pt x="2040255" y="586740"/>
                  <a:pt x="2390775" y="130175"/>
                </a:cubicBezTo>
                <a:close/>
                <a:moveTo>
                  <a:pt x="1713230" y="553720"/>
                </a:moveTo>
                <a:cubicBezTo>
                  <a:pt x="1933575" y="368935"/>
                  <a:pt x="2124075" y="174625"/>
                  <a:pt x="2271395" y="0"/>
                </a:cubicBezTo>
                <a:lnTo>
                  <a:pt x="2267585" y="0"/>
                </a:lnTo>
                <a:cubicBezTo>
                  <a:pt x="2235835" y="36830"/>
                  <a:pt x="2204720" y="72390"/>
                  <a:pt x="2170430" y="109855"/>
                </a:cubicBezTo>
                <a:cubicBezTo>
                  <a:pt x="1931670" y="377825"/>
                  <a:pt x="1687195" y="568960"/>
                  <a:pt x="1501140" y="724535"/>
                </a:cubicBezTo>
                <a:cubicBezTo>
                  <a:pt x="1052195" y="1121410"/>
                  <a:pt x="797560" y="1562735"/>
                  <a:pt x="535305" y="1948180"/>
                </a:cubicBezTo>
                <a:lnTo>
                  <a:pt x="539750" y="1948180"/>
                </a:lnTo>
                <a:cubicBezTo>
                  <a:pt x="705485" y="1709420"/>
                  <a:pt x="839470" y="1477645"/>
                  <a:pt x="1054735" y="1206500"/>
                </a:cubicBezTo>
                <a:cubicBezTo>
                  <a:pt x="1270000" y="933450"/>
                  <a:pt x="1457960" y="754380"/>
                  <a:pt x="1713230" y="553720"/>
                </a:cubicBezTo>
                <a:close/>
                <a:moveTo>
                  <a:pt x="1553845" y="1565275"/>
                </a:moveTo>
                <a:cubicBezTo>
                  <a:pt x="2159000" y="810895"/>
                  <a:pt x="2157095" y="547370"/>
                  <a:pt x="2564765" y="0"/>
                </a:cubicBezTo>
                <a:lnTo>
                  <a:pt x="2561590" y="0"/>
                </a:lnTo>
                <a:cubicBezTo>
                  <a:pt x="2540000" y="28575"/>
                  <a:pt x="2519045" y="57785"/>
                  <a:pt x="2496820" y="88900"/>
                </a:cubicBezTo>
                <a:cubicBezTo>
                  <a:pt x="2425065" y="189865"/>
                  <a:pt x="2351405" y="302895"/>
                  <a:pt x="2280285" y="427990"/>
                </a:cubicBezTo>
                <a:cubicBezTo>
                  <a:pt x="2200910" y="569595"/>
                  <a:pt x="2139315" y="695960"/>
                  <a:pt x="2061845" y="824865"/>
                </a:cubicBezTo>
                <a:cubicBezTo>
                  <a:pt x="1826895" y="1224915"/>
                  <a:pt x="1471295" y="1720850"/>
                  <a:pt x="1167130" y="1947545"/>
                </a:cubicBezTo>
                <a:lnTo>
                  <a:pt x="1174115" y="1947545"/>
                </a:lnTo>
                <a:cubicBezTo>
                  <a:pt x="1283335" y="1866265"/>
                  <a:pt x="1411605" y="1737360"/>
                  <a:pt x="1553845" y="1565275"/>
                </a:cubicBezTo>
                <a:close/>
                <a:moveTo>
                  <a:pt x="1771015" y="610235"/>
                </a:moveTo>
                <a:cubicBezTo>
                  <a:pt x="1985010" y="403225"/>
                  <a:pt x="2192020" y="186055"/>
                  <a:pt x="2341245" y="0"/>
                </a:cubicBezTo>
                <a:lnTo>
                  <a:pt x="2340610" y="0"/>
                </a:lnTo>
                <a:cubicBezTo>
                  <a:pt x="2231390" y="123825"/>
                  <a:pt x="2112645" y="262255"/>
                  <a:pt x="1979295" y="398145"/>
                </a:cubicBezTo>
                <a:cubicBezTo>
                  <a:pt x="1917065" y="462280"/>
                  <a:pt x="1852930" y="527050"/>
                  <a:pt x="1785620" y="591185"/>
                </a:cubicBezTo>
                <a:cubicBezTo>
                  <a:pt x="1305560" y="1047750"/>
                  <a:pt x="1061720" y="1476375"/>
                  <a:pt x="718185" y="1926590"/>
                </a:cubicBezTo>
                <a:cubicBezTo>
                  <a:pt x="710565" y="1935480"/>
                  <a:pt x="704850" y="1942465"/>
                  <a:pt x="701040" y="1947545"/>
                </a:cubicBezTo>
                <a:lnTo>
                  <a:pt x="706120" y="1947545"/>
                </a:lnTo>
                <a:cubicBezTo>
                  <a:pt x="709930" y="1943100"/>
                  <a:pt x="715010" y="1936750"/>
                  <a:pt x="720725" y="1929765"/>
                </a:cubicBezTo>
                <a:cubicBezTo>
                  <a:pt x="1051560" y="1493520"/>
                  <a:pt x="1320165" y="1039495"/>
                  <a:pt x="1771015" y="610235"/>
                </a:cubicBezTo>
                <a:close/>
                <a:moveTo>
                  <a:pt x="1946275" y="1548765"/>
                </a:moveTo>
                <a:cubicBezTo>
                  <a:pt x="2112010" y="1367790"/>
                  <a:pt x="2251075" y="1163320"/>
                  <a:pt x="2352675" y="953135"/>
                </a:cubicBezTo>
                <a:cubicBezTo>
                  <a:pt x="2557145" y="525780"/>
                  <a:pt x="2478405" y="405130"/>
                  <a:pt x="2726690" y="0"/>
                </a:cubicBezTo>
                <a:lnTo>
                  <a:pt x="2722245" y="0"/>
                </a:lnTo>
                <a:cubicBezTo>
                  <a:pt x="2719705" y="4445"/>
                  <a:pt x="2717800" y="8890"/>
                  <a:pt x="2715895" y="10795"/>
                </a:cubicBezTo>
                <a:cubicBezTo>
                  <a:pt x="2642235" y="131445"/>
                  <a:pt x="2585085" y="255270"/>
                  <a:pt x="2542540" y="385445"/>
                </a:cubicBezTo>
                <a:cubicBezTo>
                  <a:pt x="2492375" y="553720"/>
                  <a:pt x="2461260" y="708660"/>
                  <a:pt x="2388235" y="866775"/>
                </a:cubicBezTo>
                <a:cubicBezTo>
                  <a:pt x="2208530" y="1291590"/>
                  <a:pt x="1810385" y="1767205"/>
                  <a:pt x="1436370" y="1947545"/>
                </a:cubicBezTo>
                <a:lnTo>
                  <a:pt x="1442085" y="1947545"/>
                </a:lnTo>
                <a:cubicBezTo>
                  <a:pt x="1591945" y="1885315"/>
                  <a:pt x="1803400" y="1705610"/>
                  <a:pt x="1946275" y="1548765"/>
                </a:cubicBezTo>
                <a:close/>
                <a:moveTo>
                  <a:pt x="2035175" y="1589405"/>
                </a:moveTo>
                <a:cubicBezTo>
                  <a:pt x="2248535" y="1341755"/>
                  <a:pt x="2435225" y="1036320"/>
                  <a:pt x="2538095" y="727075"/>
                </a:cubicBezTo>
                <a:cubicBezTo>
                  <a:pt x="2624455" y="421640"/>
                  <a:pt x="2696210" y="242570"/>
                  <a:pt x="2877820" y="635"/>
                </a:cubicBezTo>
                <a:lnTo>
                  <a:pt x="2874010" y="635"/>
                </a:lnTo>
                <a:cubicBezTo>
                  <a:pt x="2873375" y="1270"/>
                  <a:pt x="2872740" y="2540"/>
                  <a:pt x="2872105" y="3175"/>
                </a:cubicBezTo>
                <a:cubicBezTo>
                  <a:pt x="2820035" y="72390"/>
                  <a:pt x="2773045" y="143510"/>
                  <a:pt x="2729865" y="219710"/>
                </a:cubicBezTo>
                <a:cubicBezTo>
                  <a:pt x="2573655" y="495300"/>
                  <a:pt x="2569210" y="683260"/>
                  <a:pt x="2463165" y="913130"/>
                </a:cubicBezTo>
                <a:cubicBezTo>
                  <a:pt x="2293620" y="1302385"/>
                  <a:pt x="1960880" y="1734820"/>
                  <a:pt x="1637030" y="1948815"/>
                </a:cubicBezTo>
                <a:lnTo>
                  <a:pt x="1644015" y="1948815"/>
                </a:lnTo>
                <a:cubicBezTo>
                  <a:pt x="1788160" y="1851025"/>
                  <a:pt x="1904365" y="1739265"/>
                  <a:pt x="2035175" y="1589405"/>
                </a:cubicBezTo>
                <a:close/>
                <a:moveTo>
                  <a:pt x="2419985" y="1200785"/>
                </a:moveTo>
                <a:cubicBezTo>
                  <a:pt x="2515870" y="1032510"/>
                  <a:pt x="2588895" y="866775"/>
                  <a:pt x="2637790" y="708660"/>
                </a:cubicBezTo>
                <a:cubicBezTo>
                  <a:pt x="2738755" y="379095"/>
                  <a:pt x="2922270" y="140970"/>
                  <a:pt x="3056890" y="635"/>
                </a:cubicBezTo>
                <a:lnTo>
                  <a:pt x="3046730" y="635"/>
                </a:lnTo>
                <a:cubicBezTo>
                  <a:pt x="2911475" y="142875"/>
                  <a:pt x="2731135" y="379730"/>
                  <a:pt x="2630805" y="706755"/>
                </a:cubicBezTo>
                <a:cubicBezTo>
                  <a:pt x="2582545" y="864870"/>
                  <a:pt x="2509520" y="1029970"/>
                  <a:pt x="2413635" y="1197610"/>
                </a:cubicBezTo>
                <a:cubicBezTo>
                  <a:pt x="2329815" y="1344930"/>
                  <a:pt x="2228215" y="1493520"/>
                  <a:pt x="2120265" y="1627505"/>
                </a:cubicBezTo>
                <a:cubicBezTo>
                  <a:pt x="2014220" y="1758950"/>
                  <a:pt x="1906270" y="1870075"/>
                  <a:pt x="1812290" y="1948180"/>
                </a:cubicBezTo>
                <a:lnTo>
                  <a:pt x="1823720" y="1948180"/>
                </a:lnTo>
                <a:cubicBezTo>
                  <a:pt x="1825625" y="1946275"/>
                  <a:pt x="1828165" y="1944370"/>
                  <a:pt x="1830070" y="1942465"/>
                </a:cubicBezTo>
                <a:cubicBezTo>
                  <a:pt x="1924050" y="1862455"/>
                  <a:pt x="2026285" y="1755140"/>
                  <a:pt x="2125980" y="1631950"/>
                </a:cubicBezTo>
                <a:cubicBezTo>
                  <a:pt x="2233930" y="1497965"/>
                  <a:pt x="2335530" y="1348740"/>
                  <a:pt x="2419985" y="1200785"/>
                </a:cubicBezTo>
                <a:close/>
                <a:moveTo>
                  <a:pt x="1750060" y="1557020"/>
                </a:moveTo>
                <a:cubicBezTo>
                  <a:pt x="1957070" y="1318895"/>
                  <a:pt x="2148840" y="1025525"/>
                  <a:pt x="2282825" y="730250"/>
                </a:cubicBezTo>
                <a:cubicBezTo>
                  <a:pt x="2320925" y="648335"/>
                  <a:pt x="2350135" y="568325"/>
                  <a:pt x="2382520" y="485140"/>
                </a:cubicBezTo>
                <a:cubicBezTo>
                  <a:pt x="2449195" y="318770"/>
                  <a:pt x="2541270" y="152400"/>
                  <a:pt x="2644775" y="635"/>
                </a:cubicBezTo>
                <a:lnTo>
                  <a:pt x="2640965" y="635"/>
                </a:lnTo>
                <a:cubicBezTo>
                  <a:pt x="2602865" y="55245"/>
                  <a:pt x="2567305" y="112395"/>
                  <a:pt x="2533650" y="169545"/>
                </a:cubicBezTo>
                <a:cubicBezTo>
                  <a:pt x="2390140" y="406400"/>
                  <a:pt x="2330450" y="654050"/>
                  <a:pt x="2199005" y="893445"/>
                </a:cubicBezTo>
                <a:cubicBezTo>
                  <a:pt x="1998345" y="1278890"/>
                  <a:pt x="1640840" y="1744980"/>
                  <a:pt x="1307465" y="1948180"/>
                </a:cubicBezTo>
                <a:lnTo>
                  <a:pt x="1314450" y="1948180"/>
                </a:lnTo>
                <a:cubicBezTo>
                  <a:pt x="1478280" y="1844675"/>
                  <a:pt x="1600835" y="1724660"/>
                  <a:pt x="1750060" y="1557020"/>
                </a:cubicBezTo>
                <a:close/>
                <a:moveTo>
                  <a:pt x="3262630" y="6985"/>
                </a:moveTo>
                <a:cubicBezTo>
                  <a:pt x="3265805" y="4445"/>
                  <a:pt x="3268345" y="2540"/>
                  <a:pt x="3271520" y="0"/>
                </a:cubicBezTo>
                <a:lnTo>
                  <a:pt x="3266440" y="0"/>
                </a:lnTo>
                <a:cubicBezTo>
                  <a:pt x="3082290" y="136525"/>
                  <a:pt x="2915285" y="346710"/>
                  <a:pt x="2804160" y="554355"/>
                </a:cubicBezTo>
                <a:cubicBezTo>
                  <a:pt x="2742565" y="664845"/>
                  <a:pt x="2701290" y="788035"/>
                  <a:pt x="2662555" y="888365"/>
                </a:cubicBezTo>
                <a:cubicBezTo>
                  <a:pt x="2531745" y="1214755"/>
                  <a:pt x="2273935" y="1626870"/>
                  <a:pt x="2009140" y="1913255"/>
                </a:cubicBezTo>
                <a:cubicBezTo>
                  <a:pt x="1997710" y="1925320"/>
                  <a:pt x="1986915" y="1936750"/>
                  <a:pt x="1976120" y="1947545"/>
                </a:cubicBezTo>
                <a:lnTo>
                  <a:pt x="1978660" y="1947545"/>
                </a:lnTo>
                <a:cubicBezTo>
                  <a:pt x="2273935" y="1651000"/>
                  <a:pt x="2576830" y="1150620"/>
                  <a:pt x="2700020" y="798195"/>
                </a:cubicBezTo>
                <a:cubicBezTo>
                  <a:pt x="2805430" y="498475"/>
                  <a:pt x="3008630" y="203200"/>
                  <a:pt x="3262630" y="6985"/>
                </a:cubicBezTo>
                <a:close/>
              </a:path>
            </a:pathLst>
          </a:custGeom>
          <a:gradFill rotWithShape="0">
            <a:gsLst>
              <a:gs pos="0">
                <a:srgbClr val="08303f">
                  <a:alpha val="13000"/>
                </a:srgbClr>
              </a:gs>
              <a:gs pos="100000">
                <a:srgbClr val="000000">
                  <a:alpha val="31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24;p4"/>
          <p:cNvSpPr/>
          <p:nvPr/>
        </p:nvSpPr>
        <p:spPr>
          <a:xfrm>
            <a:off x="3106800" y="-281520"/>
            <a:ext cx="2930400" cy="2881800"/>
          </a:xfrm>
          <a:custGeom>
            <a:avLst/>
            <a:gdLst>
              <a:gd name="textAreaLeft" fmla="*/ 0 w 2930400"/>
              <a:gd name="textAreaRight" fmla="*/ 2930760 w 2930400"/>
              <a:gd name="textAreaTop" fmla="*/ 0 h 2881800"/>
              <a:gd name="textAreaBottom" fmla="*/ 2882160 h 288180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17727e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25;p4"/>
          <p:cNvSpPr/>
          <p:nvPr/>
        </p:nvSpPr>
        <p:spPr>
          <a:xfrm>
            <a:off x="3593520" y="763200"/>
            <a:ext cx="1956960" cy="646920"/>
          </a:xfrm>
          <a:prstGeom prst="rect">
            <a:avLst/>
          </a:prstGeom>
          <a:noFill/>
          <a:ln w="0">
            <a:noFill/>
          </a:ln>
          <a:effectLst>
            <a:outerShdw algn="bl" dir="5400000" dist="38160" rotWithShape="0">
              <a:schemeClr val="accent1"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chemeClr val="lt2"/>
                </a:solidFill>
                <a:latin typeface="Quantico"/>
                <a:ea typeface="Quantico"/>
              </a:rPr>
              <a:t>“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26;p4"/>
          <p:cNvSpPr/>
          <p:nvPr/>
        </p:nvSpPr>
        <p:spPr>
          <a:xfrm rot="5400000">
            <a:off x="4240080" y="686880"/>
            <a:ext cx="666720" cy="666720"/>
          </a:xfrm>
          <a:prstGeom prst="rect">
            <a:avLst/>
          </a:prstGeom>
          <a:noFill/>
          <a:ln w="9525">
            <a:solidFill>
              <a:srgbClr val="d6ff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" name="Google Shape;27;p4"/>
          <p:cNvCxnSpPr>
            <a:stCxn id="25" idx="1"/>
          </p:cNvCxnSpPr>
          <p:nvPr/>
        </p:nvCxnSpPr>
        <p:spPr>
          <a:xfrm flipH="1" flipV="1">
            <a:off x="4573080" y="0"/>
            <a:ext cx="720" cy="687600"/>
          </a:xfrm>
          <a:prstGeom prst="straightConnector1">
            <a:avLst/>
          </a:prstGeom>
          <a:ln w="9525">
            <a:solidFill>
              <a:srgbClr val="d6ffcf"/>
            </a:solidFill>
            <a:miter/>
          </a:ln>
        </p:spPr>
      </p:cxnSp>
      <p:sp>
        <p:nvSpPr>
          <p:cNvPr id="27" name="PlaceHolder 1"/>
          <p:cNvSpPr>
            <a:spLocks noGrp="1"/>
          </p:cNvSpPr>
          <p:nvPr>
            <p:ph type="body"/>
          </p:nvPr>
        </p:nvSpPr>
        <p:spPr>
          <a:xfrm>
            <a:off x="975240" y="1780920"/>
            <a:ext cx="7193160" cy="81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Leve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utl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3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48E801-077B-499A-AF7E-1686FDE1CB1C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7727e"/>
            </a:gs>
            <a:gs pos="100000">
              <a:srgbClr val="198d8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1;p5"/>
          <p:cNvSpPr/>
          <p:nvPr/>
        </p:nvSpPr>
        <p:spPr>
          <a:xfrm>
            <a:off x="0" y="0"/>
            <a:ext cx="9144360" cy="5142960"/>
          </a:xfrm>
          <a:custGeom>
            <a:avLst/>
            <a:gdLst>
              <a:gd name="textAreaLeft" fmla="*/ 0 w 9144360"/>
              <a:gd name="textAreaRight" fmla="*/ 9144720 w 9144360"/>
              <a:gd name="textAreaTop" fmla="*/ 0 h 5142960"/>
              <a:gd name="textAreaBottom" fmla="*/ 5143320 h 5142960"/>
            </a:gdLst>
            <a:ahLst/>
            <a:rect l="textAreaLeft" t="textAreaTop" r="textAreaRight" b="textAreaBottom"/>
            <a:pathLst>
              <a:path w="3463925" h="194818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000000">
                  <a:alpha val="15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Google Shape;32;p5"/>
          <p:cNvSpPr/>
          <p:nvPr/>
        </p:nvSpPr>
        <p:spPr>
          <a:xfrm>
            <a:off x="-1631520" y="3520080"/>
            <a:ext cx="4361040" cy="4288680"/>
          </a:xfrm>
          <a:custGeom>
            <a:avLst/>
            <a:gdLst>
              <a:gd name="textAreaLeft" fmla="*/ 0 w 4361040"/>
              <a:gd name="textAreaRight" fmla="*/ 4361400 w 4361040"/>
              <a:gd name="textAreaTop" fmla="*/ 0 h 4288680"/>
              <a:gd name="textAreaBottom" fmla="*/ 4289040 h 428868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17727e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33;p5"/>
          <p:cNvSpPr/>
          <p:nvPr/>
        </p:nvSpPr>
        <p:spPr>
          <a:xfrm>
            <a:off x="6724800" y="-1869120"/>
            <a:ext cx="3946680" cy="3881160"/>
          </a:xfrm>
          <a:custGeom>
            <a:avLst/>
            <a:gdLst>
              <a:gd name="textAreaLeft" fmla="*/ 0 w 3946680"/>
              <a:gd name="textAreaRight" fmla="*/ 3947040 w 3946680"/>
              <a:gd name="textAreaTop" fmla="*/ 0 h 3881160"/>
              <a:gd name="textAreaBottom" fmla="*/ 3881520 h 388116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198d8c">
                  <a:alpha val="15000"/>
                </a:srgbClr>
              </a:gs>
              <a:gs pos="100000">
                <a:srgbClr val="08303f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Google Shape;34;p5"/>
          <p:cNvCxnSpPr/>
          <p:nvPr/>
        </p:nvCxnSpPr>
        <p:spPr>
          <a:xfrm>
            <a:off x="0" y="1260720"/>
            <a:ext cx="840960" cy="360"/>
          </a:xfrm>
          <a:prstGeom prst="straightConnector1">
            <a:avLst/>
          </a:prstGeom>
          <a:ln w="9525">
            <a:solidFill>
              <a:srgbClr val="d6ffcf"/>
            </a:solidFill>
            <a:round/>
            <a:tailEnd len="med" type="diamond" w="med"/>
          </a:ln>
        </p:spPr>
      </p:cxn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75240" y="1065240"/>
            <a:ext cx="7193160" cy="39312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75240" y="1575000"/>
            <a:ext cx="719316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4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835E1E-351D-4686-9008-3AE872C46409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7727e"/>
            </a:gs>
            <a:gs pos="100000">
              <a:srgbClr val="198d8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7600" cy="5141160"/>
          </a:xfrm>
          <a:custGeom>
            <a:avLst/>
            <a:gdLst>
              <a:gd name="textAreaLeft" fmla="*/ 0 w 9147600"/>
              <a:gd name="textAreaRight" fmla="*/ 9147960 w 9147600"/>
              <a:gd name="textAreaTop" fmla="*/ 0 h 5141160"/>
              <a:gd name="textAreaBottom" fmla="*/ 5141520 h 5141160"/>
            </a:gdLst>
            <a:ahLst/>
            <a:rect l="textAreaLeft" t="textAreaTop" r="textAreaRight" b="textAreaBottom"/>
            <a:pathLst>
              <a:path w="3465194" h="194945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 rotWithShape="0">
            <a:gsLst>
              <a:gs pos="0">
                <a:srgbClr val="08303f">
                  <a:alpha val="13000"/>
                </a:srgbClr>
              </a:gs>
              <a:gs pos="100000">
                <a:srgbClr val="000000">
                  <a:alpha val="31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75240" y="1065240"/>
            <a:ext cx="7193160" cy="39312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75240" y="1575000"/>
            <a:ext cx="340884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759560" y="1575000"/>
            <a:ext cx="340884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5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AE8CE2-621D-4327-9475-2D86871A0F5B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1631520" y="3520080"/>
            <a:ext cx="4361040" cy="4288680"/>
          </a:xfrm>
          <a:custGeom>
            <a:avLst/>
            <a:gdLst>
              <a:gd name="textAreaLeft" fmla="*/ 0 w 4361040"/>
              <a:gd name="textAreaRight" fmla="*/ 4361400 w 4361040"/>
              <a:gd name="textAreaTop" fmla="*/ 0 h 4288680"/>
              <a:gd name="textAreaBottom" fmla="*/ 4289040 h 428868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17727e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00" y="-1869120"/>
            <a:ext cx="3946680" cy="3881160"/>
          </a:xfrm>
          <a:custGeom>
            <a:avLst/>
            <a:gdLst>
              <a:gd name="textAreaLeft" fmla="*/ 0 w 3946680"/>
              <a:gd name="textAreaRight" fmla="*/ 3947040 w 3946680"/>
              <a:gd name="textAreaTop" fmla="*/ 0 h 3881160"/>
              <a:gd name="textAreaBottom" fmla="*/ 3881520 h 388116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198d8c">
                  <a:alpha val="15000"/>
                </a:srgbClr>
              </a:gs>
              <a:gs pos="100000">
                <a:srgbClr val="08303f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0" y="1260720"/>
            <a:ext cx="840960" cy="360"/>
          </a:xfrm>
          <a:prstGeom prst="straightConnector1">
            <a:avLst/>
          </a:prstGeom>
          <a:ln w="9525">
            <a:solidFill>
              <a:srgbClr val="d6ffcf"/>
            </a:solidFill>
            <a:round/>
            <a:tailEnd len="med" type="diamond" w="med"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7727e"/>
            </a:gs>
            <a:gs pos="100000">
              <a:srgbClr val="198d8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8;p7"/>
          <p:cNvSpPr/>
          <p:nvPr/>
        </p:nvSpPr>
        <p:spPr>
          <a:xfrm>
            <a:off x="0" y="0"/>
            <a:ext cx="9144360" cy="5144400"/>
          </a:xfrm>
          <a:custGeom>
            <a:avLst/>
            <a:gdLst>
              <a:gd name="textAreaLeft" fmla="*/ 0 w 9144360"/>
              <a:gd name="textAreaRight" fmla="*/ 9144720 w 9144360"/>
              <a:gd name="textAreaTop" fmla="*/ 0 h 5144400"/>
              <a:gd name="textAreaBottom" fmla="*/ 5144760 h 5144400"/>
            </a:gdLst>
            <a:ahLst/>
            <a:rect l="textAreaLeft" t="textAreaTop" r="textAreaRight" b="textAreaBottom"/>
            <a:pathLst>
              <a:path w="3463925" h="1948814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 rotWithShape="0">
            <a:gsLst>
              <a:gs pos="0">
                <a:srgbClr val="08303f">
                  <a:alpha val="13000"/>
                </a:srgbClr>
              </a:gs>
              <a:gs pos="100000">
                <a:srgbClr val="000000">
                  <a:alpha val="31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75240" y="1065240"/>
            <a:ext cx="7193160" cy="39312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75240" y="1575000"/>
            <a:ext cx="220248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470400" y="1575000"/>
            <a:ext cx="220248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75640" y="1575000"/>
            <a:ext cx="220248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6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C964A9-FD9F-4025-AE91-F4C728B35C3D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Google Shape;54;p7"/>
          <p:cNvSpPr/>
          <p:nvPr/>
        </p:nvSpPr>
        <p:spPr>
          <a:xfrm>
            <a:off x="-1631520" y="3520080"/>
            <a:ext cx="4361040" cy="4288680"/>
          </a:xfrm>
          <a:custGeom>
            <a:avLst/>
            <a:gdLst>
              <a:gd name="textAreaLeft" fmla="*/ 0 w 4361040"/>
              <a:gd name="textAreaRight" fmla="*/ 4361400 w 4361040"/>
              <a:gd name="textAreaTop" fmla="*/ 0 h 4288680"/>
              <a:gd name="textAreaBottom" fmla="*/ 4289040 h 428868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17727e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55;p7"/>
          <p:cNvSpPr/>
          <p:nvPr/>
        </p:nvSpPr>
        <p:spPr>
          <a:xfrm>
            <a:off x="6724800" y="-1869120"/>
            <a:ext cx="3946680" cy="3881160"/>
          </a:xfrm>
          <a:custGeom>
            <a:avLst/>
            <a:gdLst>
              <a:gd name="textAreaLeft" fmla="*/ 0 w 3946680"/>
              <a:gd name="textAreaRight" fmla="*/ 3947040 w 3946680"/>
              <a:gd name="textAreaTop" fmla="*/ 0 h 3881160"/>
              <a:gd name="textAreaBottom" fmla="*/ 3881520 h 388116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198d8c">
                  <a:alpha val="15000"/>
                </a:srgbClr>
              </a:gs>
              <a:gs pos="100000">
                <a:srgbClr val="08303f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Google Shape;56;p7"/>
          <p:cNvCxnSpPr/>
          <p:nvPr/>
        </p:nvCxnSpPr>
        <p:spPr>
          <a:xfrm>
            <a:off x="0" y="1260720"/>
            <a:ext cx="840960" cy="360"/>
          </a:xfrm>
          <a:prstGeom prst="straightConnector1">
            <a:avLst/>
          </a:prstGeom>
          <a:ln w="9525">
            <a:solidFill>
              <a:srgbClr val="d6ffcf"/>
            </a:solidFill>
            <a:round/>
            <a:tailEnd len="med" type="diamond" w="med"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7727e"/>
            </a:gs>
            <a:gs pos="100000">
              <a:srgbClr val="198d8c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8;p8"/>
          <p:cNvSpPr/>
          <p:nvPr/>
        </p:nvSpPr>
        <p:spPr>
          <a:xfrm>
            <a:off x="0" y="0"/>
            <a:ext cx="9144360" cy="5142960"/>
          </a:xfrm>
          <a:custGeom>
            <a:avLst/>
            <a:gdLst>
              <a:gd name="textAreaLeft" fmla="*/ 0 w 9144360"/>
              <a:gd name="textAreaRight" fmla="*/ 9144720 w 9144360"/>
              <a:gd name="textAreaTop" fmla="*/ 0 h 5142960"/>
              <a:gd name="textAreaBottom" fmla="*/ 5143320 h 5142960"/>
            </a:gdLst>
            <a:ahLst/>
            <a:rect l="textAreaLeft" t="textAreaTop" r="textAreaRight" b="textAreaBottom"/>
            <a:pathLst>
              <a:path w="3463925" h="194818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000000">
                  <a:alpha val="15000"/>
                </a:srgbClr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sldNum" idx="7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6984A5-BE8A-4222-B395-1A7CF67B5C41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Google Shape;60;p8"/>
          <p:cNvSpPr/>
          <p:nvPr/>
        </p:nvSpPr>
        <p:spPr>
          <a:xfrm>
            <a:off x="-1631520" y="3520080"/>
            <a:ext cx="4361040" cy="4288680"/>
          </a:xfrm>
          <a:custGeom>
            <a:avLst/>
            <a:gdLst>
              <a:gd name="textAreaLeft" fmla="*/ 0 w 4361040"/>
              <a:gd name="textAreaRight" fmla="*/ 4361400 w 4361040"/>
              <a:gd name="textAreaTop" fmla="*/ 0 h 4288680"/>
              <a:gd name="textAreaBottom" fmla="*/ 4289040 h 428868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08303f">
                  <a:alpha val="15000"/>
                </a:srgbClr>
              </a:gs>
              <a:gs pos="100000">
                <a:srgbClr val="17727e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61;p8"/>
          <p:cNvSpPr/>
          <p:nvPr/>
        </p:nvSpPr>
        <p:spPr>
          <a:xfrm>
            <a:off x="6724800" y="-1869120"/>
            <a:ext cx="3946680" cy="3881160"/>
          </a:xfrm>
          <a:custGeom>
            <a:avLst/>
            <a:gdLst>
              <a:gd name="textAreaLeft" fmla="*/ 0 w 3946680"/>
              <a:gd name="textAreaRight" fmla="*/ 3947040 w 3946680"/>
              <a:gd name="textAreaTop" fmla="*/ 0 h 3881160"/>
              <a:gd name="textAreaBottom" fmla="*/ 3881520 h 3881160"/>
            </a:gdLst>
            <a:ahLst/>
            <a:rect l="textAreaLeft" t="textAreaTop" r="textAreaRight" b="textAreaBottom"/>
            <a:pathLst>
              <a:path w="3947121" h="3881628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 rotWithShape="0">
            <a:gsLst>
              <a:gs pos="0">
                <a:srgbClr val="198d8c">
                  <a:alpha val="15000"/>
                </a:srgbClr>
              </a:gs>
              <a:gs pos="100000">
                <a:srgbClr val="08303f">
                  <a:alpha val="15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975240" y="1065240"/>
            <a:ext cx="7193160" cy="39312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" name="Google Shape;63;p8"/>
          <p:cNvCxnSpPr/>
          <p:nvPr/>
        </p:nvCxnSpPr>
        <p:spPr>
          <a:xfrm>
            <a:off x="0" y="1260720"/>
            <a:ext cx="840960" cy="360"/>
          </a:xfrm>
          <a:prstGeom prst="straightConnector1">
            <a:avLst/>
          </a:prstGeom>
          <a:ln w="9525">
            <a:solidFill>
              <a:srgbClr val="d6ffcf"/>
            </a:solidFill>
            <a:round/>
            <a:tailEnd len="med" type="diamond" w="med"/>
          </a:ln>
        </p:spPr>
      </p:cxn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75240" y="1991880"/>
            <a:ext cx="7193160" cy="11595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lt1"/>
                </a:solidFill>
                <a:latin typeface="Quantico"/>
                <a:ea typeface="Quantico"/>
              </a:rPr>
              <a:t>INTERNET PROGRAMMING AND MOBILE PROGRAMMING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86;p 1"/>
          <p:cNvSpPr txBox="1"/>
          <p:nvPr/>
        </p:nvSpPr>
        <p:spPr>
          <a:xfrm>
            <a:off x="975600" y="2001600"/>
            <a:ext cx="7193160" cy="11595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chemeClr val="lt1"/>
                </a:solidFill>
                <a:latin typeface="Quantico"/>
                <a:ea typeface="Quantico"/>
              </a:rPr>
              <a:t>INTERNET PROGRAMMING AND MOBILE PROGRAMMING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86;p 2"/>
          <p:cNvSpPr txBox="1"/>
          <p:nvPr/>
        </p:nvSpPr>
        <p:spPr>
          <a:xfrm>
            <a:off x="923400" y="3886200"/>
            <a:ext cx="1362600" cy="9309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i="1" lang="en" sz="2200" spc="-1" strike="noStrike">
                <a:solidFill>
                  <a:schemeClr val="lt1"/>
                </a:solidFill>
                <a:latin typeface="Quantico"/>
                <a:ea typeface="Quantico"/>
              </a:rPr>
              <a:t>Dr Valery  </a:t>
            </a:r>
            <a:endParaRPr b="1" i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86;p 3"/>
          <p:cNvSpPr txBox="1"/>
          <p:nvPr/>
        </p:nvSpPr>
        <p:spPr>
          <a:xfrm>
            <a:off x="2408040" y="832320"/>
            <a:ext cx="7193160" cy="11595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i="1" lang="en" sz="2200" spc="-1" strike="noStrike">
                <a:solidFill>
                  <a:schemeClr val="lt1"/>
                </a:solidFill>
                <a:latin typeface="Quantico"/>
                <a:ea typeface="Quantico"/>
              </a:rPr>
              <a:t>GROUP 13</a:t>
            </a:r>
            <a:endParaRPr b="1" i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86;p 4"/>
          <p:cNvSpPr txBox="1"/>
          <p:nvPr/>
        </p:nvSpPr>
        <p:spPr>
          <a:xfrm>
            <a:off x="8694720" y="4204800"/>
            <a:ext cx="7193160" cy="11595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i="1" lang="en" sz="2200" spc="-1" strike="noStrike">
                <a:solidFill>
                  <a:schemeClr val="lt1"/>
                </a:solidFill>
                <a:latin typeface="Quantico"/>
                <a:ea typeface="Quantico"/>
              </a:rPr>
              <a:t>Dr Valery  </a:t>
            </a:r>
            <a:endParaRPr b="1" i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86;p 5"/>
          <p:cNvSpPr txBox="1"/>
          <p:nvPr/>
        </p:nvSpPr>
        <p:spPr>
          <a:xfrm>
            <a:off x="10055520" y="4177440"/>
            <a:ext cx="7193160" cy="11595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i="1" lang="en" sz="2200" spc="-1" strike="noStrike">
                <a:solidFill>
                  <a:schemeClr val="lt1"/>
                </a:solidFill>
                <a:latin typeface="Quantico"/>
                <a:ea typeface="Quantico"/>
              </a:rPr>
              <a:t>Dr Valery  </a:t>
            </a:r>
            <a:endParaRPr b="1" i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8303f"/>
            </a:gs>
            <a:gs pos="82000">
              <a:srgbClr val="145c6b"/>
            </a:gs>
            <a:gs pos="100000">
              <a:srgbClr val="17727e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928800"/>
            <a:ext cx="4572000" cy="11595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lt2"/>
                </a:solidFill>
                <a:latin typeface="Quantico"/>
                <a:ea typeface="Quantico"/>
              </a:rPr>
              <a:t>REQUIERMENT GATHERING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" name="Google Shape;133;p19"/>
          <p:cNvGrpSpPr/>
          <p:nvPr/>
        </p:nvGrpSpPr>
        <p:grpSpPr>
          <a:xfrm>
            <a:off x="4969080" y="651600"/>
            <a:ext cx="2394000" cy="2394000"/>
            <a:chOff x="4969080" y="651600"/>
            <a:chExt cx="2394000" cy="2394000"/>
          </a:xfrm>
        </p:grpSpPr>
        <p:sp>
          <p:nvSpPr>
            <p:cNvPr id="88" name="Google Shape;134;p19"/>
            <p:cNvSpPr/>
            <p:nvPr/>
          </p:nvSpPr>
          <p:spPr>
            <a:xfrm>
              <a:off x="5855400" y="1537920"/>
              <a:ext cx="1239840" cy="1239840"/>
            </a:xfrm>
            <a:custGeom>
              <a:avLst/>
              <a:gdLst>
                <a:gd name="textAreaLeft" fmla="*/ 0 w 1239840"/>
                <a:gd name="textAreaRight" fmla="*/ 1240200 w 1239840"/>
                <a:gd name="textAreaTop" fmla="*/ 0 h 1239840"/>
                <a:gd name="textAreaBottom" fmla="*/ 1240200 h 1239840"/>
              </a:gdLst>
              <a:ahLst/>
              <a:rect l="textAreaLeft" t="textAreaTop" r="textAreaRight" b="textAreaBottom"/>
              <a:pathLst>
                <a:path fill="none"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w="12175">
              <a:solidFill>
                <a:srgbClr val="60b4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Google Shape;135;p19"/>
            <p:cNvSpPr/>
            <p:nvPr/>
          </p:nvSpPr>
          <p:spPr>
            <a:xfrm>
              <a:off x="4969080" y="651600"/>
              <a:ext cx="2394000" cy="2394000"/>
            </a:xfrm>
            <a:custGeom>
              <a:avLst/>
              <a:gdLst>
                <a:gd name="textAreaLeft" fmla="*/ 0 w 2394000"/>
                <a:gd name="textAreaRight" fmla="*/ 2394360 w 2394000"/>
                <a:gd name="textAreaTop" fmla="*/ 0 h 2394000"/>
                <a:gd name="textAreaBottom" fmla="*/ 2394360 h 2394000"/>
              </a:gdLst>
              <a:ahLst/>
              <a:rect l="textAreaLeft" t="textAreaTop" r="textAreaRight" b="textAreaBottom"/>
              <a:pathLst>
                <a:path fill="none"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w="12175">
              <a:solidFill>
                <a:srgbClr val="60b4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0" name="Google Shape;136;p19"/>
          <p:cNvGrpSpPr/>
          <p:nvPr/>
        </p:nvGrpSpPr>
        <p:grpSpPr>
          <a:xfrm>
            <a:off x="4752360" y="3281400"/>
            <a:ext cx="1137240" cy="1136880"/>
            <a:chOff x="4752360" y="3281400"/>
            <a:chExt cx="1137240" cy="1136880"/>
          </a:xfrm>
        </p:grpSpPr>
        <p:sp>
          <p:nvSpPr>
            <p:cNvPr id="91" name="Google Shape;137;p19"/>
            <p:cNvSpPr/>
            <p:nvPr/>
          </p:nvSpPr>
          <p:spPr>
            <a:xfrm rot="21013200">
              <a:off x="4828680" y="3357720"/>
              <a:ext cx="984240" cy="983880"/>
            </a:xfrm>
            <a:custGeom>
              <a:avLst/>
              <a:gdLst>
                <a:gd name="textAreaLeft" fmla="*/ 0 w 984240"/>
                <a:gd name="textAreaRight" fmla="*/ 984600 w 984240"/>
                <a:gd name="textAreaTop" fmla="*/ 0 h 983880"/>
                <a:gd name="textAreaBottom" fmla="*/ 984240 h 983880"/>
              </a:gdLst>
              <a:ahLst/>
              <a:rect l="textAreaLeft" t="textAreaTop" r="textAreaRight" b="textAreaBottom"/>
              <a:pathLst>
                <a:path fill="none"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w="12175">
              <a:solidFill>
                <a:srgbClr val="a1d3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Google Shape;138;p19"/>
            <p:cNvSpPr/>
            <p:nvPr/>
          </p:nvSpPr>
          <p:spPr>
            <a:xfrm rot="21013200">
              <a:off x="4939920" y="4193280"/>
              <a:ext cx="162360" cy="162360"/>
            </a:xfrm>
            <a:custGeom>
              <a:avLst/>
              <a:gdLst>
                <a:gd name="textAreaLeft" fmla="*/ 0 w 162360"/>
                <a:gd name="textAreaRight" fmla="*/ 162720 w 162360"/>
                <a:gd name="textAreaTop" fmla="*/ 0 h 162360"/>
                <a:gd name="textAreaBottom" fmla="*/ 162720 h 162360"/>
              </a:gdLst>
              <a:ahLst/>
              <a:rect l="textAreaLeft" t="textAreaTop" r="textAreaRight" b="textAreaBottom"/>
              <a:pathLst>
                <a:path fill="none"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w="12175">
              <a:solidFill>
                <a:srgbClr val="a1d3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81360" bIns="81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Google Shape;139;p19"/>
            <p:cNvSpPr/>
            <p:nvPr/>
          </p:nvSpPr>
          <p:spPr>
            <a:xfrm rot="21013200">
              <a:off x="5075640" y="4270680"/>
              <a:ext cx="104040" cy="10404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04040"/>
                <a:gd name="textAreaBottom" fmla="*/ 104400 h 104040"/>
              </a:gdLst>
              <a:ahLst/>
              <a:rect l="textAreaLeft" t="textAreaTop" r="textAreaRight" b="textAreaBottom"/>
              <a:pathLst>
                <a:path fill="none"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w="12175">
              <a:solidFill>
                <a:srgbClr val="a1d3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Google Shape;140;p19"/>
            <p:cNvSpPr/>
            <p:nvPr/>
          </p:nvSpPr>
          <p:spPr>
            <a:xfrm rot="21013200">
              <a:off x="4887720" y="4138200"/>
              <a:ext cx="104040" cy="10404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04040"/>
                <a:gd name="textAreaBottom" fmla="*/ 104400 h 104040"/>
              </a:gdLst>
              <a:ahLst/>
              <a:rect l="textAreaLeft" t="textAreaTop" r="textAreaRight" b="textAreaBottom"/>
              <a:pathLst>
                <a:path fill="none"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w="12175">
              <a:solidFill>
                <a:srgbClr val="a1d3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2200" bIns="52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5" name="Google Shape;141;p19"/>
          <p:cNvSpPr/>
          <p:nvPr/>
        </p:nvSpPr>
        <p:spPr>
          <a:xfrm>
            <a:off x="4396680" y="1204560"/>
            <a:ext cx="374040" cy="357120"/>
          </a:xfrm>
          <a:custGeom>
            <a:avLst/>
            <a:gdLst>
              <a:gd name="textAreaLeft" fmla="*/ 0 w 374040"/>
              <a:gd name="textAreaRight" fmla="*/ 374400 w 374040"/>
              <a:gd name="textAreaTop" fmla="*/ 0 h 357120"/>
              <a:gd name="textAreaBottom" fmla="*/ 357480 h 357120"/>
            </a:gdLst>
            <a:ahLst/>
            <a:rect l="textAreaLeft" t="textAreaTop" r="textAreaRight" b="textAreaBottom"/>
            <a:pathLst>
              <a:path fill="none"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175">
            <a:solidFill>
              <a:srgbClr val="198d8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42;p19"/>
          <p:cNvSpPr/>
          <p:nvPr/>
        </p:nvSpPr>
        <p:spPr>
          <a:xfrm rot="2697600">
            <a:off x="6863040" y="3033720"/>
            <a:ext cx="567720" cy="542160"/>
          </a:xfrm>
          <a:custGeom>
            <a:avLst/>
            <a:gdLst>
              <a:gd name="textAreaLeft" fmla="*/ 0 w 567720"/>
              <a:gd name="textAreaRight" fmla="*/ 568080 w 567720"/>
              <a:gd name="textAreaTop" fmla="*/ 0 h 542160"/>
              <a:gd name="textAreaBottom" fmla="*/ 542520 h 542160"/>
            </a:gdLst>
            <a:ahLst/>
            <a:rect l="textAreaLeft" t="textAreaTop" r="textAreaRight" b="textAreaBottom"/>
            <a:pathLst>
              <a:path fill="none"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175">
            <a:solidFill>
              <a:srgbClr val="198d8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43;p19"/>
          <p:cNvSpPr/>
          <p:nvPr/>
        </p:nvSpPr>
        <p:spPr>
          <a:xfrm>
            <a:off x="7312320" y="2724480"/>
            <a:ext cx="227160" cy="217080"/>
          </a:xfrm>
          <a:custGeom>
            <a:avLst/>
            <a:gdLst>
              <a:gd name="textAreaLeft" fmla="*/ 0 w 227160"/>
              <a:gd name="textAreaRight" fmla="*/ 227520 w 227160"/>
              <a:gd name="textAreaTop" fmla="*/ 0 h 217080"/>
              <a:gd name="textAreaBottom" fmla="*/ 217440 h 217080"/>
            </a:gdLst>
            <a:ahLst/>
            <a:rect l="textAreaLeft" t="textAreaTop" r="textAreaRight" b="textAreaBottom"/>
            <a:pathLst>
              <a:path fill="none"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175">
            <a:solidFill>
              <a:srgbClr val="198d8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44;p19"/>
          <p:cNvSpPr/>
          <p:nvPr/>
        </p:nvSpPr>
        <p:spPr>
          <a:xfrm rot="1280400">
            <a:off x="4137120" y="1977840"/>
            <a:ext cx="227160" cy="217080"/>
          </a:xfrm>
          <a:custGeom>
            <a:avLst/>
            <a:gdLst>
              <a:gd name="textAreaLeft" fmla="*/ 0 w 227160"/>
              <a:gd name="textAreaRight" fmla="*/ 227520 w 227160"/>
              <a:gd name="textAreaTop" fmla="*/ 0 h 217080"/>
              <a:gd name="textAreaBottom" fmla="*/ 217440 h 217080"/>
            </a:gdLst>
            <a:ahLst/>
            <a:rect l="textAreaLeft" t="textAreaTop" r="textAreaRight" b="textAreaBottom"/>
            <a:pathLst>
              <a:path fill="none"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w="12175">
            <a:solidFill>
              <a:srgbClr val="198d8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10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C062C4-5421-44DF-BE5A-60F54989D1A2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583920" y="2971800"/>
            <a:ext cx="43434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Biometric Student's Attendance Mobile Application is designed to streamline attendance tracking in academic settings.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75240" y="1065240"/>
            <a:ext cx="7193160" cy="39312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lt1"/>
                </a:solidFill>
                <a:latin typeface="Quantico"/>
                <a:ea typeface="Quantico"/>
              </a:rPr>
              <a:t>REQUIREMENT GATHERING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11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B3422A-AC28-42F2-BD85-40C3065C050B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03" name="Google Shape;242;p29"/>
          <p:cNvGrpSpPr/>
          <p:nvPr/>
        </p:nvGrpSpPr>
        <p:grpSpPr>
          <a:xfrm>
            <a:off x="5632200" y="2111400"/>
            <a:ext cx="3305520" cy="2859120"/>
            <a:chOff x="5632200" y="2111400"/>
            <a:chExt cx="3305520" cy="2859120"/>
          </a:xfrm>
        </p:grpSpPr>
        <p:sp>
          <p:nvSpPr>
            <p:cNvPr id="104" name="Google Shape;243;p29"/>
            <p:cNvSpPr/>
            <p:nvPr/>
          </p:nvSpPr>
          <p:spPr>
            <a:xfrm>
              <a:off x="5632200" y="2111400"/>
              <a:ext cx="3305520" cy="54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chemeClr val="lt1"/>
                  </a:solidFill>
                  <a:latin typeface="Titillium Web Light"/>
                  <a:ea typeface="Titillium Web Light"/>
                </a:rPr>
                <a:t>BUSINESS REQUIREMENT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Google Shape;244;p29"/>
            <p:cNvSpPr/>
            <p:nvPr/>
          </p:nvSpPr>
          <p:spPr>
            <a:xfrm>
              <a:off x="6167160" y="2823480"/>
              <a:ext cx="2235960" cy="214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chemeClr val="lt1"/>
                  </a:solidFill>
                  <a:latin typeface="Titillium Web Light"/>
                  <a:ea typeface="Titillium Web Light"/>
                </a:rPr>
                <a:t>    </a:t>
              </a:r>
              <a:r>
                <a:rPr b="0" lang="en" sz="1200" spc="-1" strike="noStrike">
                  <a:solidFill>
                    <a:schemeClr val="lt1"/>
                  </a:solidFill>
                  <a:latin typeface="Titillium Web Light"/>
                  <a:ea typeface="Titillium Web Light"/>
                </a:rPr>
                <a:t>Business requirements refer to the high-level goals and objectives that an organization wants to achieve through the use of a technology or system. 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6" name="Google Shape;245;p29"/>
          <p:cNvGrpSpPr/>
          <p:nvPr/>
        </p:nvGrpSpPr>
        <p:grpSpPr>
          <a:xfrm>
            <a:off x="0" y="2111400"/>
            <a:ext cx="3546720" cy="2859120"/>
            <a:chOff x="0" y="2111400"/>
            <a:chExt cx="3546720" cy="2859120"/>
          </a:xfrm>
        </p:grpSpPr>
        <p:sp>
          <p:nvSpPr>
            <p:cNvPr id="107" name="Google Shape;246;p29"/>
            <p:cNvSpPr/>
            <p:nvPr/>
          </p:nvSpPr>
          <p:spPr>
            <a:xfrm>
              <a:off x="0" y="2111400"/>
              <a:ext cx="3546720" cy="5490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chemeClr val="lt1"/>
                  </a:solidFill>
                  <a:latin typeface="Titillium Web Light"/>
                  <a:ea typeface="Titillium Web Light"/>
                </a:rPr>
                <a:t>USER REQUIREMENT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Google Shape;247;p29"/>
            <p:cNvSpPr/>
            <p:nvPr/>
          </p:nvSpPr>
          <p:spPr>
            <a:xfrm>
              <a:off x="655200" y="2823480"/>
              <a:ext cx="2235960" cy="214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chemeClr val="lt1"/>
                  </a:solidFill>
                  <a:latin typeface="Titillium Web Light"/>
                  <a:ea typeface="Titillium Web Light"/>
                </a:rPr>
                <a:t>.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9" name="Google Shape;248;p29"/>
          <p:cNvGrpSpPr/>
          <p:nvPr/>
        </p:nvGrpSpPr>
        <p:grpSpPr>
          <a:xfrm>
            <a:off x="2944080" y="2111400"/>
            <a:ext cx="3305520" cy="2859120"/>
            <a:chOff x="2944080" y="2111400"/>
            <a:chExt cx="3305520" cy="2859120"/>
          </a:xfrm>
        </p:grpSpPr>
        <p:sp>
          <p:nvSpPr>
            <p:cNvPr id="110" name="Google Shape;249;p29"/>
            <p:cNvSpPr/>
            <p:nvPr/>
          </p:nvSpPr>
          <p:spPr>
            <a:xfrm>
              <a:off x="2944080" y="2111400"/>
              <a:ext cx="3305520" cy="54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chemeClr val="lt1"/>
                  </a:solidFill>
                  <a:latin typeface="Titillium Web Light"/>
                  <a:ea typeface="Titillium Web Light"/>
                </a:rPr>
                <a:t>SYSTEM REQUIREMENT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Google Shape;250;p29"/>
            <p:cNvSpPr/>
            <p:nvPr/>
          </p:nvSpPr>
          <p:spPr>
            <a:xfrm>
              <a:off x="3479040" y="2823480"/>
              <a:ext cx="2235960" cy="214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chemeClr val="lt1"/>
                  </a:solidFill>
                  <a:latin typeface="Titillium Web Light"/>
                  <a:ea typeface="Titillium Web Light"/>
                </a:rPr>
                <a:t>System requirements refer to the technical specifications and constraints that a technology or system must meet in order to function properly.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2" name=""/>
          <p:cNvSpPr txBox="1"/>
          <p:nvPr/>
        </p:nvSpPr>
        <p:spPr>
          <a:xfrm>
            <a:off x="573120" y="3038760"/>
            <a:ext cx="2170080" cy="96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User requirements refer to the goals and needs that a user has for a technology or system. 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5987160" y="3918960"/>
            <a:ext cx="5290560" cy="96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User requirements refer to the goals and needs that a user has for a technology or system.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914400" y="1869480"/>
            <a:ext cx="340884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Titillium Web Light"/>
                <a:ea typeface="Titillium Web Light"/>
              </a:rPr>
              <a:t>DATA SYNCHRONISATION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Titillium Web Light"/>
                <a:ea typeface="Titillium Web Light"/>
              </a:rPr>
              <a:t>ATTENDANCE TRACKING AND REPORTING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chemeClr val="lt1"/>
                </a:solidFill>
                <a:latin typeface="Titillium Web Light"/>
                <a:ea typeface="Titillium Web Light"/>
              </a:rPr>
              <a:t>USER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975240" y="1065240"/>
            <a:ext cx="7193160" cy="39312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lt1"/>
                </a:solidFill>
                <a:latin typeface="Quantico"/>
                <a:ea typeface="Quantico"/>
              </a:rPr>
              <a:t>USER REQUIREMENT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759560" y="1575000"/>
            <a:ext cx="340884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Titillium Web Light"/>
                <a:ea typeface="Titillium Web Light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 idx="12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BB0535-00B0-4AF9-B0BE-54003E90CB1F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75240" y="1065240"/>
            <a:ext cx="7193160" cy="39312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1"/>
                </a:solidFill>
                <a:latin typeface="Quantico"/>
                <a:ea typeface="Quantico"/>
              </a:rPr>
              <a:t>FUNCTIONAL REQUIREMENTS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975640" y="1575000"/>
            <a:ext cx="220248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3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F27A07-812C-4C41-83CA-39B4B67F11FA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Google Shape;159;p21"/>
          <p:cNvSpPr txBox="1"/>
          <p:nvPr/>
        </p:nvSpPr>
        <p:spPr>
          <a:xfrm>
            <a:off x="975240" y="1575360"/>
            <a:ext cx="336816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chemeClr val="lt1"/>
                </a:solidFill>
                <a:latin typeface="Titillium Web Light"/>
                <a:ea typeface="Titillium Web Light"/>
              </a:rPr>
              <a:t>User Management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chemeClr val="lt1"/>
                </a:solidFill>
                <a:latin typeface="Titillium Web Light"/>
                <a:ea typeface="Titillium Web Light"/>
              </a:rPr>
              <a:t>Biometric Authentication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chemeClr val="lt1"/>
                </a:solidFill>
                <a:latin typeface="Titillium Web Light"/>
                <a:ea typeface="Titillium Web Light"/>
              </a:rPr>
              <a:t>Attendance Tracking and Reports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67;p22" descr=""/>
          <p:cNvPicPr/>
          <p:nvPr/>
        </p:nvPicPr>
        <p:blipFill>
          <a:blip r:embed="rId1"/>
          <a:srcRect l="28155" t="0" r="28158" b="0"/>
          <a:stretch/>
        </p:blipFill>
        <p:spPr>
          <a:xfrm>
            <a:off x="5151960" y="0"/>
            <a:ext cx="3991680" cy="51429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75240" y="930240"/>
            <a:ext cx="3767400" cy="62172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lt1"/>
                </a:solidFill>
                <a:latin typeface="Quantico"/>
                <a:ea typeface="Quantico"/>
              </a:rPr>
              <a:t>Non Functional requirements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975240" y="1727640"/>
            <a:ext cx="3767400" cy="27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Titillium Web Light"/>
                <a:ea typeface="Titillium Web Light"/>
              </a:rPr>
              <a:t>Performance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Titillium Web Light"/>
                <a:ea typeface="Titillium Web Light"/>
              </a:rPr>
              <a:t>Scalability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1"/>
                </a:solidFill>
                <a:latin typeface="Titillium Web Light"/>
                <a:ea typeface="Titillium Web Light"/>
              </a:rPr>
              <a:t>Offline functionality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4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1CFC81-D7D7-4249-BA6D-9B6F89099F74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Num" idx="15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14B03C-9A6F-451C-BF78-C51AFB591F3A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27" name="Google Shape;316;p34"/>
          <p:cNvGrpSpPr/>
          <p:nvPr/>
        </p:nvGrpSpPr>
        <p:grpSpPr>
          <a:xfrm>
            <a:off x="3657960" y="1241280"/>
            <a:ext cx="4541760" cy="2660760"/>
            <a:chOff x="3657960" y="1241280"/>
            <a:chExt cx="4541760" cy="2660760"/>
          </a:xfrm>
        </p:grpSpPr>
        <p:sp>
          <p:nvSpPr>
            <p:cNvPr id="128" name="Google Shape;317;p34"/>
            <p:cNvSpPr/>
            <p:nvPr/>
          </p:nvSpPr>
          <p:spPr>
            <a:xfrm>
              <a:off x="4029120" y="1241280"/>
              <a:ext cx="3797640" cy="2541960"/>
            </a:xfrm>
            <a:custGeom>
              <a:avLst/>
              <a:gdLst>
                <a:gd name="textAreaLeft" fmla="*/ 0 w 3797640"/>
                <a:gd name="textAreaRight" fmla="*/ 3798000 w 3797640"/>
                <a:gd name="textAreaTop" fmla="*/ 0 h 2541960"/>
                <a:gd name="textAreaBottom" fmla="*/ 2542320 h 2541960"/>
              </a:gdLst>
              <a:ahLst/>
              <a:rect l="textAreaLeft" t="textAreaTop" r="textAreaRight" b="textAreaBottom"/>
              <a:pathLst>
                <a:path w="5161606" h="3454973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" name="Google Shape;318;p34"/>
            <p:cNvSpPr/>
            <p:nvPr/>
          </p:nvSpPr>
          <p:spPr>
            <a:xfrm>
              <a:off x="3657960" y="3832200"/>
              <a:ext cx="4541760" cy="69840"/>
            </a:xfrm>
            <a:custGeom>
              <a:avLst/>
              <a:gdLst>
                <a:gd name="textAreaLeft" fmla="*/ 0 w 4541760"/>
                <a:gd name="textAreaRight" fmla="*/ 4542120 w 454176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6173152" h="95178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" name="Google Shape;319;p34"/>
            <p:cNvSpPr/>
            <p:nvPr/>
          </p:nvSpPr>
          <p:spPr>
            <a:xfrm>
              <a:off x="3657960" y="3776400"/>
              <a:ext cx="4541040" cy="55800"/>
            </a:xfrm>
            <a:custGeom>
              <a:avLst/>
              <a:gdLst>
                <a:gd name="textAreaLeft" fmla="*/ 0 w 4541040"/>
                <a:gd name="textAreaRight" fmla="*/ 4541400 w 4541040"/>
                <a:gd name="textAreaTop" fmla="*/ 0 h 55800"/>
                <a:gd name="textAreaBottom" fmla="*/ 56160 h 55800"/>
              </a:gdLst>
              <a:ahLst/>
              <a:rect l="textAreaLeft" t="textAreaTop" r="textAreaRight" b="textAreaBottom"/>
              <a:pathLst>
                <a:path w="6172200" h="76142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0830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8080" bIns="28080" anchor="ctr">
              <a:noAutofit/>
            </a:bodyPr>
            <a:p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Google Shape;320;p34"/>
            <p:cNvSpPr/>
            <p:nvPr/>
          </p:nvSpPr>
          <p:spPr>
            <a:xfrm>
              <a:off x="5592240" y="3776400"/>
              <a:ext cx="664920" cy="3456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903922" h="47589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975240" y="373680"/>
            <a:ext cx="2436480" cy="43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lt2"/>
                </a:solidFill>
                <a:latin typeface="Quantico"/>
                <a:ea typeface="Quantico"/>
              </a:rPr>
              <a:t>BUSINESS REQUIREMENT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322;p34" descr=""/>
          <p:cNvPicPr/>
          <p:nvPr/>
        </p:nvPicPr>
        <p:blipFill>
          <a:blip r:embed="rId1"/>
          <a:srcRect l="0" t="0" r="0" b="6619"/>
          <a:stretch/>
        </p:blipFill>
        <p:spPr>
          <a:xfrm>
            <a:off x="4163760" y="1387800"/>
            <a:ext cx="3530160" cy="224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6"/>
          </p:nvPr>
        </p:nvSpPr>
        <p:spPr>
          <a:xfrm>
            <a:off x="840456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chemeClr val="lt2"/>
                </a:solidFill>
                <a:latin typeface="Quantico"/>
                <a:ea typeface="Quantic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E2A80D-71F8-40DC-85A9-ADB96D9BC970}" type="slidenum">
              <a:rPr b="0" lang="en" sz="1200" spc="-1" strike="noStrike">
                <a:solidFill>
                  <a:schemeClr val="lt2"/>
                </a:solidFill>
                <a:latin typeface="Quantico"/>
                <a:ea typeface="Quantico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5" name="Google Shape;304;p33"/>
          <p:cNvGrpSpPr/>
          <p:nvPr/>
        </p:nvGrpSpPr>
        <p:grpSpPr>
          <a:xfrm>
            <a:off x="4375800" y="465840"/>
            <a:ext cx="2736000" cy="4222080"/>
            <a:chOff x="4375800" y="465840"/>
            <a:chExt cx="2736000" cy="4222080"/>
          </a:xfrm>
        </p:grpSpPr>
        <p:sp>
          <p:nvSpPr>
            <p:cNvPr id="136" name="Google Shape;305;p33"/>
            <p:cNvSpPr/>
            <p:nvPr/>
          </p:nvSpPr>
          <p:spPr>
            <a:xfrm>
              <a:off x="4375800" y="465840"/>
              <a:ext cx="2736000" cy="4222080"/>
            </a:xfrm>
            <a:custGeom>
              <a:avLst/>
              <a:gdLst>
                <a:gd name="textAreaLeft" fmla="*/ 0 w 2736000"/>
                <a:gd name="textAreaRight" fmla="*/ 2736360 w 2736000"/>
                <a:gd name="textAreaTop" fmla="*/ 0 h 4222080"/>
                <a:gd name="textAreaBottom" fmla="*/ 4222440 h 4222080"/>
              </a:gdLst>
              <a:ahLst/>
              <a:rect l="textAreaLeft" t="textAreaTop" r="textAreaRight" b="textAreaBottom"/>
              <a:pathLst>
                <a:path w="135802" h="20955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Google Shape;306;p33"/>
            <p:cNvSpPr/>
            <p:nvPr/>
          </p:nvSpPr>
          <p:spPr>
            <a:xfrm>
              <a:off x="5632200" y="4422600"/>
              <a:ext cx="224640" cy="144720"/>
            </a:xfrm>
            <a:custGeom>
              <a:avLst/>
              <a:gdLst>
                <a:gd name="textAreaLeft" fmla="*/ 0 w 224640"/>
                <a:gd name="textAreaRight" fmla="*/ 225000 w 224640"/>
                <a:gd name="textAreaTop" fmla="*/ 0 h 144720"/>
                <a:gd name="textAreaBottom" fmla="*/ 145080 h 144720"/>
              </a:gdLst>
              <a:ahLst/>
              <a:rect l="textAreaLeft" t="textAreaTop" r="textAreaRight" b="textAreaBottom"/>
              <a:pathLst>
                <a:path w="11167" h="7196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360" bIns="72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Google Shape;307;p33"/>
            <p:cNvSpPr/>
            <p:nvPr/>
          </p:nvSpPr>
          <p:spPr>
            <a:xfrm>
              <a:off x="5615640" y="633600"/>
              <a:ext cx="43560" cy="4356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3560"/>
                <a:gd name="textAreaBottom" fmla="*/ 43920 h 43560"/>
              </a:gdLst>
              <a:ahLst/>
              <a:rect l="textAreaLeft" t="textAreaTop" r="textAreaRight" b="textAreaBottom"/>
              <a:pathLst>
                <a:path w="2175" h="2174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Google Shape;308;p33"/>
            <p:cNvSpPr/>
            <p:nvPr/>
          </p:nvSpPr>
          <p:spPr>
            <a:xfrm>
              <a:off x="5704920" y="615600"/>
              <a:ext cx="79560" cy="795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79560"/>
                <a:gd name="textAreaBottom" fmla="*/ 79920 h 79560"/>
              </a:gdLst>
              <a:ahLst/>
              <a:rect l="textAreaLeft" t="textAreaTop" r="textAreaRight" b="textAreaBottom"/>
              <a:pathLst>
                <a:path w="3973" h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46640" y="373680"/>
            <a:ext cx="2682360" cy="43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chemeClr val="lt2"/>
                </a:solidFill>
                <a:latin typeface="Quantico"/>
                <a:ea typeface="Quantico"/>
              </a:rPr>
              <a:t>BUSINESS REQUIREMENT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Quantico"/>
                <a:ea typeface="Quantico"/>
              </a:rPr>
              <a:t>IMPROVE ATTENDANCE MANAGEMENT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Quantico"/>
                <a:ea typeface="Quantico"/>
              </a:rPr>
              <a:t>Increase instructor productivity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310;p33" descr=""/>
          <p:cNvPicPr/>
          <p:nvPr/>
        </p:nvPicPr>
        <p:blipFill>
          <a:blip r:embed="rId1"/>
          <a:stretch/>
        </p:blipFill>
        <p:spPr>
          <a:xfrm>
            <a:off x="4445280" y="839520"/>
            <a:ext cx="2597400" cy="3463200"/>
          </a:xfrm>
          <a:prstGeom prst="rect">
            <a:avLst/>
          </a:prstGeom>
          <a:ln w="0">
            <a:noFill/>
          </a:ln>
        </p:spPr>
      </p:pic>
      <p:sp>
        <p:nvSpPr>
          <p:cNvPr id="142" name="Google Shape;309;p 1"/>
          <p:cNvSpPr txBox="1"/>
          <p:nvPr/>
        </p:nvSpPr>
        <p:spPr>
          <a:xfrm>
            <a:off x="2013840" y="4680720"/>
            <a:ext cx="2682360" cy="43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2400" spc="-1" strike="noStrike">
                <a:solidFill>
                  <a:schemeClr val="lt2"/>
                </a:solidFill>
                <a:latin typeface="Quantico"/>
                <a:ea typeface="Quantico"/>
              </a:rPr>
              <a:t>BUSINESS REQUIREMENT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Quantico"/>
                <a:ea typeface="Quantico"/>
              </a:rPr>
              <a:t>IMPROVE ATTENDANCE MANAGEMENT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600" spc="-1" strike="noStrike">
                <a:solidFill>
                  <a:srgbClr val="ffffff"/>
                </a:solidFill>
                <a:latin typeface="Quantico"/>
                <a:ea typeface="Quantico"/>
              </a:rPr>
              <a:t>Increase instructor productivity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75240" y="1695960"/>
            <a:ext cx="7193160" cy="11595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0" rotWithShape="0">
              <a:srgbClr val="08303f">
                <a:alpha val="15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lt1"/>
                </a:solidFill>
                <a:latin typeface="Quantico"/>
                <a:ea typeface="Quantico"/>
              </a:rPr>
              <a:t>              </a:t>
            </a:r>
            <a:r>
              <a:rPr b="0" lang="en" sz="4000" spc="-1" strike="noStrike">
                <a:solidFill>
                  <a:schemeClr val="lt1"/>
                </a:solidFill>
                <a:latin typeface="Quantico"/>
                <a:ea typeface="Quantico"/>
              </a:rPr>
              <a:t>THANK YOU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381;p38"/>
          <p:cNvSpPr/>
          <p:nvPr/>
        </p:nvSpPr>
        <p:spPr>
          <a:xfrm>
            <a:off x="1170720" y="1602720"/>
            <a:ext cx="336240" cy="336240"/>
          </a:xfrm>
          <a:custGeom>
            <a:avLst/>
            <a:gdLst>
              <a:gd name="textAreaLeft" fmla="*/ 0 w 336240"/>
              <a:gd name="textAreaRight" fmla="*/ 336600 w 336240"/>
              <a:gd name="textAreaTop" fmla="*/ 0 h 336240"/>
              <a:gd name="textAreaBottom" fmla="*/ 336600 h 336240"/>
            </a:gdLst>
            <a:ahLst/>
            <a:rect l="textAreaLeft" t="textAreaTop" r="textAreaRight" b="textAreaBottom"/>
            <a:pathLst>
              <a:path fill="none"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w="12175">
            <a:solidFill>
              <a:srgbClr val="d6f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2024-04-22T17:30:29Z</dcterms:modified>
  <cp:revision>1</cp:revision>
  <dc:subject/>
  <dc:title/>
</cp:coreProperties>
</file>