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D7A05-8682-4FC1-A3B7-8AA16AB76E6C}" v="44" dt="2023-05-14T07:31:18.101"/>
    <p1510:client id="{FEC959F2-51B8-4BEB-9AFA-D48C2D93D909}" v="345" dt="2023-05-14T08:38:2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E90C1-24D4-4024-8666-B4C6EEB9A0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511DC0-F71F-4053-89FE-3DEF18D2DB58}">
      <dgm:prSet/>
      <dgm:spPr/>
      <dgm:t>
        <a:bodyPr/>
        <a:lstStyle/>
        <a:p>
          <a:r>
            <a:rPr lang="en-US"/>
            <a:t>Описание на проекта</a:t>
          </a:r>
        </a:p>
      </dgm:t>
    </dgm:pt>
    <dgm:pt modelId="{06967463-74C4-4EA7-B17A-52DF2F4016FA}" type="parTrans" cxnId="{C7557FFF-5115-4BC8-94F5-CD59BDB7CB44}">
      <dgm:prSet/>
      <dgm:spPr/>
      <dgm:t>
        <a:bodyPr/>
        <a:lstStyle/>
        <a:p>
          <a:endParaRPr lang="en-US"/>
        </a:p>
      </dgm:t>
    </dgm:pt>
    <dgm:pt modelId="{6AABB71D-FB3D-47C2-A983-B5726564AC72}" type="sibTrans" cxnId="{C7557FFF-5115-4BC8-94F5-CD59BDB7CB44}">
      <dgm:prSet/>
      <dgm:spPr/>
      <dgm:t>
        <a:bodyPr/>
        <a:lstStyle/>
        <a:p>
          <a:endParaRPr lang="en-US"/>
        </a:p>
      </dgm:t>
    </dgm:pt>
    <dgm:pt modelId="{509CABB8-8EA3-4637-AFC1-631885091C55}">
      <dgm:prSet/>
      <dgm:spPr/>
      <dgm:t>
        <a:bodyPr/>
        <a:lstStyle/>
        <a:p>
          <a:r>
            <a:rPr lang="en-US"/>
            <a:t>Блокова схема</a:t>
          </a:r>
        </a:p>
      </dgm:t>
    </dgm:pt>
    <dgm:pt modelId="{7F68B630-CD61-403E-9425-4BFE16267CE7}" type="parTrans" cxnId="{1DB66169-373C-4F2B-B68B-1F8C0859EC67}">
      <dgm:prSet/>
      <dgm:spPr/>
      <dgm:t>
        <a:bodyPr/>
        <a:lstStyle/>
        <a:p>
          <a:endParaRPr lang="en-US"/>
        </a:p>
      </dgm:t>
    </dgm:pt>
    <dgm:pt modelId="{3BF14759-F11A-4FCA-B010-55197D2D20EB}" type="sibTrans" cxnId="{1DB66169-373C-4F2B-B68B-1F8C0859EC67}">
      <dgm:prSet/>
      <dgm:spPr/>
      <dgm:t>
        <a:bodyPr/>
        <a:lstStyle/>
        <a:p>
          <a:endParaRPr lang="en-US"/>
        </a:p>
      </dgm:t>
    </dgm:pt>
    <dgm:pt modelId="{E93543F8-B807-4C41-85E8-B5FA22F9F832}">
      <dgm:prSet/>
      <dgm:spPr/>
      <dgm:t>
        <a:bodyPr/>
        <a:lstStyle/>
        <a:p>
          <a:r>
            <a:rPr lang="en-US"/>
            <a:t>Електрическа схема</a:t>
          </a:r>
        </a:p>
      </dgm:t>
    </dgm:pt>
    <dgm:pt modelId="{9B4F0829-B653-4FEA-B359-7E45C44C9946}" type="parTrans" cxnId="{048364DB-D1F5-41A2-9F61-F6F4EAF7C775}">
      <dgm:prSet/>
      <dgm:spPr/>
      <dgm:t>
        <a:bodyPr/>
        <a:lstStyle/>
        <a:p>
          <a:endParaRPr lang="en-US"/>
        </a:p>
      </dgm:t>
    </dgm:pt>
    <dgm:pt modelId="{CFBD5E06-084B-4981-8A17-3F45A8B502B9}" type="sibTrans" cxnId="{048364DB-D1F5-41A2-9F61-F6F4EAF7C775}">
      <dgm:prSet/>
      <dgm:spPr/>
      <dgm:t>
        <a:bodyPr/>
        <a:lstStyle/>
        <a:p>
          <a:endParaRPr lang="en-US"/>
        </a:p>
      </dgm:t>
    </dgm:pt>
    <dgm:pt modelId="{16B7F889-91ED-4938-AB16-6F32C052449F}">
      <dgm:prSet/>
      <dgm:spPr/>
      <dgm:t>
        <a:bodyPr/>
        <a:lstStyle/>
        <a:p>
          <a:r>
            <a:rPr lang="en-US"/>
            <a:t>Списък съставни части</a:t>
          </a:r>
        </a:p>
      </dgm:t>
    </dgm:pt>
    <dgm:pt modelId="{7185CC21-8CD4-4A64-B772-43A05E683F96}" type="parTrans" cxnId="{78D86B03-E7E0-4624-A7BC-D702E4CB3551}">
      <dgm:prSet/>
      <dgm:spPr/>
      <dgm:t>
        <a:bodyPr/>
        <a:lstStyle/>
        <a:p>
          <a:endParaRPr lang="en-US"/>
        </a:p>
      </dgm:t>
    </dgm:pt>
    <dgm:pt modelId="{2A093B50-2D86-4B39-BD3D-2093B2F70E2F}" type="sibTrans" cxnId="{78D86B03-E7E0-4624-A7BC-D702E4CB3551}">
      <dgm:prSet/>
      <dgm:spPr/>
      <dgm:t>
        <a:bodyPr/>
        <a:lstStyle/>
        <a:p>
          <a:endParaRPr lang="en-US"/>
        </a:p>
      </dgm:t>
    </dgm:pt>
    <dgm:pt modelId="{0499D5FA-0F75-4DAB-8AF2-4D4C118F0A4D}">
      <dgm:prSet/>
      <dgm:spPr/>
      <dgm:t>
        <a:bodyPr/>
        <a:lstStyle/>
        <a:p>
          <a:r>
            <a:rPr lang="en-US"/>
            <a:t>Сорс код</a:t>
          </a:r>
        </a:p>
      </dgm:t>
    </dgm:pt>
    <dgm:pt modelId="{A933C107-C49E-4074-B67F-1F1AA88D0C8D}" type="parTrans" cxnId="{2C0FEA0B-D449-442A-828E-608BCB1CBBE7}">
      <dgm:prSet/>
      <dgm:spPr/>
      <dgm:t>
        <a:bodyPr/>
        <a:lstStyle/>
        <a:p>
          <a:endParaRPr lang="en-US"/>
        </a:p>
      </dgm:t>
    </dgm:pt>
    <dgm:pt modelId="{75A1280A-AE8F-4E17-928B-A7729D3574CB}" type="sibTrans" cxnId="{2C0FEA0B-D449-442A-828E-608BCB1CBBE7}">
      <dgm:prSet/>
      <dgm:spPr/>
      <dgm:t>
        <a:bodyPr/>
        <a:lstStyle/>
        <a:p>
          <a:endParaRPr lang="en-US"/>
        </a:p>
      </dgm:t>
    </dgm:pt>
    <dgm:pt modelId="{A7DA2BB5-33C3-4917-BC67-165FC3AE308F}">
      <dgm:prSet/>
      <dgm:spPr/>
      <dgm:t>
        <a:bodyPr/>
        <a:lstStyle/>
        <a:p>
          <a:r>
            <a:rPr lang="en-US"/>
            <a:t>Заключение</a:t>
          </a:r>
        </a:p>
      </dgm:t>
    </dgm:pt>
    <dgm:pt modelId="{42B52C3E-0A77-4BEB-B339-1E613B692B78}" type="parTrans" cxnId="{AEA0AC7C-FB30-439B-8125-F83E17ED7BE7}">
      <dgm:prSet/>
      <dgm:spPr/>
      <dgm:t>
        <a:bodyPr/>
        <a:lstStyle/>
        <a:p>
          <a:endParaRPr lang="en-US"/>
        </a:p>
      </dgm:t>
    </dgm:pt>
    <dgm:pt modelId="{18F8677D-B950-4FFF-B23E-02ADC6A07D5F}" type="sibTrans" cxnId="{AEA0AC7C-FB30-439B-8125-F83E17ED7BE7}">
      <dgm:prSet/>
      <dgm:spPr/>
      <dgm:t>
        <a:bodyPr/>
        <a:lstStyle/>
        <a:p>
          <a:endParaRPr lang="en-US"/>
        </a:p>
      </dgm:t>
    </dgm:pt>
    <dgm:pt modelId="{594D0F70-7896-4A47-BAE1-B2491B317BBA}" type="pres">
      <dgm:prSet presAssocID="{C6AE90C1-24D4-4024-8666-B4C6EEB9A0B3}" presName="linear" presStyleCnt="0">
        <dgm:presLayoutVars>
          <dgm:animLvl val="lvl"/>
          <dgm:resizeHandles val="exact"/>
        </dgm:presLayoutVars>
      </dgm:prSet>
      <dgm:spPr/>
    </dgm:pt>
    <dgm:pt modelId="{EA1C310B-A30E-4C29-9A23-42EB852C5FA7}" type="pres">
      <dgm:prSet presAssocID="{C8511DC0-F71F-4053-89FE-3DEF18D2DB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289D987-6C9A-4364-9335-2BE46F9B9F49}" type="pres">
      <dgm:prSet presAssocID="{6AABB71D-FB3D-47C2-A983-B5726564AC72}" presName="spacer" presStyleCnt="0"/>
      <dgm:spPr/>
    </dgm:pt>
    <dgm:pt modelId="{5C47B592-78B6-4FB7-AEA3-5F49ACAF6018}" type="pres">
      <dgm:prSet presAssocID="{509CABB8-8EA3-4637-AFC1-631885091C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F77BD3-C6CC-406C-9026-6558500C572E}" type="pres">
      <dgm:prSet presAssocID="{3BF14759-F11A-4FCA-B010-55197D2D20EB}" presName="spacer" presStyleCnt="0"/>
      <dgm:spPr/>
    </dgm:pt>
    <dgm:pt modelId="{430BF0EE-C06C-4DC4-A795-DF265822089D}" type="pres">
      <dgm:prSet presAssocID="{E93543F8-B807-4C41-85E8-B5FA22F9F83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B24AC69-9CB8-4AB9-88C4-9FD3E7461010}" type="pres">
      <dgm:prSet presAssocID="{CFBD5E06-084B-4981-8A17-3F45A8B502B9}" presName="spacer" presStyleCnt="0"/>
      <dgm:spPr/>
    </dgm:pt>
    <dgm:pt modelId="{1D38B94D-C739-4278-8A44-B6441D650B35}" type="pres">
      <dgm:prSet presAssocID="{16B7F889-91ED-4938-AB16-6F32C05244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6F4A733-F4C8-4B50-8F84-65EA6361552F}" type="pres">
      <dgm:prSet presAssocID="{2A093B50-2D86-4B39-BD3D-2093B2F70E2F}" presName="spacer" presStyleCnt="0"/>
      <dgm:spPr/>
    </dgm:pt>
    <dgm:pt modelId="{B9AEF242-F9ED-49D9-B367-CAD538CD73AE}" type="pres">
      <dgm:prSet presAssocID="{0499D5FA-0F75-4DAB-8AF2-4D4C118F0A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FFFC2B-1DB4-4CA1-AC73-F74B3CDF2CBC}" type="pres">
      <dgm:prSet presAssocID="{75A1280A-AE8F-4E17-928B-A7729D3574CB}" presName="spacer" presStyleCnt="0"/>
      <dgm:spPr/>
    </dgm:pt>
    <dgm:pt modelId="{1EE4D7B5-AC80-482A-997B-AEF6CBCB258F}" type="pres">
      <dgm:prSet presAssocID="{A7DA2BB5-33C3-4917-BC67-165FC3AE308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D86B03-E7E0-4624-A7BC-D702E4CB3551}" srcId="{C6AE90C1-24D4-4024-8666-B4C6EEB9A0B3}" destId="{16B7F889-91ED-4938-AB16-6F32C052449F}" srcOrd="3" destOrd="0" parTransId="{7185CC21-8CD4-4A64-B772-43A05E683F96}" sibTransId="{2A093B50-2D86-4B39-BD3D-2093B2F70E2F}"/>
    <dgm:cxn modelId="{45F52109-A8E2-4D07-931A-8B51FE19E00F}" type="presOf" srcId="{C6AE90C1-24D4-4024-8666-B4C6EEB9A0B3}" destId="{594D0F70-7896-4A47-BAE1-B2491B317BBA}" srcOrd="0" destOrd="0" presId="urn:microsoft.com/office/officeart/2005/8/layout/vList2"/>
    <dgm:cxn modelId="{2C0FEA0B-D449-442A-828E-608BCB1CBBE7}" srcId="{C6AE90C1-24D4-4024-8666-B4C6EEB9A0B3}" destId="{0499D5FA-0F75-4DAB-8AF2-4D4C118F0A4D}" srcOrd="4" destOrd="0" parTransId="{A933C107-C49E-4074-B67F-1F1AA88D0C8D}" sibTransId="{75A1280A-AE8F-4E17-928B-A7729D3574CB}"/>
    <dgm:cxn modelId="{1772C614-26FD-46D5-82BE-E6C7272E3653}" type="presOf" srcId="{0499D5FA-0F75-4DAB-8AF2-4D4C118F0A4D}" destId="{B9AEF242-F9ED-49D9-B367-CAD538CD73AE}" srcOrd="0" destOrd="0" presId="urn:microsoft.com/office/officeart/2005/8/layout/vList2"/>
    <dgm:cxn modelId="{7FC25536-3C3B-47F0-B897-48C31FDE4E3F}" type="presOf" srcId="{509CABB8-8EA3-4637-AFC1-631885091C55}" destId="{5C47B592-78B6-4FB7-AEA3-5F49ACAF6018}" srcOrd="0" destOrd="0" presId="urn:microsoft.com/office/officeart/2005/8/layout/vList2"/>
    <dgm:cxn modelId="{1DB66169-373C-4F2B-B68B-1F8C0859EC67}" srcId="{C6AE90C1-24D4-4024-8666-B4C6EEB9A0B3}" destId="{509CABB8-8EA3-4637-AFC1-631885091C55}" srcOrd="1" destOrd="0" parTransId="{7F68B630-CD61-403E-9425-4BFE16267CE7}" sibTransId="{3BF14759-F11A-4FCA-B010-55197D2D20EB}"/>
    <dgm:cxn modelId="{D4751276-00FD-49AC-8FF5-91BDF6451ED8}" type="presOf" srcId="{C8511DC0-F71F-4053-89FE-3DEF18D2DB58}" destId="{EA1C310B-A30E-4C29-9A23-42EB852C5FA7}" srcOrd="0" destOrd="0" presId="urn:microsoft.com/office/officeart/2005/8/layout/vList2"/>
    <dgm:cxn modelId="{AEA0AC7C-FB30-439B-8125-F83E17ED7BE7}" srcId="{C6AE90C1-24D4-4024-8666-B4C6EEB9A0B3}" destId="{A7DA2BB5-33C3-4917-BC67-165FC3AE308F}" srcOrd="5" destOrd="0" parTransId="{42B52C3E-0A77-4BEB-B339-1E613B692B78}" sibTransId="{18F8677D-B950-4FFF-B23E-02ADC6A07D5F}"/>
    <dgm:cxn modelId="{BBE95D92-CD21-4F70-9B68-CFBF7AB12D2E}" type="presOf" srcId="{E93543F8-B807-4C41-85E8-B5FA22F9F832}" destId="{430BF0EE-C06C-4DC4-A795-DF265822089D}" srcOrd="0" destOrd="0" presId="urn:microsoft.com/office/officeart/2005/8/layout/vList2"/>
    <dgm:cxn modelId="{28A663BB-8F73-4E54-90E7-CC018BFC87DD}" type="presOf" srcId="{A7DA2BB5-33C3-4917-BC67-165FC3AE308F}" destId="{1EE4D7B5-AC80-482A-997B-AEF6CBCB258F}" srcOrd="0" destOrd="0" presId="urn:microsoft.com/office/officeart/2005/8/layout/vList2"/>
    <dgm:cxn modelId="{240AA2BB-1276-4820-8910-0A26084F5A8F}" type="presOf" srcId="{16B7F889-91ED-4938-AB16-6F32C052449F}" destId="{1D38B94D-C739-4278-8A44-B6441D650B35}" srcOrd="0" destOrd="0" presId="urn:microsoft.com/office/officeart/2005/8/layout/vList2"/>
    <dgm:cxn modelId="{048364DB-D1F5-41A2-9F61-F6F4EAF7C775}" srcId="{C6AE90C1-24D4-4024-8666-B4C6EEB9A0B3}" destId="{E93543F8-B807-4C41-85E8-B5FA22F9F832}" srcOrd="2" destOrd="0" parTransId="{9B4F0829-B653-4FEA-B359-7E45C44C9946}" sibTransId="{CFBD5E06-084B-4981-8A17-3F45A8B502B9}"/>
    <dgm:cxn modelId="{C7557FFF-5115-4BC8-94F5-CD59BDB7CB44}" srcId="{C6AE90C1-24D4-4024-8666-B4C6EEB9A0B3}" destId="{C8511DC0-F71F-4053-89FE-3DEF18D2DB58}" srcOrd="0" destOrd="0" parTransId="{06967463-74C4-4EA7-B17A-52DF2F4016FA}" sibTransId="{6AABB71D-FB3D-47C2-A983-B5726564AC72}"/>
    <dgm:cxn modelId="{EFA701A7-9332-468F-B4F0-2959186FA6CC}" type="presParOf" srcId="{594D0F70-7896-4A47-BAE1-B2491B317BBA}" destId="{EA1C310B-A30E-4C29-9A23-42EB852C5FA7}" srcOrd="0" destOrd="0" presId="urn:microsoft.com/office/officeart/2005/8/layout/vList2"/>
    <dgm:cxn modelId="{8D9ED361-722C-4444-AF45-6F7C7B86FE45}" type="presParOf" srcId="{594D0F70-7896-4A47-BAE1-B2491B317BBA}" destId="{1289D987-6C9A-4364-9335-2BE46F9B9F49}" srcOrd="1" destOrd="0" presId="urn:microsoft.com/office/officeart/2005/8/layout/vList2"/>
    <dgm:cxn modelId="{8E178092-36E1-4EE3-85B7-F1E828F360D2}" type="presParOf" srcId="{594D0F70-7896-4A47-BAE1-B2491B317BBA}" destId="{5C47B592-78B6-4FB7-AEA3-5F49ACAF6018}" srcOrd="2" destOrd="0" presId="urn:microsoft.com/office/officeart/2005/8/layout/vList2"/>
    <dgm:cxn modelId="{AA8106B1-668F-4327-8172-17079FC98465}" type="presParOf" srcId="{594D0F70-7896-4A47-BAE1-B2491B317BBA}" destId="{53F77BD3-C6CC-406C-9026-6558500C572E}" srcOrd="3" destOrd="0" presId="urn:microsoft.com/office/officeart/2005/8/layout/vList2"/>
    <dgm:cxn modelId="{D9BE063E-3458-47F2-B3A0-108FE06ADDC5}" type="presParOf" srcId="{594D0F70-7896-4A47-BAE1-B2491B317BBA}" destId="{430BF0EE-C06C-4DC4-A795-DF265822089D}" srcOrd="4" destOrd="0" presId="urn:microsoft.com/office/officeart/2005/8/layout/vList2"/>
    <dgm:cxn modelId="{E5144B57-AFA3-4FFD-AF51-B754173A09A6}" type="presParOf" srcId="{594D0F70-7896-4A47-BAE1-B2491B317BBA}" destId="{3B24AC69-9CB8-4AB9-88C4-9FD3E7461010}" srcOrd="5" destOrd="0" presId="urn:microsoft.com/office/officeart/2005/8/layout/vList2"/>
    <dgm:cxn modelId="{1F1DE74B-A5C8-45BA-82B3-49CD5010F4EF}" type="presParOf" srcId="{594D0F70-7896-4A47-BAE1-B2491B317BBA}" destId="{1D38B94D-C739-4278-8A44-B6441D650B35}" srcOrd="6" destOrd="0" presId="urn:microsoft.com/office/officeart/2005/8/layout/vList2"/>
    <dgm:cxn modelId="{A79285DB-DAA0-4AEB-8960-F92830B91495}" type="presParOf" srcId="{594D0F70-7896-4A47-BAE1-B2491B317BBA}" destId="{F6F4A733-F4C8-4B50-8F84-65EA6361552F}" srcOrd="7" destOrd="0" presId="urn:microsoft.com/office/officeart/2005/8/layout/vList2"/>
    <dgm:cxn modelId="{CFEFD8FA-F87F-4BDF-BC71-54900F4BEC9A}" type="presParOf" srcId="{594D0F70-7896-4A47-BAE1-B2491B317BBA}" destId="{B9AEF242-F9ED-49D9-B367-CAD538CD73AE}" srcOrd="8" destOrd="0" presId="urn:microsoft.com/office/officeart/2005/8/layout/vList2"/>
    <dgm:cxn modelId="{E2603590-7713-4B03-96F3-2608B8AE08BD}" type="presParOf" srcId="{594D0F70-7896-4A47-BAE1-B2491B317BBA}" destId="{CDFFFC2B-1DB4-4CA1-AC73-F74B3CDF2CBC}" srcOrd="9" destOrd="0" presId="urn:microsoft.com/office/officeart/2005/8/layout/vList2"/>
    <dgm:cxn modelId="{383B5F32-CCFD-4A29-9659-C81239DA3939}" type="presParOf" srcId="{594D0F70-7896-4A47-BAE1-B2491B317BBA}" destId="{1EE4D7B5-AC80-482A-997B-AEF6CBCB25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310B-A30E-4C29-9A23-42EB852C5FA7}">
      <dsp:nvSpPr>
        <dsp:cNvPr id="0" name=""/>
        <dsp:cNvSpPr/>
      </dsp:nvSpPr>
      <dsp:spPr>
        <a:xfrm>
          <a:off x="0" y="66728"/>
          <a:ext cx="6245265" cy="8301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Описание на проекта</a:t>
          </a:r>
        </a:p>
      </dsp:txBody>
      <dsp:txXfrm>
        <a:off x="40523" y="107251"/>
        <a:ext cx="6164219" cy="749069"/>
      </dsp:txXfrm>
    </dsp:sp>
    <dsp:sp modelId="{5C47B592-78B6-4FB7-AEA3-5F49ACAF6018}">
      <dsp:nvSpPr>
        <dsp:cNvPr id="0" name=""/>
        <dsp:cNvSpPr/>
      </dsp:nvSpPr>
      <dsp:spPr>
        <a:xfrm>
          <a:off x="0" y="991883"/>
          <a:ext cx="6245265" cy="830115"/>
        </a:xfrm>
        <a:prstGeom prst="roundRect">
          <a:avLst/>
        </a:prstGeom>
        <a:solidFill>
          <a:schemeClr val="accent2">
            <a:hueOff val="-176539"/>
            <a:satOff val="84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Блокова схема</a:t>
          </a:r>
        </a:p>
      </dsp:txBody>
      <dsp:txXfrm>
        <a:off x="40523" y="1032406"/>
        <a:ext cx="6164219" cy="749069"/>
      </dsp:txXfrm>
    </dsp:sp>
    <dsp:sp modelId="{430BF0EE-C06C-4DC4-A795-DF265822089D}">
      <dsp:nvSpPr>
        <dsp:cNvPr id="0" name=""/>
        <dsp:cNvSpPr/>
      </dsp:nvSpPr>
      <dsp:spPr>
        <a:xfrm>
          <a:off x="0" y="1917038"/>
          <a:ext cx="6245265" cy="830115"/>
        </a:xfrm>
        <a:prstGeom prst="roundRect">
          <a:avLst/>
        </a:prstGeom>
        <a:solidFill>
          <a:schemeClr val="accent2">
            <a:hueOff val="-353078"/>
            <a:satOff val="1687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Електрическа схема</a:t>
          </a:r>
        </a:p>
      </dsp:txBody>
      <dsp:txXfrm>
        <a:off x="40523" y="1957561"/>
        <a:ext cx="6164219" cy="749069"/>
      </dsp:txXfrm>
    </dsp:sp>
    <dsp:sp modelId="{1D38B94D-C739-4278-8A44-B6441D650B35}">
      <dsp:nvSpPr>
        <dsp:cNvPr id="0" name=""/>
        <dsp:cNvSpPr/>
      </dsp:nvSpPr>
      <dsp:spPr>
        <a:xfrm>
          <a:off x="0" y="2842193"/>
          <a:ext cx="6245265" cy="830115"/>
        </a:xfrm>
        <a:prstGeom prst="roundRect">
          <a:avLst/>
        </a:prstGeom>
        <a:solidFill>
          <a:schemeClr val="accent2">
            <a:hueOff val="-529618"/>
            <a:satOff val="253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Списък съставни части</a:t>
          </a:r>
        </a:p>
      </dsp:txBody>
      <dsp:txXfrm>
        <a:off x="40523" y="2882716"/>
        <a:ext cx="6164219" cy="749069"/>
      </dsp:txXfrm>
    </dsp:sp>
    <dsp:sp modelId="{B9AEF242-F9ED-49D9-B367-CAD538CD73AE}">
      <dsp:nvSpPr>
        <dsp:cNvPr id="0" name=""/>
        <dsp:cNvSpPr/>
      </dsp:nvSpPr>
      <dsp:spPr>
        <a:xfrm>
          <a:off x="0" y="3767348"/>
          <a:ext cx="6245265" cy="830115"/>
        </a:xfrm>
        <a:prstGeom prst="roundRect">
          <a:avLst/>
        </a:prstGeom>
        <a:solidFill>
          <a:schemeClr val="accent2">
            <a:hueOff val="-706157"/>
            <a:satOff val="3374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Сорс код</a:t>
          </a:r>
        </a:p>
      </dsp:txBody>
      <dsp:txXfrm>
        <a:off x="40523" y="3807871"/>
        <a:ext cx="6164219" cy="749069"/>
      </dsp:txXfrm>
    </dsp:sp>
    <dsp:sp modelId="{1EE4D7B5-AC80-482A-997B-AEF6CBCB258F}">
      <dsp:nvSpPr>
        <dsp:cNvPr id="0" name=""/>
        <dsp:cNvSpPr/>
      </dsp:nvSpPr>
      <dsp:spPr>
        <a:xfrm>
          <a:off x="0" y="4692503"/>
          <a:ext cx="6245265" cy="830115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Заключение</a:t>
          </a:r>
        </a:p>
      </dsp:txBody>
      <dsp:txXfrm>
        <a:off x="40523" y="4733026"/>
        <a:ext cx="6164219" cy="7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1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0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bozhkov/Smart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7" name="Picture 3" descr="Abstract smoke background">
            <a:extLst>
              <a:ext uri="{FF2B5EF4-FFF2-40B4-BE49-F238E27FC236}">
                <a16:creationId xmlns:a16="http://schemas.microsoft.com/office/drawing/2014/main" id="{254F324C-2D9E-26A6-851A-7E4631DF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8" r="1" b="8945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58" y="380560"/>
            <a:ext cx="9574658" cy="3670098"/>
          </a:xfrm>
        </p:spPr>
        <p:txBody>
          <a:bodyPr anchor="b">
            <a:normAutofit fontScale="90000"/>
          </a:bodyPr>
          <a:lstStyle/>
          <a:p>
            <a:r>
              <a:rPr lang="en-US" sz="6600" err="1">
                <a:solidFill>
                  <a:srgbClr val="FFFFFF"/>
                </a:solidFill>
              </a:rPr>
              <a:t>Курсов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 sz="6600" err="1">
                <a:solidFill>
                  <a:srgbClr val="FFFFFF"/>
                </a:solidFill>
              </a:rPr>
              <a:t>проект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 err="1">
                <a:solidFill>
                  <a:srgbClr val="FFFFFF"/>
                </a:solidFill>
              </a:rPr>
              <a:t>на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 sz="6600" err="1">
                <a:solidFill>
                  <a:srgbClr val="FFFFFF"/>
                </a:solidFill>
              </a:rPr>
              <a:t>тема</a:t>
            </a:r>
            <a:br>
              <a:rPr lang="en-US"/>
            </a:br>
            <a:r>
              <a:rPr lang="en-US" sz="6600">
                <a:solidFill>
                  <a:srgbClr val="FFFFFF"/>
                </a:solidFill>
              </a:rPr>
              <a:t>"Smart Home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42" y="-604608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Arduino Project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0B804-D31F-A033-67DE-74AC909208D7}"/>
              </a:ext>
            </a:extLst>
          </p:cNvPr>
          <p:cNvSpPr txBox="1"/>
          <p:nvPr/>
        </p:nvSpPr>
        <p:spPr>
          <a:xfrm>
            <a:off x="8466666" y="5155259"/>
            <a:ext cx="37968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/>
              <a:t>Направено</a:t>
            </a:r>
            <a:r>
              <a:rPr lang="en-US" sz="3000"/>
              <a:t> </a:t>
            </a:r>
            <a:r>
              <a:rPr lang="en-US" sz="3000" err="1"/>
              <a:t>от</a:t>
            </a:r>
            <a:r>
              <a:rPr lang="en-US" sz="3000"/>
              <a:t>: </a:t>
            </a:r>
          </a:p>
          <a:p>
            <a:r>
              <a:rPr lang="en-US" sz="3000" err="1"/>
              <a:t>Ангел</a:t>
            </a:r>
            <a:r>
              <a:rPr lang="en-US" sz="3000"/>
              <a:t> </a:t>
            </a:r>
            <a:r>
              <a:rPr lang="en-US" sz="3000" err="1"/>
              <a:t>Божков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E3B0-B119-860C-E501-FDFD78B9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Съдържание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D3475-A7BB-8A1D-31D8-57E4E85C0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87076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48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0855-8176-F82F-841A-2BCE0584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Описание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11D0-B22C-9339-BE03-A77B5DE5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Целта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проекта</a:t>
            </a:r>
            <a:r>
              <a:rPr lang="en-US">
                <a:ea typeface="+mn-lt"/>
                <a:cs typeface="+mn-lt"/>
              </a:rPr>
              <a:t> е </a:t>
            </a:r>
            <a:r>
              <a:rPr lang="en-US" err="1">
                <a:ea typeface="+mn-lt"/>
                <a:cs typeface="+mn-lt"/>
              </a:rPr>
              <a:t>да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улесни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ежедневието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потребителя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като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включва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автоматично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отваряща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врата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засичане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човек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пред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нея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детектор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дим</a:t>
            </a:r>
            <a:r>
              <a:rPr lang="en-US">
                <a:ea typeface="+mn-lt"/>
                <a:cs typeface="+mn-lt"/>
              </a:rPr>
              <a:t>, в </a:t>
            </a:r>
            <a:r>
              <a:rPr lang="en-US" err="1">
                <a:ea typeface="+mn-lt"/>
                <a:cs typeface="+mn-lt"/>
              </a:rPr>
              <a:t>случай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инцидент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автоматичен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ключ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лампи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със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сензор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светлина</a:t>
            </a:r>
            <a:r>
              <a:rPr lang="en-US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автоматично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включващ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вентилатор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засичане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човек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влезнал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през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входа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78B7-27B8-41C1-6067-2D1E9C57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Блокова</a:t>
            </a:r>
            <a:r>
              <a:rPr lang="en-US"/>
              <a:t> </a:t>
            </a:r>
            <a:r>
              <a:rPr lang="en-US" err="1"/>
              <a:t>схема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C6CADF2-9F70-950C-6B0B-A2914284D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78" y="1486958"/>
            <a:ext cx="9539850" cy="4849930"/>
          </a:xfrm>
        </p:spPr>
      </p:pic>
    </p:spTree>
    <p:extLst>
      <p:ext uri="{BB962C8B-B14F-4D97-AF65-F5344CB8AC3E}">
        <p14:creationId xmlns:p14="http://schemas.microsoft.com/office/powerpoint/2010/main" val="19147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EC4-2B5E-2E70-7E45-E03A5421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Електрическа</a:t>
            </a:r>
            <a:r>
              <a:rPr lang="en-US"/>
              <a:t> </a:t>
            </a:r>
            <a:r>
              <a:rPr lang="en-US" err="1"/>
              <a:t>система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57922DB-37DB-6EA3-2C72-154451F9B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001" y="1336440"/>
            <a:ext cx="7907402" cy="5593115"/>
          </a:xfrm>
        </p:spPr>
      </p:pic>
    </p:spTree>
    <p:extLst>
      <p:ext uri="{BB962C8B-B14F-4D97-AF65-F5344CB8AC3E}">
        <p14:creationId xmlns:p14="http://schemas.microsoft.com/office/powerpoint/2010/main" val="23906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2524-02CB-261F-F090-BA0911B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Списък</a:t>
            </a:r>
            <a:r>
              <a:rPr lang="en-US"/>
              <a:t> </a:t>
            </a:r>
            <a:r>
              <a:rPr lang="en-US" err="1"/>
              <a:t>съставни</a:t>
            </a:r>
            <a:r>
              <a:rPr lang="en-US"/>
              <a:t> </a:t>
            </a:r>
            <a:r>
              <a:rPr lang="en-US" err="1"/>
              <a:t>части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40817E-C9AD-DAAD-0E9A-C29546EC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772"/>
            <a:ext cx="11277600" cy="4051858"/>
          </a:xfrm>
        </p:spPr>
      </p:pic>
    </p:spTree>
    <p:extLst>
      <p:ext uri="{BB962C8B-B14F-4D97-AF65-F5344CB8AC3E}">
        <p14:creationId xmlns:p14="http://schemas.microsoft.com/office/powerpoint/2010/main" val="9391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F394-2FCA-B735-9343-50A87A25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Сорс</a:t>
            </a:r>
            <a:r>
              <a:rPr lang="en-US"/>
              <a:t> </a:t>
            </a:r>
            <a:r>
              <a:rPr lang="en-US" err="1"/>
              <a:t>Код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741C44-0271-F792-D29C-37AA3A2A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662" y="1868757"/>
            <a:ext cx="3686884" cy="483111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182B3F6-1C13-685E-151E-8801F83D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78" y="1919153"/>
            <a:ext cx="3599274" cy="457191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28F8C52-674C-BF5B-0466-FD5666EE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989" y="1867109"/>
            <a:ext cx="3759200" cy="38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26DA-9C8B-B701-F439-0AD2304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8A83-3A0F-D562-8B8E-E2159A86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311" y="550169"/>
            <a:ext cx="5269786" cy="5984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err="1">
                <a:ea typeface="+mn-lt"/>
                <a:cs typeface="+mn-lt"/>
              </a:rPr>
              <a:t>Системата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интелигентен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дом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err="1">
                <a:ea typeface="+mn-lt"/>
                <a:cs typeface="+mn-lt"/>
              </a:rPr>
              <a:t>автоматично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отваряща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врата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автоматичен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вентилатор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енергоспестяваща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лампа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детектор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дим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предлага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безпроблемна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интеграция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удобство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комфорт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безопасност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лесно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влизане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персонализирано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осветление</a:t>
            </a:r>
            <a:r>
              <a:rPr lang="en-US" sz="2000" dirty="0">
                <a:ea typeface="+mn-lt"/>
                <a:cs typeface="+mn-lt"/>
              </a:rPr>
              <a:t> и 24/7 </a:t>
            </a:r>
            <a:r>
              <a:rPr lang="en-US" sz="2000" err="1">
                <a:ea typeface="+mn-lt"/>
                <a:cs typeface="+mn-lt"/>
              </a:rPr>
              <a:t>наблюдение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пожар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тази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интелигентна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система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подобрява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ежедневието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като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същевременно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осигурява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спокойствие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Линк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към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Гитхъб</a:t>
            </a:r>
            <a:r>
              <a:rPr lang="en-US" sz="2000" dirty="0">
                <a:ea typeface="+mn-lt"/>
                <a:cs typeface="+mn-lt"/>
              </a:rPr>
              <a:t>: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https://github.com/angelbozhkov/SmartHome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080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GradientVTI</vt:lpstr>
      <vt:lpstr>Курсов проект на тема "Smart Home System</vt:lpstr>
      <vt:lpstr>Съдържание</vt:lpstr>
      <vt:lpstr>Описание на проекта</vt:lpstr>
      <vt:lpstr>Блокова схема</vt:lpstr>
      <vt:lpstr>Електрическа система</vt:lpstr>
      <vt:lpstr>Списък съставни части</vt:lpstr>
      <vt:lpstr>Сорс Код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2023-05-14T07:14:00Z</dcterms:created>
  <dcterms:modified xsi:type="dcterms:W3CDTF">2023-05-14T08:40:58Z</dcterms:modified>
</cp:coreProperties>
</file>