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8" r:id="rId5"/>
    <p:sldId id="259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3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6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1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8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1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20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6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8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8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9C6B-6D13-4AB4-A1F4-097222AA525A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1DEB-BA75-4340-B920-FFF3008164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1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95153"/>
              </p:ext>
            </p:extLst>
          </p:nvPr>
        </p:nvGraphicFramePr>
        <p:xfrm>
          <a:off x="1177595" y="66770"/>
          <a:ext cx="9563195" cy="6647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545"/>
                <a:gridCol w="1660525"/>
                <a:gridCol w="1099875"/>
                <a:gridCol w="685636"/>
                <a:gridCol w="2328305"/>
                <a:gridCol w="2303309"/>
              </a:tblGrid>
              <a:tr h="2144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Tela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Links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Complexidade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Nivel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Funções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Obs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6432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Home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My Car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Claim Info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My Challenges só lista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My Rewards só lista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My Cloud não implementada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85768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My Car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My Route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My Dashboard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My Policy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New Claim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Claim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Call Ambulance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Call Police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Nova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42884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New Claim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Wizard (Policy Info)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OK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Cancel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Somente função Report Accident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42884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Policy Info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smtClean="0">
                          <a:effectLst/>
                        </a:rPr>
                        <a:t>Driver</a:t>
                      </a:r>
                      <a:r>
                        <a:rPr lang="pt-BR" sz="1200" u="none" strike="noStrike" dirty="0">
                          <a:effectLst/>
                        </a:rPr>
                        <a:t/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 err="1">
                          <a:effectLst/>
                        </a:rPr>
                        <a:t>Parties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Involved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Send Info via SMS/E-mail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Função em nível 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2144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Parties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Involved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Car Damage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Add Parties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6432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Car Damage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 Status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Repair Shopping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Review Accident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Car Status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Towing em nível 0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Courtesy car em nível 1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Courtesy for others em nível 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2144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Review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Accident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Evidence of Accident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Mapa com Geoloc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42884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Evidence of Accident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My Claims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Fotos/Videos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Sent Screen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Fotos/Videos em nível 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2144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Car Status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Car Damage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Nova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2144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Repair Shopping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About Shopping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Distância até a Repair Shopping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Necessário Massa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85768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About Shopping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Review Accident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Reviews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Rating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Call Shop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Request sent screen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Necessário Massa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2144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2144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smtClean="0">
                          <a:effectLst/>
                        </a:rPr>
                        <a:t>Driver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Policy Info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Nova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6432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Claim</a:t>
                      </a:r>
                      <a:r>
                        <a:rPr lang="pt-BR" sz="1200" u="none" strike="noStrike" dirty="0">
                          <a:effectLst/>
                        </a:rPr>
                        <a:t> Info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Claim Resume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Claim Status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Claim Progress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Service 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  <a:tr h="2144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Claim</a:t>
                      </a:r>
                      <a:r>
                        <a:rPr lang="pt-BR" sz="1200" u="none" strike="noStrike" dirty="0">
                          <a:effectLst/>
                        </a:rPr>
                        <a:t> Resume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Claim Info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Simples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Nova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21" marR="10721" marT="1072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4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2276475" cy="413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-4763"/>
            <a:ext cx="2238375" cy="414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63" y="4762"/>
            <a:ext cx="2305050" cy="416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5" y="-9526"/>
            <a:ext cx="2276475" cy="415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651" y="4762"/>
            <a:ext cx="2305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7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47900" cy="457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0"/>
            <a:ext cx="2266950" cy="41052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085975" y="1085850"/>
            <a:ext cx="13811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1450" y="781050"/>
            <a:ext cx="1914525" cy="7810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70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66950" cy="410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0"/>
            <a:ext cx="2257425" cy="460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5" y="2695575"/>
            <a:ext cx="2266950" cy="416242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6" idx="3"/>
            <a:endCxn id="11" idx="0"/>
          </p:cNvCxnSpPr>
          <p:nvPr/>
        </p:nvCxnSpPr>
        <p:spPr>
          <a:xfrm>
            <a:off x="4524375" y="2300288"/>
            <a:ext cx="1171575" cy="395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3"/>
            <a:endCxn id="18" idx="0"/>
          </p:cNvCxnSpPr>
          <p:nvPr/>
        </p:nvCxnSpPr>
        <p:spPr>
          <a:xfrm>
            <a:off x="9705975" y="2052637"/>
            <a:ext cx="1143000" cy="661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975" y="2714625"/>
            <a:ext cx="2286000" cy="4152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450" y="-23813"/>
            <a:ext cx="22955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5" y="-4764"/>
            <a:ext cx="2276475" cy="441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0" y="2607467"/>
            <a:ext cx="2247900" cy="42576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3"/>
            <a:endCxn id="9" idx="0"/>
          </p:cNvCxnSpPr>
          <p:nvPr/>
        </p:nvCxnSpPr>
        <p:spPr>
          <a:xfrm>
            <a:off x="2271710" y="2200274"/>
            <a:ext cx="1123950" cy="40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097" y="-4764"/>
            <a:ext cx="2276475" cy="415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22" y="0"/>
            <a:ext cx="2247900" cy="4152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47" y="0"/>
            <a:ext cx="2266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0"/>
            <a:ext cx="2247900" cy="415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2" y="0"/>
            <a:ext cx="2257425" cy="571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0"/>
            <a:ext cx="22479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66950" cy="415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566987"/>
            <a:ext cx="2257425" cy="41814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>
            <a:off x="2266950" y="2076450"/>
            <a:ext cx="1319213" cy="490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14" idx="1"/>
          </p:cNvCxnSpPr>
          <p:nvPr/>
        </p:nvCxnSpPr>
        <p:spPr>
          <a:xfrm>
            <a:off x="4714875" y="4657725"/>
            <a:ext cx="7524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2466975"/>
            <a:ext cx="2247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7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5" idx="3"/>
            <a:endCxn id="7" idx="0"/>
          </p:cNvCxnSpPr>
          <p:nvPr/>
        </p:nvCxnSpPr>
        <p:spPr>
          <a:xfrm>
            <a:off x="2295525" y="2081213"/>
            <a:ext cx="1295400" cy="623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95525" cy="416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705100"/>
            <a:ext cx="22669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57425" cy="41529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" idx="3"/>
            <a:endCxn id="7" idx="0"/>
          </p:cNvCxnSpPr>
          <p:nvPr/>
        </p:nvCxnSpPr>
        <p:spPr>
          <a:xfrm>
            <a:off x="2257425" y="2076450"/>
            <a:ext cx="1243012" cy="628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2705100"/>
            <a:ext cx="2276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143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Almeida Souza</dc:creator>
  <cp:lastModifiedBy>Rafael Almeida Souza</cp:lastModifiedBy>
  <cp:revision>33</cp:revision>
  <dcterms:created xsi:type="dcterms:W3CDTF">2015-12-17T01:54:31Z</dcterms:created>
  <dcterms:modified xsi:type="dcterms:W3CDTF">2016-01-08T14:08:08Z</dcterms:modified>
</cp:coreProperties>
</file>