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3"/>
  </p:notesMasterIdLst>
  <p:handoutMasterIdLst>
    <p:handoutMasterId r:id="rId34"/>
  </p:handoutMasterIdLst>
  <p:sldIdLst>
    <p:sldId id="256" r:id="rId5"/>
    <p:sldId id="299" r:id="rId6"/>
    <p:sldId id="317" r:id="rId7"/>
    <p:sldId id="318" r:id="rId8"/>
    <p:sldId id="295" r:id="rId9"/>
    <p:sldId id="300" r:id="rId10"/>
    <p:sldId id="302" r:id="rId11"/>
    <p:sldId id="303" r:id="rId12"/>
    <p:sldId id="301" r:id="rId13"/>
    <p:sldId id="305" r:id="rId14"/>
    <p:sldId id="306" r:id="rId15"/>
    <p:sldId id="308" r:id="rId16"/>
    <p:sldId id="307" r:id="rId17"/>
    <p:sldId id="309" r:id="rId18"/>
    <p:sldId id="310" r:id="rId19"/>
    <p:sldId id="311" r:id="rId20"/>
    <p:sldId id="312" r:id="rId21"/>
    <p:sldId id="313" r:id="rId22"/>
    <p:sldId id="314" r:id="rId23"/>
    <p:sldId id="315" r:id="rId24"/>
    <p:sldId id="296" r:id="rId25"/>
    <p:sldId id="319" r:id="rId26"/>
    <p:sldId id="297" r:id="rId27"/>
    <p:sldId id="322" r:id="rId28"/>
    <p:sldId id="323" r:id="rId29"/>
    <p:sldId id="320" r:id="rId30"/>
    <p:sldId id="324" r:id="rId31"/>
    <p:sldId id="316" r:id="rId32"/>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2BC3F7-4C94-43DF-9DDA-A67DD9F797E3}" v="145" dt="2024-10-26T16:11:59.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4" autoAdjust="0"/>
    <p:restoredTop sz="64300" autoAdjust="0"/>
  </p:normalViewPr>
  <p:slideViewPr>
    <p:cSldViewPr snapToGrid="0">
      <p:cViewPr varScale="1">
        <p:scale>
          <a:sx n="65" d="100"/>
          <a:sy n="65" d="100"/>
        </p:scale>
        <p:origin x="1557" y="51"/>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6540" y="16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廣筑 廖" userId="a4c4af078f37828e" providerId="LiveId" clId="{3D82C77A-FF2F-44A6-A289-5939AE563DF6}"/>
    <pc:docChg chg="undo custSel modSld">
      <pc:chgData name="廣筑 廖" userId="a4c4af078f37828e" providerId="LiveId" clId="{3D82C77A-FF2F-44A6-A289-5939AE563DF6}" dt="2024-10-27T12:00:40.424" v="99" actId="20577"/>
      <pc:docMkLst>
        <pc:docMk/>
      </pc:docMkLst>
      <pc:sldChg chg="modSp mod">
        <pc:chgData name="廣筑 廖" userId="a4c4af078f37828e" providerId="LiveId" clId="{3D82C77A-FF2F-44A6-A289-5939AE563DF6}" dt="2024-10-27T11:34:53.746" v="37" actId="732"/>
        <pc:sldMkLst>
          <pc:docMk/>
          <pc:sldMk cId="1127320329" sldId="299"/>
        </pc:sldMkLst>
        <pc:picChg chg="mod modCrop">
          <ac:chgData name="廣筑 廖" userId="a4c4af078f37828e" providerId="LiveId" clId="{3D82C77A-FF2F-44A6-A289-5939AE563DF6}" dt="2024-10-27T11:34:53.746" v="37" actId="732"/>
          <ac:picMkLst>
            <pc:docMk/>
            <pc:sldMk cId="1127320329" sldId="299"/>
            <ac:picMk id="19" creationId="{91C0D667-C10F-3BAB-893E-27289A02562A}"/>
          </ac:picMkLst>
        </pc:picChg>
      </pc:sldChg>
      <pc:sldChg chg="modSp mod">
        <pc:chgData name="廣筑 廖" userId="a4c4af078f37828e" providerId="LiveId" clId="{3D82C77A-FF2F-44A6-A289-5939AE563DF6}" dt="2024-10-27T11:15:05.824" v="36" actId="20577"/>
        <pc:sldMkLst>
          <pc:docMk/>
          <pc:sldMk cId="2073490631" sldId="300"/>
        </pc:sldMkLst>
        <pc:spChg chg="mod">
          <ac:chgData name="廣筑 廖" userId="a4c4af078f37828e" providerId="LiveId" clId="{3D82C77A-FF2F-44A6-A289-5939AE563DF6}" dt="2024-10-27T11:15:05.824" v="36" actId="20577"/>
          <ac:spMkLst>
            <pc:docMk/>
            <pc:sldMk cId="2073490631" sldId="300"/>
            <ac:spMk id="4" creationId="{A6F11690-16F3-1A8D-84E4-A01F7969EA38}"/>
          </ac:spMkLst>
        </pc:spChg>
      </pc:sldChg>
      <pc:sldChg chg="modNotesTx">
        <pc:chgData name="廣筑 廖" userId="a4c4af078f37828e" providerId="LiveId" clId="{3D82C77A-FF2F-44A6-A289-5939AE563DF6}" dt="2024-10-27T11:09:30.632" v="7"/>
        <pc:sldMkLst>
          <pc:docMk/>
          <pc:sldMk cId="3520167571" sldId="303"/>
        </pc:sldMkLst>
      </pc:sldChg>
      <pc:sldChg chg="delSp modSp mod">
        <pc:chgData name="廣筑 廖" userId="a4c4af078f37828e" providerId="LiveId" clId="{3D82C77A-FF2F-44A6-A289-5939AE563DF6}" dt="2024-10-27T11:46:16.483" v="57" actId="1076"/>
        <pc:sldMkLst>
          <pc:docMk/>
          <pc:sldMk cId="3860961478" sldId="306"/>
        </pc:sldMkLst>
        <pc:picChg chg="mod">
          <ac:chgData name="廣筑 廖" userId="a4c4af078f37828e" providerId="LiveId" clId="{3D82C77A-FF2F-44A6-A289-5939AE563DF6}" dt="2024-10-27T11:46:05.892" v="54" actId="1076"/>
          <ac:picMkLst>
            <pc:docMk/>
            <pc:sldMk cId="3860961478" sldId="306"/>
            <ac:picMk id="5" creationId="{A0DCDD83-2D6E-B3C3-7435-3563D9155DDA}"/>
          </ac:picMkLst>
        </pc:picChg>
        <pc:picChg chg="mod">
          <ac:chgData name="廣筑 廖" userId="a4c4af078f37828e" providerId="LiveId" clId="{3D82C77A-FF2F-44A6-A289-5939AE563DF6}" dt="2024-10-27T11:46:16.483" v="57" actId="1076"/>
          <ac:picMkLst>
            <pc:docMk/>
            <pc:sldMk cId="3860961478" sldId="306"/>
            <ac:picMk id="6" creationId="{3DA9D4ED-5F6C-9E3C-E2B8-F156DD1D1CC9}"/>
          </ac:picMkLst>
        </pc:picChg>
        <pc:picChg chg="del">
          <ac:chgData name="廣筑 廖" userId="a4c4af078f37828e" providerId="LiveId" clId="{3D82C77A-FF2F-44A6-A289-5939AE563DF6}" dt="2024-10-27T11:45:47.202" v="46" actId="478"/>
          <ac:picMkLst>
            <pc:docMk/>
            <pc:sldMk cId="3860961478" sldId="306"/>
            <ac:picMk id="8" creationId="{3498EA97-088C-9C21-DB7D-87559E559BD3}"/>
          </ac:picMkLst>
        </pc:picChg>
      </pc:sldChg>
      <pc:sldChg chg="modSp mod">
        <pc:chgData name="廣筑 廖" userId="a4c4af078f37828e" providerId="LiveId" clId="{3D82C77A-FF2F-44A6-A289-5939AE563DF6}" dt="2024-10-27T11:40:04.368" v="45" actId="20577"/>
        <pc:sldMkLst>
          <pc:docMk/>
          <pc:sldMk cId="1609793482" sldId="308"/>
        </pc:sldMkLst>
        <pc:spChg chg="mod">
          <ac:chgData name="廣筑 廖" userId="a4c4af078f37828e" providerId="LiveId" clId="{3D82C77A-FF2F-44A6-A289-5939AE563DF6}" dt="2024-10-27T11:40:04.368" v="45" actId="20577"/>
          <ac:spMkLst>
            <pc:docMk/>
            <pc:sldMk cId="1609793482" sldId="308"/>
            <ac:spMk id="2" creationId="{BADD9721-5AB2-15A4-3887-F07751E2FA09}"/>
          </ac:spMkLst>
        </pc:spChg>
      </pc:sldChg>
      <pc:sldChg chg="modSp mod">
        <pc:chgData name="廣筑 廖" userId="a4c4af078f37828e" providerId="LiveId" clId="{3D82C77A-FF2F-44A6-A289-5939AE563DF6}" dt="2024-10-27T11:47:16.458" v="91" actId="1076"/>
        <pc:sldMkLst>
          <pc:docMk/>
          <pc:sldMk cId="1500436716" sldId="310"/>
        </pc:sldMkLst>
        <pc:spChg chg="mod">
          <ac:chgData name="廣筑 廖" userId="a4c4af078f37828e" providerId="LiveId" clId="{3D82C77A-FF2F-44A6-A289-5939AE563DF6}" dt="2024-10-27T11:47:16.458" v="91" actId="1076"/>
          <ac:spMkLst>
            <pc:docMk/>
            <pc:sldMk cId="1500436716" sldId="310"/>
            <ac:spMk id="8" creationId="{6AD31019-8038-04C4-BE48-F63F25EF63DD}"/>
          </ac:spMkLst>
        </pc:spChg>
      </pc:sldChg>
      <pc:sldChg chg="modSp mod">
        <pc:chgData name="廣筑 廖" userId="a4c4af078f37828e" providerId="LiveId" clId="{3D82C77A-FF2F-44A6-A289-5939AE563DF6}" dt="2024-10-27T12:00:19.876" v="97" actId="20577"/>
        <pc:sldMkLst>
          <pc:docMk/>
          <pc:sldMk cId="2126785819" sldId="314"/>
        </pc:sldMkLst>
        <pc:spChg chg="mod">
          <ac:chgData name="廣筑 廖" userId="a4c4af078f37828e" providerId="LiveId" clId="{3D82C77A-FF2F-44A6-A289-5939AE563DF6}" dt="2024-10-27T12:00:19.876" v="97" actId="20577"/>
          <ac:spMkLst>
            <pc:docMk/>
            <pc:sldMk cId="2126785819" sldId="314"/>
            <ac:spMk id="8" creationId="{C17CAF92-83B2-D647-D594-17B502E7367F}"/>
          </ac:spMkLst>
        </pc:spChg>
      </pc:sldChg>
      <pc:sldChg chg="addSp modSp mod">
        <pc:chgData name="廣筑 廖" userId="a4c4af078f37828e" providerId="LiveId" clId="{3D82C77A-FF2F-44A6-A289-5939AE563DF6}" dt="2024-10-27T11:48:25.080" v="95" actId="208"/>
        <pc:sldMkLst>
          <pc:docMk/>
          <pc:sldMk cId="2841461199" sldId="315"/>
        </pc:sldMkLst>
        <pc:spChg chg="add mod">
          <ac:chgData name="廣筑 廖" userId="a4c4af078f37828e" providerId="LiveId" clId="{3D82C77A-FF2F-44A6-A289-5939AE563DF6}" dt="2024-10-27T11:48:25.080" v="95" actId="208"/>
          <ac:spMkLst>
            <pc:docMk/>
            <pc:sldMk cId="2841461199" sldId="315"/>
            <ac:spMk id="2" creationId="{680E4B59-AD29-0C5C-BE29-58A0D9EB0FB9}"/>
          </ac:spMkLst>
        </pc:spChg>
      </pc:sldChg>
      <pc:sldChg chg="modSp mod">
        <pc:chgData name="廣筑 廖" userId="a4c4af078f37828e" providerId="LiveId" clId="{3D82C77A-FF2F-44A6-A289-5939AE563DF6}" dt="2024-10-27T11:59:53.272" v="96" actId="20577"/>
        <pc:sldMkLst>
          <pc:docMk/>
          <pc:sldMk cId="3638211474" sldId="318"/>
        </pc:sldMkLst>
        <pc:spChg chg="mod">
          <ac:chgData name="廣筑 廖" userId="a4c4af078f37828e" providerId="LiveId" clId="{3D82C77A-FF2F-44A6-A289-5939AE563DF6}" dt="2024-10-27T11:59:53.272" v="96" actId="20577"/>
          <ac:spMkLst>
            <pc:docMk/>
            <pc:sldMk cId="3638211474" sldId="318"/>
            <ac:spMk id="3" creationId="{A20EA8CA-3A60-EB8B-7F80-46FE007EF269}"/>
          </ac:spMkLst>
        </pc:spChg>
      </pc:sldChg>
      <pc:sldChg chg="modSp mod">
        <pc:chgData name="廣筑 廖" userId="a4c4af078f37828e" providerId="LiveId" clId="{3D82C77A-FF2F-44A6-A289-5939AE563DF6}" dt="2024-10-27T12:00:33.751" v="98" actId="20577"/>
        <pc:sldMkLst>
          <pc:docMk/>
          <pc:sldMk cId="4186669911" sldId="322"/>
        </pc:sldMkLst>
        <pc:spChg chg="mod">
          <ac:chgData name="廣筑 廖" userId="a4c4af078f37828e" providerId="LiveId" clId="{3D82C77A-FF2F-44A6-A289-5939AE563DF6}" dt="2024-10-27T12:00:33.751" v="98" actId="20577"/>
          <ac:spMkLst>
            <pc:docMk/>
            <pc:sldMk cId="4186669911" sldId="322"/>
            <ac:spMk id="2" creationId="{7EB0BBD5-8509-FE0B-6792-2FEBEA1C9E7F}"/>
          </ac:spMkLst>
        </pc:spChg>
      </pc:sldChg>
      <pc:sldChg chg="modSp mod">
        <pc:chgData name="廣筑 廖" userId="a4c4af078f37828e" providerId="LiveId" clId="{3D82C77A-FF2F-44A6-A289-5939AE563DF6}" dt="2024-10-27T12:00:40.424" v="99" actId="20577"/>
        <pc:sldMkLst>
          <pc:docMk/>
          <pc:sldMk cId="3176148582" sldId="323"/>
        </pc:sldMkLst>
        <pc:spChg chg="mod">
          <ac:chgData name="廣筑 廖" userId="a4c4af078f37828e" providerId="LiveId" clId="{3D82C77A-FF2F-44A6-A289-5939AE563DF6}" dt="2024-10-27T12:00:40.424" v="99" actId="20577"/>
          <ac:spMkLst>
            <pc:docMk/>
            <pc:sldMk cId="3176148582" sldId="323"/>
            <ac:spMk id="7" creationId="{0991B232-DFF2-5572-719F-513A2B27D9E2}"/>
          </ac:spMkLst>
        </pc:spChg>
      </pc:sldChg>
    </pc:docChg>
  </pc:docChgLst>
  <pc:docChgLst>
    <pc:chgData name="廣筑 廖" userId="a4c4af078f37828e" providerId="LiveId" clId="{EF2BC3F7-4C94-43DF-9DDA-A67DD9F797E3}"/>
    <pc:docChg chg="undo redo custSel addSld delSld modSld sldOrd">
      <pc:chgData name="廣筑 廖" userId="a4c4af078f37828e" providerId="LiveId" clId="{EF2BC3F7-4C94-43DF-9DDA-A67DD9F797E3}" dt="2024-10-26T16:13:46.001" v="4202" actId="20577"/>
      <pc:docMkLst>
        <pc:docMk/>
      </pc:docMkLst>
      <pc:sldChg chg="modNotesTx">
        <pc:chgData name="廣筑 廖" userId="a4c4af078f37828e" providerId="LiveId" clId="{EF2BC3F7-4C94-43DF-9DDA-A67DD9F797E3}" dt="2024-10-26T10:04:11.884" v="2056" actId="20577"/>
        <pc:sldMkLst>
          <pc:docMk/>
          <pc:sldMk cId="1642425379" sldId="256"/>
        </pc:sldMkLst>
      </pc:sldChg>
      <pc:sldChg chg="del">
        <pc:chgData name="廣筑 廖" userId="a4c4af078f37828e" providerId="LiveId" clId="{EF2BC3F7-4C94-43DF-9DDA-A67DD9F797E3}" dt="2024-10-26T09:22:16.106" v="1462" actId="2696"/>
        <pc:sldMkLst>
          <pc:docMk/>
          <pc:sldMk cId="707789176" sldId="258"/>
        </pc:sldMkLst>
      </pc:sldChg>
      <pc:sldChg chg="del">
        <pc:chgData name="廣筑 廖" userId="a4c4af078f37828e" providerId="LiveId" clId="{EF2BC3F7-4C94-43DF-9DDA-A67DD9F797E3}" dt="2024-10-26T14:26:37.674" v="3547" actId="47"/>
        <pc:sldMkLst>
          <pc:docMk/>
          <pc:sldMk cId="566997565" sldId="260"/>
        </pc:sldMkLst>
      </pc:sldChg>
      <pc:sldChg chg="del ord">
        <pc:chgData name="廣筑 廖" userId="a4c4af078f37828e" providerId="LiveId" clId="{EF2BC3F7-4C94-43DF-9DDA-A67DD9F797E3}" dt="2024-10-26T14:26:37.674" v="3547" actId="47"/>
        <pc:sldMkLst>
          <pc:docMk/>
          <pc:sldMk cId="1738561688" sldId="261"/>
        </pc:sldMkLst>
      </pc:sldChg>
      <pc:sldChg chg="del">
        <pc:chgData name="廣筑 廖" userId="a4c4af078f37828e" providerId="LiveId" clId="{EF2BC3F7-4C94-43DF-9DDA-A67DD9F797E3}" dt="2024-10-26T14:26:37.674" v="3547" actId="47"/>
        <pc:sldMkLst>
          <pc:docMk/>
          <pc:sldMk cId="1593920805" sldId="262"/>
        </pc:sldMkLst>
      </pc:sldChg>
      <pc:sldChg chg="del">
        <pc:chgData name="廣筑 廖" userId="a4c4af078f37828e" providerId="LiveId" clId="{EF2BC3F7-4C94-43DF-9DDA-A67DD9F797E3}" dt="2024-10-26T14:26:37.674" v="3547" actId="47"/>
        <pc:sldMkLst>
          <pc:docMk/>
          <pc:sldMk cId="1346372204" sldId="264"/>
        </pc:sldMkLst>
      </pc:sldChg>
      <pc:sldChg chg="del">
        <pc:chgData name="廣筑 廖" userId="a4c4af078f37828e" providerId="LiveId" clId="{EF2BC3F7-4C94-43DF-9DDA-A67DD9F797E3}" dt="2024-10-26T14:26:37.674" v="3547" actId="47"/>
        <pc:sldMkLst>
          <pc:docMk/>
          <pc:sldMk cId="2121178069" sldId="266"/>
        </pc:sldMkLst>
      </pc:sldChg>
      <pc:sldChg chg="del">
        <pc:chgData name="廣筑 廖" userId="a4c4af078f37828e" providerId="LiveId" clId="{EF2BC3F7-4C94-43DF-9DDA-A67DD9F797E3}" dt="2024-10-26T14:26:37.674" v="3547" actId="47"/>
        <pc:sldMkLst>
          <pc:docMk/>
          <pc:sldMk cId="4151694508" sldId="268"/>
        </pc:sldMkLst>
      </pc:sldChg>
      <pc:sldChg chg="del">
        <pc:chgData name="廣筑 廖" userId="a4c4af078f37828e" providerId="LiveId" clId="{EF2BC3F7-4C94-43DF-9DDA-A67DD9F797E3}" dt="2024-10-26T14:26:37.674" v="3547" actId="47"/>
        <pc:sldMkLst>
          <pc:docMk/>
          <pc:sldMk cId="1472106130" sldId="270"/>
        </pc:sldMkLst>
      </pc:sldChg>
      <pc:sldChg chg="del">
        <pc:chgData name="廣筑 廖" userId="a4c4af078f37828e" providerId="LiveId" clId="{EF2BC3F7-4C94-43DF-9DDA-A67DD9F797E3}" dt="2024-10-26T14:26:37.674" v="3547" actId="47"/>
        <pc:sldMkLst>
          <pc:docMk/>
          <pc:sldMk cId="920173932" sldId="275"/>
        </pc:sldMkLst>
      </pc:sldChg>
      <pc:sldChg chg="del">
        <pc:chgData name="廣筑 廖" userId="a4c4af078f37828e" providerId="LiveId" clId="{EF2BC3F7-4C94-43DF-9DDA-A67DD9F797E3}" dt="2024-10-26T14:26:37.674" v="3547" actId="47"/>
        <pc:sldMkLst>
          <pc:docMk/>
          <pc:sldMk cId="2436493926" sldId="276"/>
        </pc:sldMkLst>
      </pc:sldChg>
      <pc:sldChg chg="del">
        <pc:chgData name="廣筑 廖" userId="a4c4af078f37828e" providerId="LiveId" clId="{EF2BC3F7-4C94-43DF-9DDA-A67DD9F797E3}" dt="2024-10-26T09:22:19.108" v="1463" actId="2696"/>
        <pc:sldMkLst>
          <pc:docMk/>
          <pc:sldMk cId="2243494996" sldId="277"/>
        </pc:sldMkLst>
      </pc:sldChg>
      <pc:sldChg chg="del">
        <pc:chgData name="廣筑 廖" userId="a4c4af078f37828e" providerId="LiveId" clId="{EF2BC3F7-4C94-43DF-9DDA-A67DD9F797E3}" dt="2024-10-26T14:26:37.674" v="3547" actId="47"/>
        <pc:sldMkLst>
          <pc:docMk/>
          <pc:sldMk cId="2069393026" sldId="278"/>
        </pc:sldMkLst>
      </pc:sldChg>
      <pc:sldChg chg="del">
        <pc:chgData name="廣筑 廖" userId="a4c4af078f37828e" providerId="LiveId" clId="{EF2BC3F7-4C94-43DF-9DDA-A67DD9F797E3}" dt="2024-10-26T14:26:37.674" v="3547" actId="47"/>
        <pc:sldMkLst>
          <pc:docMk/>
          <pc:sldMk cId="1417396711" sldId="280"/>
        </pc:sldMkLst>
      </pc:sldChg>
      <pc:sldChg chg="del">
        <pc:chgData name="廣筑 廖" userId="a4c4af078f37828e" providerId="LiveId" clId="{EF2BC3F7-4C94-43DF-9DDA-A67DD9F797E3}" dt="2024-10-26T14:26:37.674" v="3547" actId="47"/>
        <pc:sldMkLst>
          <pc:docMk/>
          <pc:sldMk cId="3477453048" sldId="282"/>
        </pc:sldMkLst>
      </pc:sldChg>
      <pc:sldChg chg="del">
        <pc:chgData name="廣筑 廖" userId="a4c4af078f37828e" providerId="LiveId" clId="{EF2BC3F7-4C94-43DF-9DDA-A67DD9F797E3}" dt="2024-10-26T14:26:37.674" v="3547" actId="47"/>
        <pc:sldMkLst>
          <pc:docMk/>
          <pc:sldMk cId="3396266754" sldId="283"/>
        </pc:sldMkLst>
      </pc:sldChg>
      <pc:sldChg chg="del">
        <pc:chgData name="廣筑 廖" userId="a4c4af078f37828e" providerId="LiveId" clId="{EF2BC3F7-4C94-43DF-9DDA-A67DD9F797E3}" dt="2024-10-26T14:26:37.674" v="3547" actId="47"/>
        <pc:sldMkLst>
          <pc:docMk/>
          <pc:sldMk cId="1844941827" sldId="289"/>
        </pc:sldMkLst>
      </pc:sldChg>
      <pc:sldChg chg="del">
        <pc:chgData name="廣筑 廖" userId="a4c4af078f37828e" providerId="LiveId" clId="{EF2BC3F7-4C94-43DF-9DDA-A67DD9F797E3}" dt="2024-10-26T14:26:37.674" v="3547" actId="47"/>
        <pc:sldMkLst>
          <pc:docMk/>
          <pc:sldMk cId="1177824853" sldId="290"/>
        </pc:sldMkLst>
      </pc:sldChg>
      <pc:sldChg chg="del">
        <pc:chgData name="廣筑 廖" userId="a4c4af078f37828e" providerId="LiveId" clId="{EF2BC3F7-4C94-43DF-9DDA-A67DD9F797E3}" dt="2024-10-26T14:26:37.674" v="3547" actId="47"/>
        <pc:sldMkLst>
          <pc:docMk/>
          <pc:sldMk cId="404854312" sldId="292"/>
        </pc:sldMkLst>
      </pc:sldChg>
      <pc:sldChg chg="del">
        <pc:chgData name="廣筑 廖" userId="a4c4af078f37828e" providerId="LiveId" clId="{EF2BC3F7-4C94-43DF-9DDA-A67DD9F797E3}" dt="2024-10-26T14:26:37.674" v="3547" actId="47"/>
        <pc:sldMkLst>
          <pc:docMk/>
          <pc:sldMk cId="473871986" sldId="293"/>
        </pc:sldMkLst>
      </pc:sldChg>
      <pc:sldChg chg="del">
        <pc:chgData name="廣筑 廖" userId="a4c4af078f37828e" providerId="LiveId" clId="{EF2BC3F7-4C94-43DF-9DDA-A67DD9F797E3}" dt="2024-10-26T14:26:37.674" v="3547" actId="47"/>
        <pc:sldMkLst>
          <pc:docMk/>
          <pc:sldMk cId="3084972071" sldId="294"/>
        </pc:sldMkLst>
      </pc:sldChg>
      <pc:sldChg chg="ord">
        <pc:chgData name="廣筑 廖" userId="a4c4af078f37828e" providerId="LiveId" clId="{EF2BC3F7-4C94-43DF-9DDA-A67DD9F797E3}" dt="2024-10-26T09:30:17.988" v="1693"/>
        <pc:sldMkLst>
          <pc:docMk/>
          <pc:sldMk cId="3574691652" sldId="295"/>
        </pc:sldMkLst>
      </pc:sldChg>
      <pc:sldChg chg="modSp mod ord">
        <pc:chgData name="廣筑 廖" userId="a4c4af078f37828e" providerId="LiveId" clId="{EF2BC3F7-4C94-43DF-9DDA-A67DD9F797E3}" dt="2024-10-26T14:27:48.526" v="3548" actId="20577"/>
        <pc:sldMkLst>
          <pc:docMk/>
          <pc:sldMk cId="3219018928" sldId="297"/>
        </pc:sldMkLst>
        <pc:spChg chg="mod">
          <ac:chgData name="廣筑 廖" userId="a4c4af078f37828e" providerId="LiveId" clId="{EF2BC3F7-4C94-43DF-9DDA-A67DD9F797E3}" dt="2024-10-26T14:27:48.526" v="3548" actId="20577"/>
          <ac:spMkLst>
            <pc:docMk/>
            <pc:sldMk cId="3219018928" sldId="297"/>
            <ac:spMk id="2" creationId="{1384ECA4-4218-F22D-A7D7-F549F31F4989}"/>
          </ac:spMkLst>
        </pc:spChg>
      </pc:sldChg>
      <pc:sldChg chg="addSp delSp modSp mod modNotesTx">
        <pc:chgData name="廣筑 廖" userId="a4c4af078f37828e" providerId="LiveId" clId="{EF2BC3F7-4C94-43DF-9DDA-A67DD9F797E3}" dt="2024-10-26T09:30:27.765" v="1694" actId="1076"/>
        <pc:sldMkLst>
          <pc:docMk/>
          <pc:sldMk cId="1127320329" sldId="299"/>
        </pc:sldMkLst>
        <pc:spChg chg="mod">
          <ac:chgData name="廣筑 廖" userId="a4c4af078f37828e" providerId="LiveId" clId="{EF2BC3F7-4C94-43DF-9DDA-A67DD9F797E3}" dt="2024-10-26T09:23:13.610" v="1471" actId="1076"/>
          <ac:spMkLst>
            <pc:docMk/>
            <pc:sldMk cId="1127320329" sldId="299"/>
            <ac:spMk id="10" creationId="{A10CB714-63D7-4365-56B8-98DCCD04B59A}"/>
          </ac:spMkLst>
        </pc:spChg>
        <pc:spChg chg="mod">
          <ac:chgData name="廣筑 廖" userId="a4c4af078f37828e" providerId="LiveId" clId="{EF2BC3F7-4C94-43DF-9DDA-A67DD9F797E3}" dt="2024-10-26T09:30:27.765" v="1694" actId="1076"/>
          <ac:spMkLst>
            <pc:docMk/>
            <pc:sldMk cId="1127320329" sldId="299"/>
            <ac:spMk id="12" creationId="{5B3ADBD4-1D8F-7349-11F4-233535094EBB}"/>
          </ac:spMkLst>
        </pc:spChg>
        <pc:spChg chg="del mod">
          <ac:chgData name="廣筑 廖" userId="a4c4af078f37828e" providerId="LiveId" clId="{EF2BC3F7-4C94-43DF-9DDA-A67DD9F797E3}" dt="2024-10-26T09:28:07.142" v="1682"/>
          <ac:spMkLst>
            <pc:docMk/>
            <pc:sldMk cId="1127320329" sldId="299"/>
            <ac:spMk id="13" creationId="{F58D97E8-9FB1-1FD7-CDE4-49A434C4BC10}"/>
          </ac:spMkLst>
        </pc:spChg>
        <pc:spChg chg="del mod">
          <ac:chgData name="廣筑 廖" userId="a4c4af078f37828e" providerId="LiveId" clId="{EF2BC3F7-4C94-43DF-9DDA-A67DD9F797E3}" dt="2024-10-26T09:23:07.249" v="1469"/>
          <ac:spMkLst>
            <pc:docMk/>
            <pc:sldMk cId="1127320329" sldId="299"/>
            <ac:spMk id="14" creationId="{3642DD7B-E032-7474-2ECC-591BBC61C09D}"/>
          </ac:spMkLst>
        </pc:spChg>
        <pc:spChg chg="del">
          <ac:chgData name="廣筑 廖" userId="a4c4af078f37828e" providerId="LiveId" clId="{EF2BC3F7-4C94-43DF-9DDA-A67DD9F797E3}" dt="2024-10-26T09:23:07.248" v="1467" actId="478"/>
          <ac:spMkLst>
            <pc:docMk/>
            <pc:sldMk cId="1127320329" sldId="299"/>
            <ac:spMk id="15" creationId="{639A9EED-389A-7414-C037-69B26C07D838}"/>
          </ac:spMkLst>
        </pc:spChg>
        <pc:spChg chg="add mod">
          <ac:chgData name="廣筑 廖" userId="a4c4af078f37828e" providerId="LiveId" clId="{EF2BC3F7-4C94-43DF-9DDA-A67DD9F797E3}" dt="2024-10-26T09:24:53.306" v="1505" actId="20577"/>
          <ac:spMkLst>
            <pc:docMk/>
            <pc:sldMk cId="1127320329" sldId="299"/>
            <ac:spMk id="16" creationId="{8C2FEF00-0FDC-DA37-2963-CAB8357B8340}"/>
          </ac:spMkLst>
        </pc:spChg>
        <pc:picChg chg="add mod modCrop">
          <ac:chgData name="廣筑 廖" userId="a4c4af078f37828e" providerId="LiveId" clId="{EF2BC3F7-4C94-43DF-9DDA-A67DD9F797E3}" dt="2024-10-26T09:29:56.901" v="1691" actId="1076"/>
          <ac:picMkLst>
            <pc:docMk/>
            <pc:sldMk cId="1127320329" sldId="299"/>
            <ac:picMk id="19" creationId="{91C0D667-C10F-3BAB-893E-27289A02562A}"/>
          </ac:picMkLst>
        </pc:picChg>
      </pc:sldChg>
      <pc:sldChg chg="modSp mod modNotesTx">
        <pc:chgData name="廣筑 廖" userId="a4c4af078f37828e" providerId="LiveId" clId="{EF2BC3F7-4C94-43DF-9DDA-A67DD9F797E3}" dt="2024-10-26T10:04:00.235" v="2055" actId="1076"/>
        <pc:sldMkLst>
          <pc:docMk/>
          <pc:sldMk cId="2716988819" sldId="301"/>
        </pc:sldMkLst>
        <pc:spChg chg="mod">
          <ac:chgData name="廣筑 廖" userId="a4c4af078f37828e" providerId="LiveId" clId="{EF2BC3F7-4C94-43DF-9DDA-A67DD9F797E3}" dt="2024-10-26T10:04:00.235" v="2055" actId="1076"/>
          <ac:spMkLst>
            <pc:docMk/>
            <pc:sldMk cId="2716988819" sldId="301"/>
            <ac:spMk id="2" creationId="{EE7BEB83-3228-E9E6-86ED-B2CD997D33BF}"/>
          </ac:spMkLst>
        </pc:spChg>
      </pc:sldChg>
      <pc:sldChg chg="addSp delSp modSp add mod modNotesTx">
        <pc:chgData name="廣筑 廖" userId="a4c4af078f37828e" providerId="LiveId" clId="{EF2BC3F7-4C94-43DF-9DDA-A67DD9F797E3}" dt="2024-10-26T14:55:18.774" v="4024" actId="1076"/>
        <pc:sldMkLst>
          <pc:docMk/>
          <pc:sldMk cId="984061832" sldId="307"/>
        </pc:sldMkLst>
        <pc:spChg chg="mod">
          <ac:chgData name="廣筑 廖" userId="a4c4af078f37828e" providerId="LiveId" clId="{EF2BC3F7-4C94-43DF-9DDA-A67DD9F797E3}" dt="2024-10-26T14:54:33.390" v="4021" actId="14100"/>
          <ac:spMkLst>
            <pc:docMk/>
            <pc:sldMk cId="984061832" sldId="307"/>
            <ac:spMk id="2" creationId="{68DECC5C-487C-8F16-F29B-57633D571160}"/>
          </ac:spMkLst>
        </pc:spChg>
        <pc:spChg chg="mod">
          <ac:chgData name="廣筑 廖" userId="a4c4af078f37828e" providerId="LiveId" clId="{EF2BC3F7-4C94-43DF-9DDA-A67DD9F797E3}" dt="2024-10-26T08:19:51.871" v="339"/>
          <ac:spMkLst>
            <pc:docMk/>
            <pc:sldMk cId="984061832" sldId="307"/>
            <ac:spMk id="10" creationId="{D2A1EA37-350F-4CC8-00ED-A3937B5B415B}"/>
          </ac:spMkLst>
        </pc:spChg>
        <pc:spChg chg="del mod">
          <ac:chgData name="廣筑 廖" userId="a4c4af078f37828e" providerId="LiveId" clId="{EF2BC3F7-4C94-43DF-9DDA-A67DD9F797E3}" dt="2024-10-26T08:18:41.858" v="332" actId="478"/>
          <ac:spMkLst>
            <pc:docMk/>
            <pc:sldMk cId="984061832" sldId="307"/>
            <ac:spMk id="12" creationId="{F3972248-67AC-4463-F159-F7AB8347C8EB}"/>
          </ac:spMkLst>
        </pc:spChg>
        <pc:picChg chg="add del mod modCrop">
          <ac:chgData name="廣筑 廖" userId="a4c4af078f37828e" providerId="LiveId" clId="{EF2BC3F7-4C94-43DF-9DDA-A67DD9F797E3}" dt="2024-10-26T08:16:50.587" v="294" actId="478"/>
          <ac:picMkLst>
            <pc:docMk/>
            <pc:sldMk cId="984061832" sldId="307"/>
            <ac:picMk id="4" creationId="{5FF98E56-1E04-268B-055F-956C144146A1}"/>
          </ac:picMkLst>
        </pc:picChg>
        <pc:picChg chg="del">
          <ac:chgData name="廣筑 廖" userId="a4c4af078f37828e" providerId="LiveId" clId="{EF2BC3F7-4C94-43DF-9DDA-A67DD9F797E3}" dt="2024-10-26T07:59:04.536" v="15" actId="478"/>
          <ac:picMkLst>
            <pc:docMk/>
            <pc:sldMk cId="984061832" sldId="307"/>
            <ac:picMk id="5" creationId="{7E54F464-F9BC-781B-0FAF-ADC524D02011}"/>
          </ac:picMkLst>
        </pc:picChg>
        <pc:picChg chg="del">
          <ac:chgData name="廣筑 廖" userId="a4c4af078f37828e" providerId="LiveId" clId="{EF2BC3F7-4C94-43DF-9DDA-A67DD9F797E3}" dt="2024-10-26T07:59:06.422" v="16" actId="478"/>
          <ac:picMkLst>
            <pc:docMk/>
            <pc:sldMk cId="984061832" sldId="307"/>
            <ac:picMk id="6" creationId="{449F5A29-5C19-8459-9C53-DA4971F8CFD1}"/>
          </ac:picMkLst>
        </pc:picChg>
        <pc:picChg chg="add del mod modCrop">
          <ac:chgData name="廣筑 廖" userId="a4c4af078f37828e" providerId="LiveId" clId="{EF2BC3F7-4C94-43DF-9DDA-A67DD9F797E3}" dt="2024-10-26T08:16:51.363" v="295" actId="478"/>
          <ac:picMkLst>
            <pc:docMk/>
            <pc:sldMk cId="984061832" sldId="307"/>
            <ac:picMk id="7" creationId="{B828943F-AFCE-E0F0-F155-7042CB25BA69}"/>
          </ac:picMkLst>
        </pc:picChg>
        <pc:picChg chg="del">
          <ac:chgData name="廣筑 廖" userId="a4c4af078f37828e" providerId="LiveId" clId="{EF2BC3F7-4C94-43DF-9DDA-A67DD9F797E3}" dt="2024-10-26T07:59:07.942" v="17" actId="478"/>
          <ac:picMkLst>
            <pc:docMk/>
            <pc:sldMk cId="984061832" sldId="307"/>
            <ac:picMk id="8" creationId="{C0193BC7-86BE-460D-2F15-F012992F2492}"/>
          </ac:picMkLst>
        </pc:picChg>
        <pc:picChg chg="add del mod">
          <ac:chgData name="廣筑 廖" userId="a4c4af078f37828e" providerId="LiveId" clId="{EF2BC3F7-4C94-43DF-9DDA-A67DD9F797E3}" dt="2024-10-26T08:16:51.988" v="296" actId="478"/>
          <ac:picMkLst>
            <pc:docMk/>
            <pc:sldMk cId="984061832" sldId="307"/>
            <ac:picMk id="11" creationId="{0F0916EB-9312-576F-82B7-EF8ECD7F3B5A}"/>
          </ac:picMkLst>
        </pc:picChg>
        <pc:picChg chg="add mod">
          <ac:chgData name="廣筑 廖" userId="a4c4af078f37828e" providerId="LiveId" clId="{EF2BC3F7-4C94-43DF-9DDA-A67DD9F797E3}" dt="2024-10-26T08:18:48.925" v="336" actId="14100"/>
          <ac:picMkLst>
            <pc:docMk/>
            <pc:sldMk cId="984061832" sldId="307"/>
            <ac:picMk id="14" creationId="{45876C9B-AC36-BB0E-10DA-9C456D92FF39}"/>
          </ac:picMkLst>
        </pc:picChg>
        <pc:picChg chg="add mod">
          <ac:chgData name="廣筑 廖" userId="a4c4af078f37828e" providerId="LiveId" clId="{EF2BC3F7-4C94-43DF-9DDA-A67DD9F797E3}" dt="2024-10-26T14:55:18.774" v="4024" actId="1076"/>
          <ac:picMkLst>
            <pc:docMk/>
            <pc:sldMk cId="984061832" sldId="307"/>
            <ac:picMk id="16" creationId="{0F6008A4-345A-33EB-1463-BA7F6689BC74}"/>
          </ac:picMkLst>
        </pc:picChg>
      </pc:sldChg>
      <pc:sldChg chg="modSp add mod ord">
        <pc:chgData name="廣筑 廖" userId="a4c4af078f37828e" providerId="LiveId" clId="{EF2BC3F7-4C94-43DF-9DDA-A67DD9F797E3}" dt="2024-10-26T08:15:57.236" v="257"/>
        <pc:sldMkLst>
          <pc:docMk/>
          <pc:sldMk cId="1609793482" sldId="308"/>
        </pc:sldMkLst>
        <pc:spChg chg="mod">
          <ac:chgData name="廣筑 廖" userId="a4c4af078f37828e" providerId="LiveId" clId="{EF2BC3F7-4C94-43DF-9DDA-A67DD9F797E3}" dt="2024-10-26T08:15:50.750" v="255" actId="20577"/>
          <ac:spMkLst>
            <pc:docMk/>
            <pc:sldMk cId="1609793482" sldId="308"/>
            <ac:spMk id="2" creationId="{BADD9721-5AB2-15A4-3887-F07751E2FA09}"/>
          </ac:spMkLst>
        </pc:spChg>
      </pc:sldChg>
      <pc:sldChg chg="addSp delSp modSp add mod modNotesTx">
        <pc:chgData name="廣筑 廖" userId="a4c4af078f37828e" providerId="LiveId" clId="{EF2BC3F7-4C94-43DF-9DDA-A67DD9F797E3}" dt="2024-10-26T08:41:44.248" v="698" actId="1076"/>
        <pc:sldMkLst>
          <pc:docMk/>
          <pc:sldMk cId="2586912939" sldId="309"/>
        </pc:sldMkLst>
        <pc:spChg chg="mod">
          <ac:chgData name="廣筑 廖" userId="a4c4af078f37828e" providerId="LiveId" clId="{EF2BC3F7-4C94-43DF-9DDA-A67DD9F797E3}" dt="2024-10-26T08:41:44.248" v="698" actId="1076"/>
          <ac:spMkLst>
            <pc:docMk/>
            <pc:sldMk cId="2586912939" sldId="309"/>
            <ac:spMk id="2" creationId="{1EB180F4-CA77-BAA5-A26B-46E4C4881613}"/>
          </ac:spMkLst>
        </pc:spChg>
        <pc:spChg chg="mod">
          <ac:chgData name="廣筑 廖" userId="a4c4af078f37828e" providerId="LiveId" clId="{EF2BC3F7-4C94-43DF-9DDA-A67DD9F797E3}" dt="2024-10-26T08:30:53.044" v="448" actId="14100"/>
          <ac:spMkLst>
            <pc:docMk/>
            <pc:sldMk cId="2586912939" sldId="309"/>
            <ac:spMk id="10" creationId="{8EFA89FF-2CC3-E0BF-6717-834E19E80A43}"/>
          </ac:spMkLst>
        </pc:spChg>
        <pc:picChg chg="add mod">
          <ac:chgData name="廣筑 廖" userId="a4c4af078f37828e" providerId="LiveId" clId="{EF2BC3F7-4C94-43DF-9DDA-A67DD9F797E3}" dt="2024-10-26T08:31:39.242" v="462" actId="1076"/>
          <ac:picMkLst>
            <pc:docMk/>
            <pc:sldMk cId="2586912939" sldId="309"/>
            <ac:picMk id="4" creationId="{ADE70A09-44C6-3831-396F-D60B1F7AA12D}"/>
          </ac:picMkLst>
        </pc:picChg>
        <pc:picChg chg="del">
          <ac:chgData name="廣筑 廖" userId="a4c4af078f37828e" providerId="LiveId" clId="{EF2BC3F7-4C94-43DF-9DDA-A67DD9F797E3}" dt="2024-10-26T08:31:11.007" v="449" actId="478"/>
          <ac:picMkLst>
            <pc:docMk/>
            <pc:sldMk cId="2586912939" sldId="309"/>
            <ac:picMk id="14" creationId="{758D3B48-AAE0-76BF-4FD5-A79B535CDF9F}"/>
          </ac:picMkLst>
        </pc:picChg>
      </pc:sldChg>
      <pc:sldChg chg="addSp delSp modSp add mod modNotesTx">
        <pc:chgData name="廣筑 廖" userId="a4c4af078f37828e" providerId="LiveId" clId="{EF2BC3F7-4C94-43DF-9DDA-A67DD9F797E3}" dt="2024-10-26T14:58:18.074" v="4143" actId="20577"/>
        <pc:sldMkLst>
          <pc:docMk/>
          <pc:sldMk cId="1500436716" sldId="310"/>
        </pc:sldMkLst>
        <pc:spChg chg="del mod">
          <ac:chgData name="廣筑 廖" userId="a4c4af078f37828e" providerId="LiveId" clId="{EF2BC3F7-4C94-43DF-9DDA-A67DD9F797E3}" dt="2024-10-26T08:44:01.973" v="739" actId="478"/>
          <ac:spMkLst>
            <pc:docMk/>
            <pc:sldMk cId="1500436716" sldId="310"/>
            <ac:spMk id="2" creationId="{1DE8F5D1-B917-82BD-094A-66299096A420}"/>
          </ac:spMkLst>
        </pc:spChg>
        <pc:spChg chg="add mod">
          <ac:chgData name="廣筑 廖" userId="a4c4af078f37828e" providerId="LiveId" clId="{EF2BC3F7-4C94-43DF-9DDA-A67DD9F797E3}" dt="2024-10-26T14:58:08.546" v="4140" actId="20577"/>
          <ac:spMkLst>
            <pc:docMk/>
            <pc:sldMk cId="1500436716" sldId="310"/>
            <ac:spMk id="8" creationId="{6AD31019-8038-04C4-BE48-F63F25EF63DD}"/>
          </ac:spMkLst>
        </pc:spChg>
        <pc:spChg chg="mod">
          <ac:chgData name="廣筑 廖" userId="a4c4af078f37828e" providerId="LiveId" clId="{EF2BC3F7-4C94-43DF-9DDA-A67DD9F797E3}" dt="2024-10-26T14:58:18.074" v="4143" actId="20577"/>
          <ac:spMkLst>
            <pc:docMk/>
            <pc:sldMk cId="1500436716" sldId="310"/>
            <ac:spMk id="10" creationId="{ABFD386A-3C0D-03C0-1F1F-22D3A141A07D}"/>
          </ac:spMkLst>
        </pc:spChg>
        <pc:picChg chg="del">
          <ac:chgData name="廣筑 廖" userId="a4c4af078f37828e" providerId="LiveId" clId="{EF2BC3F7-4C94-43DF-9DDA-A67DD9F797E3}" dt="2024-10-26T08:42:42.624" v="717" actId="478"/>
          <ac:picMkLst>
            <pc:docMk/>
            <pc:sldMk cId="1500436716" sldId="310"/>
            <ac:picMk id="4" creationId="{309C131A-87FF-F1E8-FDAE-578DD0BA4456}"/>
          </ac:picMkLst>
        </pc:picChg>
        <pc:picChg chg="add mod">
          <ac:chgData name="廣筑 廖" userId="a4c4af078f37828e" providerId="LiveId" clId="{EF2BC3F7-4C94-43DF-9DDA-A67DD9F797E3}" dt="2024-10-26T08:44:41.195" v="747" actId="1076"/>
          <ac:picMkLst>
            <pc:docMk/>
            <pc:sldMk cId="1500436716" sldId="310"/>
            <ac:picMk id="5" creationId="{3BCFC8DB-3482-B93F-88F3-FF1D8B8556BB}"/>
          </ac:picMkLst>
        </pc:picChg>
        <pc:picChg chg="add mod">
          <ac:chgData name="廣筑 廖" userId="a4c4af078f37828e" providerId="LiveId" clId="{EF2BC3F7-4C94-43DF-9DDA-A67DD9F797E3}" dt="2024-10-26T08:44:41.195" v="747" actId="1076"/>
          <ac:picMkLst>
            <pc:docMk/>
            <pc:sldMk cId="1500436716" sldId="310"/>
            <ac:picMk id="7" creationId="{DC3C27FC-3470-816F-D6E8-C889E4419D8F}"/>
          </ac:picMkLst>
        </pc:picChg>
      </pc:sldChg>
      <pc:sldChg chg="modSp add mod ord">
        <pc:chgData name="廣筑 廖" userId="a4c4af078f37828e" providerId="LiveId" clId="{EF2BC3F7-4C94-43DF-9DDA-A67DD9F797E3}" dt="2024-10-26T08:46:09.016" v="795" actId="20577"/>
        <pc:sldMkLst>
          <pc:docMk/>
          <pc:sldMk cId="3929548218" sldId="311"/>
        </pc:sldMkLst>
        <pc:spChg chg="mod">
          <ac:chgData name="廣筑 廖" userId="a4c4af078f37828e" providerId="LiveId" clId="{EF2BC3F7-4C94-43DF-9DDA-A67DD9F797E3}" dt="2024-10-26T08:46:09.016" v="795" actId="20577"/>
          <ac:spMkLst>
            <pc:docMk/>
            <pc:sldMk cId="3929548218" sldId="311"/>
            <ac:spMk id="2" creationId="{8EB5BED8-9435-D046-8A48-773E08FEA7CD}"/>
          </ac:spMkLst>
        </pc:spChg>
      </pc:sldChg>
      <pc:sldChg chg="addSp delSp modSp add mod ord modNotesTx">
        <pc:chgData name="廣筑 廖" userId="a4c4af078f37828e" providerId="LiveId" clId="{EF2BC3F7-4C94-43DF-9DDA-A67DD9F797E3}" dt="2024-10-26T08:53:10.788" v="960" actId="5793"/>
        <pc:sldMkLst>
          <pc:docMk/>
          <pc:sldMk cId="3487547648" sldId="312"/>
        </pc:sldMkLst>
        <pc:spChg chg="mod">
          <ac:chgData name="廣筑 廖" userId="a4c4af078f37828e" providerId="LiveId" clId="{EF2BC3F7-4C94-43DF-9DDA-A67DD9F797E3}" dt="2024-10-26T08:52:55.530" v="952" actId="20577"/>
          <ac:spMkLst>
            <pc:docMk/>
            <pc:sldMk cId="3487547648" sldId="312"/>
            <ac:spMk id="8" creationId="{A5004400-8785-486D-C03D-B5D27EB63F5A}"/>
          </ac:spMkLst>
        </pc:spChg>
        <pc:spChg chg="mod">
          <ac:chgData name="廣筑 廖" userId="a4c4af078f37828e" providerId="LiveId" clId="{EF2BC3F7-4C94-43DF-9DDA-A67DD9F797E3}" dt="2024-10-26T08:52:43.069" v="934" actId="14100"/>
          <ac:spMkLst>
            <pc:docMk/>
            <pc:sldMk cId="3487547648" sldId="312"/>
            <ac:spMk id="10" creationId="{8FA20161-D1C6-858B-60B9-1472D111EA28}"/>
          </ac:spMkLst>
        </pc:spChg>
        <pc:picChg chg="add del mod modCrop">
          <ac:chgData name="廣筑 廖" userId="a4c4af078f37828e" providerId="LiveId" clId="{EF2BC3F7-4C94-43DF-9DDA-A67DD9F797E3}" dt="2024-10-26T08:50:21.188" v="891" actId="21"/>
          <ac:picMkLst>
            <pc:docMk/>
            <pc:sldMk cId="3487547648" sldId="312"/>
            <ac:picMk id="3" creationId="{422EEBA6-BE14-E6E6-C96F-E22EA7806A0E}"/>
          </ac:picMkLst>
        </pc:picChg>
        <pc:picChg chg="add mod modCrop">
          <ac:chgData name="廣筑 廖" userId="a4c4af078f37828e" providerId="LiveId" clId="{EF2BC3F7-4C94-43DF-9DDA-A67DD9F797E3}" dt="2024-10-26T08:52:52.500" v="950" actId="1036"/>
          <ac:picMkLst>
            <pc:docMk/>
            <pc:sldMk cId="3487547648" sldId="312"/>
            <ac:picMk id="4" creationId="{DD7FEC57-D654-4742-7A49-A8774EA33B49}"/>
          </ac:picMkLst>
        </pc:picChg>
        <pc:picChg chg="del">
          <ac:chgData name="廣筑 廖" userId="a4c4af078f37828e" providerId="LiveId" clId="{EF2BC3F7-4C94-43DF-9DDA-A67DD9F797E3}" dt="2024-10-26T08:47:32.859" v="856" actId="478"/>
          <ac:picMkLst>
            <pc:docMk/>
            <pc:sldMk cId="3487547648" sldId="312"/>
            <ac:picMk id="5" creationId="{4786CECD-8477-1426-4332-5B5C8D089292}"/>
          </ac:picMkLst>
        </pc:picChg>
        <pc:picChg chg="del">
          <ac:chgData name="廣筑 廖" userId="a4c4af078f37828e" providerId="LiveId" clId="{EF2BC3F7-4C94-43DF-9DDA-A67DD9F797E3}" dt="2024-10-26T08:47:36.156" v="857" actId="478"/>
          <ac:picMkLst>
            <pc:docMk/>
            <pc:sldMk cId="3487547648" sldId="312"/>
            <ac:picMk id="7" creationId="{9E79EC5E-1C75-05BB-C8EB-ED37972E89C0}"/>
          </ac:picMkLst>
        </pc:picChg>
        <pc:picChg chg="add mod modCrop">
          <ac:chgData name="廣筑 廖" userId="a4c4af078f37828e" providerId="LiveId" clId="{EF2BC3F7-4C94-43DF-9DDA-A67DD9F797E3}" dt="2024-10-26T08:52:52.500" v="950" actId="1036"/>
          <ac:picMkLst>
            <pc:docMk/>
            <pc:sldMk cId="3487547648" sldId="312"/>
            <ac:picMk id="9" creationId="{267D741E-4C11-6FE6-71E2-5FFD7F59CB76}"/>
          </ac:picMkLst>
        </pc:picChg>
        <pc:picChg chg="add mod modCrop">
          <ac:chgData name="廣筑 廖" userId="a4c4af078f37828e" providerId="LiveId" clId="{EF2BC3F7-4C94-43DF-9DDA-A67DD9F797E3}" dt="2024-10-26T08:52:52.500" v="950" actId="1036"/>
          <ac:picMkLst>
            <pc:docMk/>
            <pc:sldMk cId="3487547648" sldId="312"/>
            <ac:picMk id="12" creationId="{C8DA926D-064E-3325-E3A0-9E4A7CFD1A74}"/>
          </ac:picMkLst>
        </pc:picChg>
      </pc:sldChg>
      <pc:sldChg chg="modSp add mod ord">
        <pc:chgData name="廣筑 廖" userId="a4c4af078f37828e" providerId="LiveId" clId="{EF2BC3F7-4C94-43DF-9DDA-A67DD9F797E3}" dt="2024-10-26T08:54:13.920" v="992" actId="20577"/>
        <pc:sldMkLst>
          <pc:docMk/>
          <pc:sldMk cId="468664946" sldId="313"/>
        </pc:sldMkLst>
        <pc:spChg chg="mod">
          <ac:chgData name="廣筑 廖" userId="a4c4af078f37828e" providerId="LiveId" clId="{EF2BC3F7-4C94-43DF-9DDA-A67DD9F797E3}" dt="2024-10-26T08:54:13.920" v="992" actId="20577"/>
          <ac:spMkLst>
            <pc:docMk/>
            <pc:sldMk cId="468664946" sldId="313"/>
            <ac:spMk id="2" creationId="{8D4E551E-60FC-A703-38C9-701FFE6FF0E6}"/>
          </ac:spMkLst>
        </pc:spChg>
      </pc:sldChg>
      <pc:sldChg chg="addSp delSp modSp add mod ord modNotesTx">
        <pc:chgData name="廣筑 廖" userId="a4c4af078f37828e" providerId="LiveId" clId="{EF2BC3F7-4C94-43DF-9DDA-A67DD9F797E3}" dt="2024-10-26T09:06:38.831" v="1249" actId="1076"/>
        <pc:sldMkLst>
          <pc:docMk/>
          <pc:sldMk cId="2126785819" sldId="314"/>
        </pc:sldMkLst>
        <pc:spChg chg="mod">
          <ac:chgData name="廣筑 廖" userId="a4c4af078f37828e" providerId="LiveId" clId="{EF2BC3F7-4C94-43DF-9DDA-A67DD9F797E3}" dt="2024-10-26T09:06:38.831" v="1249" actId="1076"/>
          <ac:spMkLst>
            <pc:docMk/>
            <pc:sldMk cId="2126785819" sldId="314"/>
            <ac:spMk id="8" creationId="{C17CAF92-83B2-D647-D594-17B502E7367F}"/>
          </ac:spMkLst>
        </pc:spChg>
        <pc:spChg chg="mod">
          <ac:chgData name="廣筑 廖" userId="a4c4af078f37828e" providerId="LiveId" clId="{EF2BC3F7-4C94-43DF-9DDA-A67DD9F797E3}" dt="2024-10-26T08:55:53.555" v="1045"/>
          <ac:spMkLst>
            <pc:docMk/>
            <pc:sldMk cId="2126785819" sldId="314"/>
            <ac:spMk id="10" creationId="{00CFFE0D-C078-953C-8724-43391670B8F8}"/>
          </ac:spMkLst>
        </pc:spChg>
        <pc:picChg chg="add del mod">
          <ac:chgData name="廣筑 廖" userId="a4c4af078f37828e" providerId="LiveId" clId="{EF2BC3F7-4C94-43DF-9DDA-A67DD9F797E3}" dt="2024-10-26T09:05:21.325" v="1231" actId="21"/>
          <ac:picMkLst>
            <pc:docMk/>
            <pc:sldMk cId="2126785819" sldId="314"/>
            <ac:picMk id="3" creationId="{219058CB-3B74-C656-1723-5242B3D1BD3B}"/>
          </ac:picMkLst>
        </pc:picChg>
        <pc:picChg chg="del">
          <ac:chgData name="廣筑 廖" userId="a4c4af078f37828e" providerId="LiveId" clId="{EF2BC3F7-4C94-43DF-9DDA-A67DD9F797E3}" dt="2024-10-26T08:54:48.946" v="996" actId="478"/>
          <ac:picMkLst>
            <pc:docMk/>
            <pc:sldMk cId="2126785819" sldId="314"/>
            <ac:picMk id="4" creationId="{1F865F77-4F50-BBB5-71E4-0F1CAF70ECD3}"/>
          </ac:picMkLst>
        </pc:picChg>
        <pc:picChg chg="del">
          <ac:chgData name="廣筑 廖" userId="a4c4af078f37828e" providerId="LiveId" clId="{EF2BC3F7-4C94-43DF-9DDA-A67DD9F797E3}" dt="2024-10-26T08:54:51" v="997" actId="478"/>
          <ac:picMkLst>
            <pc:docMk/>
            <pc:sldMk cId="2126785819" sldId="314"/>
            <ac:picMk id="9" creationId="{6FF004B6-0F1A-2A78-BBCA-75752F909BC5}"/>
          </ac:picMkLst>
        </pc:picChg>
        <pc:picChg chg="del">
          <ac:chgData name="廣筑 廖" userId="a4c4af078f37828e" providerId="LiveId" clId="{EF2BC3F7-4C94-43DF-9DDA-A67DD9F797E3}" dt="2024-10-26T08:54:52.881" v="998" actId="478"/>
          <ac:picMkLst>
            <pc:docMk/>
            <pc:sldMk cId="2126785819" sldId="314"/>
            <ac:picMk id="12" creationId="{519CD6BE-252D-9AE7-9BA3-F044D911453E}"/>
          </ac:picMkLst>
        </pc:picChg>
      </pc:sldChg>
      <pc:sldChg chg="addSp delSp modSp add mod modNotesTx">
        <pc:chgData name="廣筑 廖" userId="a4c4af078f37828e" providerId="LiveId" clId="{EF2BC3F7-4C94-43DF-9DDA-A67DD9F797E3}" dt="2024-10-26T09:15:11.569" v="1459" actId="1076"/>
        <pc:sldMkLst>
          <pc:docMk/>
          <pc:sldMk cId="2841461199" sldId="315"/>
        </pc:sldMkLst>
        <pc:spChg chg="add mod">
          <ac:chgData name="廣筑 廖" userId="a4c4af078f37828e" providerId="LiveId" clId="{EF2BC3F7-4C94-43DF-9DDA-A67DD9F797E3}" dt="2024-10-26T09:15:11.569" v="1459" actId="1076"/>
          <ac:spMkLst>
            <pc:docMk/>
            <pc:sldMk cId="2841461199" sldId="315"/>
            <ac:spMk id="5" creationId="{7361C0EF-A2B7-565E-397C-7A9D9F4B94C4}"/>
          </ac:spMkLst>
        </pc:spChg>
        <pc:spChg chg="del">
          <ac:chgData name="廣筑 廖" userId="a4c4af078f37828e" providerId="LiveId" clId="{EF2BC3F7-4C94-43DF-9DDA-A67DD9F797E3}" dt="2024-10-26T09:06:43.858" v="1250" actId="478"/>
          <ac:spMkLst>
            <pc:docMk/>
            <pc:sldMk cId="2841461199" sldId="315"/>
            <ac:spMk id="8" creationId="{949ADB80-B854-5B45-2CEC-31D62043CA4B}"/>
          </ac:spMkLst>
        </pc:spChg>
        <pc:spChg chg="mod">
          <ac:chgData name="廣筑 廖" userId="a4c4af078f37828e" providerId="LiveId" clId="{EF2BC3F7-4C94-43DF-9DDA-A67DD9F797E3}" dt="2024-10-26T09:07:04.418" v="1255" actId="1076"/>
          <ac:spMkLst>
            <pc:docMk/>
            <pc:sldMk cId="2841461199" sldId="315"/>
            <ac:spMk id="10" creationId="{D271D0C3-F56E-B746-EBF8-4CC34BB174FF}"/>
          </ac:spMkLst>
        </pc:spChg>
        <pc:picChg chg="add del mod">
          <ac:chgData name="廣筑 廖" userId="a4c4af078f37828e" providerId="LiveId" clId="{EF2BC3F7-4C94-43DF-9DDA-A67DD9F797E3}" dt="2024-10-26T09:09:10.690" v="1265" actId="478"/>
          <ac:picMkLst>
            <pc:docMk/>
            <pc:sldMk cId="2841461199" sldId="315"/>
            <ac:picMk id="2" creationId="{72564EBB-D0BF-0337-2405-B5FDFC8DF0D4}"/>
          </ac:picMkLst>
        </pc:picChg>
        <pc:picChg chg="add mod">
          <ac:chgData name="廣筑 廖" userId="a4c4af078f37828e" providerId="LiveId" clId="{EF2BC3F7-4C94-43DF-9DDA-A67DD9F797E3}" dt="2024-10-26T09:10:19.056" v="1285" actId="1076"/>
          <ac:picMkLst>
            <pc:docMk/>
            <pc:sldMk cId="2841461199" sldId="315"/>
            <ac:picMk id="4" creationId="{FC20222D-087F-D0DA-4A5D-4D00B6D52FAB}"/>
          </ac:picMkLst>
        </pc:picChg>
      </pc:sldChg>
      <pc:sldChg chg="modSp add mod">
        <pc:chgData name="廣筑 廖" userId="a4c4af078f37828e" providerId="LiveId" clId="{EF2BC3F7-4C94-43DF-9DDA-A67DD9F797E3}" dt="2024-10-26T12:06:11.468" v="2451" actId="20577"/>
        <pc:sldMkLst>
          <pc:docMk/>
          <pc:sldMk cId="1012476734" sldId="316"/>
        </pc:sldMkLst>
        <pc:spChg chg="mod">
          <ac:chgData name="廣筑 廖" userId="a4c4af078f37828e" providerId="LiveId" clId="{EF2BC3F7-4C94-43DF-9DDA-A67DD9F797E3}" dt="2024-10-26T12:06:11.468" v="2451" actId="20577"/>
          <ac:spMkLst>
            <pc:docMk/>
            <pc:sldMk cId="1012476734" sldId="316"/>
            <ac:spMk id="2" creationId="{7C967453-2419-3801-7A34-078C72F64260}"/>
          </ac:spMkLst>
        </pc:spChg>
      </pc:sldChg>
      <pc:sldChg chg="modSp add mod modNotesTx">
        <pc:chgData name="廣筑 廖" userId="a4c4af078f37828e" providerId="LiveId" clId="{EF2BC3F7-4C94-43DF-9DDA-A67DD9F797E3}" dt="2024-10-26T09:59:03.203" v="1913" actId="1076"/>
        <pc:sldMkLst>
          <pc:docMk/>
          <pc:sldMk cId="181734253" sldId="317"/>
        </pc:sldMkLst>
        <pc:spChg chg="mod">
          <ac:chgData name="廣筑 廖" userId="a4c4af078f37828e" providerId="LiveId" clId="{EF2BC3F7-4C94-43DF-9DDA-A67DD9F797E3}" dt="2024-10-26T09:58:54.965" v="1912" actId="1076"/>
          <ac:spMkLst>
            <pc:docMk/>
            <pc:sldMk cId="181734253" sldId="317"/>
            <ac:spMk id="14" creationId="{8DA0944F-7773-D215-2C10-70B7588CD1BD}"/>
          </ac:spMkLst>
        </pc:spChg>
        <pc:spChg chg="mod">
          <ac:chgData name="廣筑 廖" userId="a4c4af078f37828e" providerId="LiveId" clId="{EF2BC3F7-4C94-43DF-9DDA-A67DD9F797E3}" dt="2024-10-26T09:59:03.203" v="1913" actId="1076"/>
          <ac:spMkLst>
            <pc:docMk/>
            <pc:sldMk cId="181734253" sldId="317"/>
            <ac:spMk id="15" creationId="{AEFC6611-C576-33C2-9697-49989CE95611}"/>
          </ac:spMkLst>
        </pc:spChg>
      </pc:sldChg>
      <pc:sldChg chg="addSp delSp modSp add mod modNotesTx">
        <pc:chgData name="廣筑 廖" userId="a4c4af078f37828e" providerId="LiveId" clId="{EF2BC3F7-4C94-43DF-9DDA-A67DD9F797E3}" dt="2024-10-26T14:40:24.272" v="3567" actId="20577"/>
        <pc:sldMkLst>
          <pc:docMk/>
          <pc:sldMk cId="3638211474" sldId="318"/>
        </pc:sldMkLst>
        <pc:spChg chg="add mod">
          <ac:chgData name="廣筑 廖" userId="a4c4af078f37828e" providerId="LiveId" clId="{EF2BC3F7-4C94-43DF-9DDA-A67DD9F797E3}" dt="2024-10-26T10:00:43.174" v="1949" actId="1076"/>
          <ac:spMkLst>
            <pc:docMk/>
            <pc:sldMk cId="3638211474" sldId="318"/>
            <ac:spMk id="3" creationId="{A20EA8CA-3A60-EB8B-7F80-46FE007EF269}"/>
          </ac:spMkLst>
        </pc:spChg>
        <pc:spChg chg="mod">
          <ac:chgData name="廣筑 廖" userId="a4c4af078f37828e" providerId="LiveId" clId="{EF2BC3F7-4C94-43DF-9DDA-A67DD9F797E3}" dt="2024-10-26T10:00:49.666" v="1952" actId="20577"/>
          <ac:spMkLst>
            <pc:docMk/>
            <pc:sldMk cId="3638211474" sldId="318"/>
            <ac:spMk id="14" creationId="{878395A9-7273-13DC-ED3D-B48369D08EBE}"/>
          </ac:spMkLst>
        </pc:spChg>
        <pc:spChg chg="del">
          <ac:chgData name="廣筑 廖" userId="a4c4af078f37828e" providerId="LiveId" clId="{EF2BC3F7-4C94-43DF-9DDA-A67DD9F797E3}" dt="2024-10-26T09:57:42.514" v="1889" actId="478"/>
          <ac:spMkLst>
            <pc:docMk/>
            <pc:sldMk cId="3638211474" sldId="318"/>
            <ac:spMk id="15" creationId="{48C430CE-274A-277D-548C-76787B3598E3}"/>
          </ac:spMkLst>
        </pc:spChg>
      </pc:sldChg>
      <pc:sldChg chg="addSp modSp add mod ord modAnim modNotesTx">
        <pc:chgData name="廣筑 廖" userId="a4c4af078f37828e" providerId="LiveId" clId="{EF2BC3F7-4C94-43DF-9DDA-A67DD9F797E3}" dt="2024-10-26T16:02:40.917" v="4152" actId="20577"/>
        <pc:sldMkLst>
          <pc:docMk/>
          <pc:sldMk cId="2049705925" sldId="319"/>
        </pc:sldMkLst>
        <pc:spChg chg="add mod">
          <ac:chgData name="廣筑 廖" userId="a4c4af078f37828e" providerId="LiveId" clId="{EF2BC3F7-4C94-43DF-9DDA-A67DD9F797E3}" dt="2024-10-26T16:02:40.917" v="4152" actId="20577"/>
          <ac:spMkLst>
            <pc:docMk/>
            <pc:sldMk cId="2049705925" sldId="319"/>
            <ac:spMk id="4" creationId="{9378853B-6550-23FB-73B9-F94EEF31F360}"/>
          </ac:spMkLst>
        </pc:spChg>
        <pc:spChg chg="add mod">
          <ac:chgData name="廣筑 廖" userId="a4c4af078f37828e" providerId="LiveId" clId="{EF2BC3F7-4C94-43DF-9DDA-A67DD9F797E3}" dt="2024-10-26T13:15:55.207" v="2495" actId="14100"/>
          <ac:spMkLst>
            <pc:docMk/>
            <pc:sldMk cId="2049705925" sldId="319"/>
            <ac:spMk id="5" creationId="{399300A1-7848-64F5-6C26-9C919F2D2E65}"/>
          </ac:spMkLst>
        </pc:spChg>
        <pc:spChg chg="mod">
          <ac:chgData name="廣筑 廖" userId="a4c4af078f37828e" providerId="LiveId" clId="{EF2BC3F7-4C94-43DF-9DDA-A67DD9F797E3}" dt="2024-10-26T11:59:10.791" v="2327" actId="20577"/>
          <ac:spMkLst>
            <pc:docMk/>
            <pc:sldMk cId="2049705925" sldId="319"/>
            <ac:spMk id="8" creationId="{AE114CF9-F9B6-D964-74EA-C930F6D69DE3}"/>
          </ac:spMkLst>
        </pc:spChg>
        <pc:spChg chg="mod">
          <ac:chgData name="廣筑 廖" userId="a4c4af078f37828e" providerId="LiveId" clId="{EF2BC3F7-4C94-43DF-9DDA-A67DD9F797E3}" dt="2024-10-26T10:06:35.368" v="2120" actId="20577"/>
          <ac:spMkLst>
            <pc:docMk/>
            <pc:sldMk cId="2049705925" sldId="319"/>
            <ac:spMk id="10" creationId="{F19F5789-5AC3-95A5-3FF2-BC43CE57C9F4}"/>
          </ac:spMkLst>
        </pc:spChg>
        <pc:picChg chg="add mod modCrop">
          <ac:chgData name="廣筑 廖" userId="a4c4af078f37828e" providerId="LiveId" clId="{EF2BC3F7-4C94-43DF-9DDA-A67DD9F797E3}" dt="2024-10-26T16:02:23.078" v="4145" actId="18131"/>
          <ac:picMkLst>
            <pc:docMk/>
            <pc:sldMk cId="2049705925" sldId="319"/>
            <ac:picMk id="3" creationId="{E701CA80-B231-6CEB-B5F6-7BBF065EF2EE}"/>
          </ac:picMkLst>
        </pc:picChg>
      </pc:sldChg>
      <pc:sldChg chg="addSp delSp modSp add mod ord modNotesTx">
        <pc:chgData name="廣筑 廖" userId="a4c4af078f37828e" providerId="LiveId" clId="{EF2BC3F7-4C94-43DF-9DDA-A67DD9F797E3}" dt="2024-10-26T16:10:13.879" v="4169" actId="20577"/>
        <pc:sldMkLst>
          <pc:docMk/>
          <pc:sldMk cId="3397430048" sldId="320"/>
        </pc:sldMkLst>
        <pc:spChg chg="del mod">
          <ac:chgData name="廣筑 廖" userId="a4c4af078f37828e" providerId="LiveId" clId="{EF2BC3F7-4C94-43DF-9DDA-A67DD9F797E3}" dt="2024-10-26T13:29:56.044" v="2622" actId="478"/>
          <ac:spMkLst>
            <pc:docMk/>
            <pc:sldMk cId="3397430048" sldId="320"/>
            <ac:spMk id="4" creationId="{9905B5D3-8CB0-2F67-5E33-8FE04C1C7546}"/>
          </ac:spMkLst>
        </pc:spChg>
        <pc:spChg chg="mod">
          <ac:chgData name="廣筑 廖" userId="a4c4af078f37828e" providerId="LiveId" clId="{EF2BC3F7-4C94-43DF-9DDA-A67DD9F797E3}" dt="2024-10-26T16:10:13.879" v="4169" actId="20577"/>
          <ac:spMkLst>
            <pc:docMk/>
            <pc:sldMk cId="3397430048" sldId="320"/>
            <ac:spMk id="8" creationId="{35522685-516C-93C0-248F-31D20A2E6446}"/>
          </ac:spMkLst>
        </pc:spChg>
        <pc:spChg chg="mod">
          <ac:chgData name="廣筑 廖" userId="a4c4af078f37828e" providerId="LiveId" clId="{EF2BC3F7-4C94-43DF-9DDA-A67DD9F797E3}" dt="2024-10-26T13:15:10.685" v="2488" actId="27636"/>
          <ac:spMkLst>
            <pc:docMk/>
            <pc:sldMk cId="3397430048" sldId="320"/>
            <ac:spMk id="10" creationId="{50FA4280-D97A-7925-D70D-7F4E00353F63}"/>
          </ac:spMkLst>
        </pc:spChg>
        <pc:picChg chg="del">
          <ac:chgData name="廣筑 廖" userId="a4c4af078f37828e" providerId="LiveId" clId="{EF2BC3F7-4C94-43DF-9DDA-A67DD9F797E3}" dt="2024-10-26T13:14:25.267" v="2479" actId="478"/>
          <ac:picMkLst>
            <pc:docMk/>
            <pc:sldMk cId="3397430048" sldId="320"/>
            <ac:picMk id="3" creationId="{5B89B9A0-E706-0D78-03DF-6B8613979342}"/>
          </ac:picMkLst>
        </pc:picChg>
        <pc:picChg chg="add del mod">
          <ac:chgData name="廣筑 廖" userId="a4c4af078f37828e" providerId="LiveId" clId="{EF2BC3F7-4C94-43DF-9DDA-A67DD9F797E3}" dt="2024-10-26T13:31:05.510" v="2633" actId="21"/>
          <ac:picMkLst>
            <pc:docMk/>
            <pc:sldMk cId="3397430048" sldId="320"/>
            <ac:picMk id="5" creationId="{045156F0-3395-FD6B-5ABB-AB5E74EC43F7}"/>
          </ac:picMkLst>
        </pc:picChg>
        <pc:picChg chg="add mod">
          <ac:chgData name="廣筑 廖" userId="a4c4af078f37828e" providerId="LiveId" clId="{EF2BC3F7-4C94-43DF-9DDA-A67DD9F797E3}" dt="2024-10-26T16:09:38.451" v="4162" actId="1076"/>
          <ac:picMkLst>
            <pc:docMk/>
            <pc:sldMk cId="3397430048" sldId="320"/>
            <ac:picMk id="7" creationId="{05F4899A-CA95-DB81-1B0D-9E5FD55F6DEB}"/>
          </ac:picMkLst>
        </pc:picChg>
      </pc:sldChg>
      <pc:sldChg chg="delSp modSp add del mod ord modNotesTx">
        <pc:chgData name="廣筑 廖" userId="a4c4af078f37828e" providerId="LiveId" clId="{EF2BC3F7-4C94-43DF-9DDA-A67DD9F797E3}" dt="2024-10-26T14:53:09.814" v="4020" actId="2696"/>
        <pc:sldMkLst>
          <pc:docMk/>
          <pc:sldMk cId="3378042491" sldId="321"/>
        </pc:sldMkLst>
        <pc:spChg chg="del">
          <ac:chgData name="廣筑 廖" userId="a4c4af078f37828e" providerId="LiveId" clId="{EF2BC3F7-4C94-43DF-9DDA-A67DD9F797E3}" dt="2024-10-26T12:07:27.643" v="2459" actId="478"/>
          <ac:spMkLst>
            <pc:docMk/>
            <pc:sldMk cId="3378042491" sldId="321"/>
            <ac:spMk id="4" creationId="{2191D495-C5D9-BE4A-166F-AC0E1484496C}"/>
          </ac:spMkLst>
        </pc:spChg>
        <pc:spChg chg="del">
          <ac:chgData name="廣筑 廖" userId="a4c4af078f37828e" providerId="LiveId" clId="{EF2BC3F7-4C94-43DF-9DDA-A67DD9F797E3}" dt="2024-10-26T12:07:23.821" v="2458" actId="478"/>
          <ac:spMkLst>
            <pc:docMk/>
            <pc:sldMk cId="3378042491" sldId="321"/>
            <ac:spMk id="8" creationId="{7BA0EABD-2CF1-C893-23EB-A052E3EAD62B}"/>
          </ac:spMkLst>
        </pc:spChg>
        <pc:spChg chg="mod">
          <ac:chgData name="廣筑 廖" userId="a4c4af078f37828e" providerId="LiveId" clId="{EF2BC3F7-4C94-43DF-9DDA-A67DD9F797E3}" dt="2024-10-26T12:07:18.916" v="2456"/>
          <ac:spMkLst>
            <pc:docMk/>
            <pc:sldMk cId="3378042491" sldId="321"/>
            <ac:spMk id="10" creationId="{F5B91BBA-6632-4D9A-E7E8-05BDF7866D46}"/>
          </ac:spMkLst>
        </pc:spChg>
        <pc:picChg chg="del">
          <ac:chgData name="廣筑 廖" userId="a4c4af078f37828e" providerId="LiveId" clId="{EF2BC3F7-4C94-43DF-9DDA-A67DD9F797E3}" dt="2024-10-26T12:07:21.082" v="2457" actId="478"/>
          <ac:picMkLst>
            <pc:docMk/>
            <pc:sldMk cId="3378042491" sldId="321"/>
            <ac:picMk id="3" creationId="{023AAB3C-8E16-A352-8890-CB9E606FD5A5}"/>
          </ac:picMkLst>
        </pc:picChg>
      </pc:sldChg>
      <pc:sldChg chg="addSp delSp modSp add mod modNotesTx">
        <pc:chgData name="廣筑 廖" userId="a4c4af078f37828e" providerId="LiveId" clId="{EF2BC3F7-4C94-43DF-9DDA-A67DD9F797E3}" dt="2024-10-26T16:04:15.814" v="4155" actId="20577"/>
        <pc:sldMkLst>
          <pc:docMk/>
          <pc:sldMk cId="4186669911" sldId="322"/>
        </pc:sldMkLst>
        <pc:spChg chg="add mod">
          <ac:chgData name="廣筑 廖" userId="a4c4af078f37828e" providerId="LiveId" clId="{EF2BC3F7-4C94-43DF-9DDA-A67DD9F797E3}" dt="2024-10-26T16:04:15.814" v="4155" actId="20577"/>
          <ac:spMkLst>
            <pc:docMk/>
            <pc:sldMk cId="4186669911" sldId="322"/>
            <ac:spMk id="2" creationId="{7EB0BBD5-8509-FE0B-6792-2FEBEA1C9E7F}"/>
          </ac:spMkLst>
        </pc:spChg>
        <pc:spChg chg="del mod">
          <ac:chgData name="廣筑 廖" userId="a4c4af078f37828e" providerId="LiveId" clId="{EF2BC3F7-4C94-43DF-9DDA-A67DD9F797E3}" dt="2024-10-26T13:31:53.048" v="2643" actId="478"/>
          <ac:spMkLst>
            <pc:docMk/>
            <pc:sldMk cId="4186669911" sldId="322"/>
            <ac:spMk id="4" creationId="{BEAC58C4-F471-A34F-8B71-8C00711B0BFF}"/>
          </ac:spMkLst>
        </pc:spChg>
        <pc:spChg chg="del">
          <ac:chgData name="廣筑 廖" userId="a4c4af078f37828e" providerId="LiveId" clId="{EF2BC3F7-4C94-43DF-9DDA-A67DD9F797E3}" dt="2024-10-26T13:31:35.975" v="2635" actId="478"/>
          <ac:spMkLst>
            <pc:docMk/>
            <pc:sldMk cId="4186669911" sldId="322"/>
            <ac:spMk id="8" creationId="{AFB7CABC-8F82-B902-6F59-70C5EB2AC017}"/>
          </ac:spMkLst>
        </pc:spChg>
        <pc:spChg chg="mod">
          <ac:chgData name="廣筑 廖" userId="a4c4af078f37828e" providerId="LiveId" clId="{EF2BC3F7-4C94-43DF-9DDA-A67DD9F797E3}" dt="2024-10-26T13:23:16.712" v="2501"/>
          <ac:spMkLst>
            <pc:docMk/>
            <pc:sldMk cId="4186669911" sldId="322"/>
            <ac:spMk id="10" creationId="{361EB475-90F6-1BB0-BE59-915A0BC00A6A}"/>
          </ac:spMkLst>
        </pc:spChg>
        <pc:picChg chg="add mod">
          <ac:chgData name="廣筑 廖" userId="a4c4af078f37828e" providerId="LiveId" clId="{EF2BC3F7-4C94-43DF-9DDA-A67DD9F797E3}" dt="2024-10-26T16:03:29.948" v="4153" actId="14826"/>
          <ac:picMkLst>
            <pc:docMk/>
            <pc:sldMk cId="4186669911" sldId="322"/>
            <ac:picMk id="5" creationId="{045156F0-3395-FD6B-5ABB-AB5E74EC43F7}"/>
          </ac:picMkLst>
        </pc:picChg>
      </pc:sldChg>
      <pc:sldChg chg="addSp delSp modSp add mod modNotesTx">
        <pc:chgData name="廣筑 廖" userId="a4c4af078f37828e" providerId="LiveId" clId="{EF2BC3F7-4C94-43DF-9DDA-A67DD9F797E3}" dt="2024-10-26T16:07:36.261" v="4156" actId="14826"/>
        <pc:sldMkLst>
          <pc:docMk/>
          <pc:sldMk cId="3176148582" sldId="323"/>
        </pc:sldMkLst>
        <pc:spChg chg="del mod">
          <ac:chgData name="廣筑 廖" userId="a4c4af078f37828e" providerId="LiveId" clId="{EF2BC3F7-4C94-43DF-9DDA-A67DD9F797E3}" dt="2024-10-26T13:53:47.787" v="2920" actId="478"/>
          <ac:spMkLst>
            <pc:docMk/>
            <pc:sldMk cId="3176148582" sldId="323"/>
            <ac:spMk id="2" creationId="{97CBFF21-466E-4793-0124-2A4032B3C267}"/>
          </ac:spMkLst>
        </pc:spChg>
        <pc:spChg chg="add del mod">
          <ac:chgData name="廣筑 廖" userId="a4c4af078f37828e" providerId="LiveId" clId="{EF2BC3F7-4C94-43DF-9DDA-A67DD9F797E3}" dt="2024-10-26T13:54:12.318" v="2925"/>
          <ac:spMkLst>
            <pc:docMk/>
            <pc:sldMk cId="3176148582" sldId="323"/>
            <ac:spMk id="6" creationId="{6CCDD79B-5550-9BB1-2126-D6ACF287A1F1}"/>
          </ac:spMkLst>
        </pc:spChg>
        <pc:spChg chg="add mod">
          <ac:chgData name="廣筑 廖" userId="a4c4af078f37828e" providerId="LiveId" clId="{EF2BC3F7-4C94-43DF-9DDA-A67DD9F797E3}" dt="2024-10-26T14:11:41.848" v="3508" actId="20577"/>
          <ac:spMkLst>
            <pc:docMk/>
            <pc:sldMk cId="3176148582" sldId="323"/>
            <ac:spMk id="7" creationId="{0991B232-DFF2-5572-719F-513A2B27D9E2}"/>
          </ac:spMkLst>
        </pc:spChg>
        <pc:picChg chg="add mod">
          <ac:chgData name="廣筑 廖" userId="a4c4af078f37828e" providerId="LiveId" clId="{EF2BC3F7-4C94-43DF-9DDA-A67DD9F797E3}" dt="2024-10-26T16:07:36.261" v="4156" actId="14826"/>
          <ac:picMkLst>
            <pc:docMk/>
            <pc:sldMk cId="3176148582" sldId="323"/>
            <ac:picMk id="4" creationId="{7C4C17B4-B6BE-F8DC-13F3-7F8AE0CE3851}"/>
          </ac:picMkLst>
        </pc:picChg>
        <pc:picChg chg="del">
          <ac:chgData name="廣筑 廖" userId="a4c4af078f37828e" providerId="LiveId" clId="{EF2BC3F7-4C94-43DF-9DDA-A67DD9F797E3}" dt="2024-10-26T13:53:34.172" v="2915" actId="478"/>
          <ac:picMkLst>
            <pc:docMk/>
            <pc:sldMk cId="3176148582" sldId="323"/>
            <ac:picMk id="5" creationId="{1ABA2A2E-43A6-829C-42A5-E12A275915CB}"/>
          </ac:picMkLst>
        </pc:picChg>
      </pc:sldChg>
      <pc:sldChg chg="addSp delSp modSp add mod modNotesTx">
        <pc:chgData name="廣筑 廖" userId="a4c4af078f37828e" providerId="LiveId" clId="{EF2BC3F7-4C94-43DF-9DDA-A67DD9F797E3}" dt="2024-10-26T16:13:46.001" v="4202" actId="20577"/>
        <pc:sldMkLst>
          <pc:docMk/>
          <pc:sldMk cId="4187154190" sldId="324"/>
        </pc:sldMkLst>
        <pc:spChg chg="add mod">
          <ac:chgData name="廣筑 廖" userId="a4c4af078f37828e" providerId="LiveId" clId="{EF2BC3F7-4C94-43DF-9DDA-A67DD9F797E3}" dt="2024-10-26T14:45:19.391" v="3624" actId="20577"/>
          <ac:spMkLst>
            <pc:docMk/>
            <pc:sldMk cId="4187154190" sldId="324"/>
            <ac:spMk id="2" creationId="{E2ECF08B-BA93-B11A-64FB-9BDEF9F4C2D8}"/>
          </ac:spMkLst>
        </pc:spChg>
        <pc:spChg chg="add mod">
          <ac:chgData name="廣筑 廖" userId="a4c4af078f37828e" providerId="LiveId" clId="{EF2BC3F7-4C94-43DF-9DDA-A67DD9F797E3}" dt="2024-10-26T16:13:46.001" v="4202" actId="20577"/>
          <ac:spMkLst>
            <pc:docMk/>
            <pc:sldMk cId="4187154190" sldId="324"/>
            <ac:spMk id="3" creationId="{F70B4614-C2E4-5A66-F7D7-B55B69AFADC0}"/>
          </ac:spMkLst>
        </pc:spChg>
        <pc:spChg chg="del">
          <ac:chgData name="廣筑 廖" userId="a4c4af078f37828e" providerId="LiveId" clId="{EF2BC3F7-4C94-43DF-9DDA-A67DD9F797E3}" dt="2024-10-26T14:12:55.161" v="3534" actId="478"/>
          <ac:spMkLst>
            <pc:docMk/>
            <pc:sldMk cId="4187154190" sldId="324"/>
            <ac:spMk id="7" creationId="{CE2A3631-46B7-74FD-DE45-A16467700893}"/>
          </ac:spMkLst>
        </pc:spChg>
        <pc:spChg chg="add del mod">
          <ac:chgData name="廣筑 廖" userId="a4c4af078f37828e" providerId="LiveId" clId="{EF2BC3F7-4C94-43DF-9DDA-A67DD9F797E3}" dt="2024-10-26T14:46:54.477" v="3628" actId="478"/>
          <ac:spMkLst>
            <pc:docMk/>
            <pc:sldMk cId="4187154190" sldId="324"/>
            <ac:spMk id="8" creationId="{DECA9546-D774-42C3-CB6E-F3F73D932E3B}"/>
          </ac:spMkLst>
        </pc:spChg>
        <pc:spChg chg="add mod">
          <ac:chgData name="廣筑 廖" userId="a4c4af078f37828e" providerId="LiveId" clId="{EF2BC3F7-4C94-43DF-9DDA-A67DD9F797E3}" dt="2024-10-26T14:47:11.577" v="3636" actId="20577"/>
          <ac:spMkLst>
            <pc:docMk/>
            <pc:sldMk cId="4187154190" sldId="324"/>
            <ac:spMk id="9" creationId="{9474C9EA-1073-8C36-5D90-BA47F59BE31A}"/>
          </ac:spMkLst>
        </pc:spChg>
        <pc:spChg chg="mod">
          <ac:chgData name="廣筑 廖" userId="a4c4af078f37828e" providerId="LiveId" clId="{EF2BC3F7-4C94-43DF-9DDA-A67DD9F797E3}" dt="2024-10-26T14:12:49.784" v="3532" actId="20577"/>
          <ac:spMkLst>
            <pc:docMk/>
            <pc:sldMk cId="4187154190" sldId="324"/>
            <ac:spMk id="10" creationId="{95258E89-1844-3ED3-D815-1B40B1823439}"/>
          </ac:spMkLst>
        </pc:spChg>
        <pc:picChg chg="del">
          <ac:chgData name="廣筑 廖" userId="a4c4af078f37828e" providerId="LiveId" clId="{EF2BC3F7-4C94-43DF-9DDA-A67DD9F797E3}" dt="2024-10-26T14:12:52.399" v="3533" actId="478"/>
          <ac:picMkLst>
            <pc:docMk/>
            <pc:sldMk cId="4187154190" sldId="324"/>
            <ac:picMk id="4" creationId="{7C7BDFEE-CE5B-376E-C9F6-CEA8D4442D19}"/>
          </ac:picMkLst>
        </pc:picChg>
        <pc:picChg chg="add mod modCrop">
          <ac:chgData name="廣筑 廖" userId="a4c4af078f37828e" providerId="LiveId" clId="{EF2BC3F7-4C94-43DF-9DDA-A67DD9F797E3}" dt="2024-10-26T16:12:33.860" v="4184" actId="1076"/>
          <ac:picMkLst>
            <pc:docMk/>
            <pc:sldMk cId="4187154190" sldId="324"/>
            <ac:picMk id="5" creationId="{7D0869A0-100D-2BA4-C48A-BED7E61B0800}"/>
          </ac:picMkLst>
        </pc:picChg>
        <pc:picChg chg="add del mod modCrop">
          <ac:chgData name="廣筑 廖" userId="a4c4af078f37828e" providerId="LiveId" clId="{EF2BC3F7-4C94-43DF-9DDA-A67DD9F797E3}" dt="2024-10-26T16:11:45.408" v="4170" actId="478"/>
          <ac:picMkLst>
            <pc:docMk/>
            <pc:sldMk cId="4187154190" sldId="324"/>
            <ac:picMk id="6" creationId="{30DE6816-DE21-66EF-A363-614CD6FF0C3E}"/>
          </ac:picMkLst>
        </pc:picChg>
        <pc:picChg chg="add mod modCrop">
          <ac:chgData name="廣筑 廖" userId="a4c4af078f37828e" providerId="LiveId" clId="{EF2BC3F7-4C94-43DF-9DDA-A67DD9F797E3}" dt="2024-10-26T16:13:20.417" v="4198" actId="14100"/>
          <ac:picMkLst>
            <pc:docMk/>
            <pc:sldMk cId="4187154190" sldId="324"/>
            <ac:picMk id="7" creationId="{E70EEB6F-40E2-4C63-F633-668F9048E705}"/>
          </ac:picMkLst>
        </pc:picChg>
        <pc:picChg chg="add del mod modCrop">
          <ac:chgData name="廣筑 廖" userId="a4c4af078f37828e" providerId="LiveId" clId="{EF2BC3F7-4C94-43DF-9DDA-A67DD9F797E3}" dt="2024-10-26T16:11:47.052" v="4171" actId="478"/>
          <ac:picMkLst>
            <pc:docMk/>
            <pc:sldMk cId="4187154190" sldId="324"/>
            <ac:picMk id="11" creationId="{4896B53C-2ED4-2891-DECA-1CF5F27E4839}"/>
          </ac:picMkLst>
        </pc:picChg>
      </pc:sldChg>
      <pc:sldMasterChg chg="delSldLayout">
        <pc:chgData name="廣筑 廖" userId="a4c4af078f37828e" providerId="LiveId" clId="{EF2BC3F7-4C94-43DF-9DDA-A67DD9F797E3}" dt="2024-10-26T14:26:37.674" v="3547" actId="47"/>
        <pc:sldMasterMkLst>
          <pc:docMk/>
          <pc:sldMasterMk cId="1928452137" sldId="2147483666"/>
        </pc:sldMasterMkLst>
        <pc:sldLayoutChg chg="del">
          <pc:chgData name="廣筑 廖" userId="a4c4af078f37828e" providerId="LiveId" clId="{EF2BC3F7-4C94-43DF-9DDA-A67DD9F797E3}" dt="2024-10-26T14:26:37.674" v="3547" actId="47"/>
          <pc:sldLayoutMkLst>
            <pc:docMk/>
            <pc:sldMasterMk cId="1928452137" sldId="2147483666"/>
            <pc:sldLayoutMk cId="4026250860" sldId="2147483685"/>
          </pc:sldLayoutMkLst>
        </pc:sldLayoutChg>
        <pc:sldLayoutChg chg="del">
          <pc:chgData name="廣筑 廖" userId="a4c4af078f37828e" providerId="LiveId" clId="{EF2BC3F7-4C94-43DF-9DDA-A67DD9F797E3}" dt="2024-10-26T14:26:37.674" v="3547" actId="47"/>
          <pc:sldLayoutMkLst>
            <pc:docMk/>
            <pc:sldMasterMk cId="1928452137" sldId="2147483666"/>
            <pc:sldLayoutMk cId="2290034707"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59C0EB-A4A6-4381-8AD1-E132B91206FB}" type="datetime1">
              <a:rPr lang="zh-TW" altLang="en-US" smtClean="0">
                <a:latin typeface="Microsoft JhengHei UI" panose="020B0604030504040204" pitchFamily="34" charset="-120"/>
                <a:ea typeface="Microsoft JhengHei UI" panose="020B0604030504040204" pitchFamily="34" charset="-120"/>
              </a:rPr>
              <a:t>2024/10/27</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版面配置區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00D1635C-4EFD-464D-8219-0C25BE709D42}" type="datetime1">
              <a:rPr lang="zh-TW" altLang="en-US" noProof="0" smtClean="0"/>
              <a:t>2024/10/27</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4B9A9E5-4F7F-4A7D-9DE1-899232329269}" type="slidenum">
              <a:rPr lang="en-US" altLang="zh-TW" noProof="0" smtClean="0"/>
              <a:pPr/>
              <a:t>‹#›</a:t>
            </a:fld>
            <a:endParaRPr lang="zh-TW" altLang="en-US"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zh.wikipedia.org/wiki/%E7%BE%8E%E5%9B%BD" TargetMode="External"/><Relationship Id="rId7" Type="http://schemas.openxmlformats.org/officeDocument/2006/relationships/hyperlink" Target="https://zh.wikipedia.org/wiki/%E5%A5%A5%E6%96%AF%E6%B1%80"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zh.wikipedia.org/wiki/%E7%BE%8E%E5%9C%8B" TargetMode="External"/><Relationship Id="rId5" Type="http://schemas.openxmlformats.org/officeDocument/2006/relationships/hyperlink" Target="https://zh.wikipedia.org/wiki/%E5%BE%B7%E5%85%8B%E8%90%A8%E6%96%AF%E5%B7%9E" TargetMode="External"/><Relationship Id="rId4" Type="http://schemas.openxmlformats.org/officeDocument/2006/relationships/hyperlink" Target="https://zh.wikipedia.org/wiki/%E5%BE%97%E5%85%8B%E8%90%A8%E6%96%AF%E5%B7%9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標題封面</a:t>
            </a:r>
            <a:endParaRPr lang="en-US" altLang="zh-TW" dirty="0">
              <a:latin typeface="Microsoft JhengHei UI" panose="020B0604030504040204" pitchFamily="34" charset="-120"/>
              <a:ea typeface="Microsoft JhengHei UI" panose="020B0604030504040204" pitchFamily="34" charset="-120"/>
            </a:endParaRPr>
          </a:p>
          <a:p>
            <a:endParaRPr lang="en-US" altLang="zh-TW" dirty="0">
              <a:latin typeface="Microsoft JhengHei UI" panose="020B0604030504040204" pitchFamily="34" charset="-120"/>
              <a:ea typeface="Microsoft JhengHei UI" panose="020B0604030504040204" pitchFamily="34" charset="-120"/>
            </a:endParaRPr>
          </a:p>
          <a:p>
            <a:r>
              <a:rPr lang="en-US" altLang="zh-TW" dirty="0">
                <a:latin typeface="Microsoft JhengHei UI" panose="020B0604030504040204" pitchFamily="34" charset="-120"/>
                <a:ea typeface="Microsoft JhengHei UI" panose="020B0604030504040204" pitchFamily="34" charset="-120"/>
              </a:rPr>
              <a:t>1.</a:t>
            </a:r>
            <a:r>
              <a:rPr lang="zh-TW" altLang="en-US" dirty="0">
                <a:latin typeface="Microsoft JhengHei UI" panose="020B0604030504040204" pitchFamily="34" charset="-120"/>
                <a:ea typeface="Microsoft JhengHei UI" panose="020B0604030504040204" pitchFamily="34" charset="-120"/>
              </a:rPr>
              <a:t> </a:t>
            </a:r>
          </a:p>
        </p:txBody>
      </p:sp>
      <p:sp>
        <p:nvSpPr>
          <p:cNvPr id="4" name="投影片編號版面配置區 3"/>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3346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AD415-5709-3419-C94C-976F9D33147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B8BBC1F-3C10-F4F5-3CCE-CEAF3FD3950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6D42D26-D172-0C5B-B258-7F0E762DBA50}"/>
              </a:ext>
            </a:extLst>
          </p:cNvPr>
          <p:cNvSpPr>
            <a:spLocks noGrp="1"/>
          </p:cNvSpPr>
          <p:nvPr>
            <p:ph type="body" idx="1"/>
          </p:nvPr>
        </p:nvSpPr>
        <p:spPr/>
        <p:txBody>
          <a:bodyPr/>
          <a:lstStyle/>
          <a:p>
            <a:pPr marL="228600" indent="-228600">
              <a:buAutoNum type="arabicPeriod"/>
            </a:pPr>
            <a:r>
              <a:rPr lang="zh-TW" altLang="en-US" dirty="0"/>
              <a:t>數值變數：降雨</a:t>
            </a:r>
            <a:endParaRPr lang="en-US" altLang="zh-TW" dirty="0"/>
          </a:p>
          <a:p>
            <a:pPr marL="0" indent="0">
              <a:buNone/>
            </a:pPr>
            <a:endParaRPr lang="en-US" altLang="zh-TW" dirty="0"/>
          </a:p>
          <a:p>
            <a:pPr marL="0" indent="0">
              <a:buNone/>
            </a:pPr>
            <a:r>
              <a:rPr lang="zh-TW" altLang="en-US" b="0" i="0" dirty="0">
                <a:solidFill>
                  <a:srgbClr val="D5D5D5"/>
                </a:solidFill>
                <a:effectLst/>
                <a:latin typeface="Roboto" panose="02000000000000000000" pitchFamily="2" charset="0"/>
              </a:rPr>
              <a:t>這三個降雨相關的圖有嚴重的右偏，而且還有負數的出現，我們覺得可能是資料填的時候就有錯誤，所以我們不會考慮這三個變數</a:t>
            </a:r>
            <a:endParaRPr lang="en-US" altLang="zh-TW" dirty="0"/>
          </a:p>
          <a:p>
            <a:pPr marL="0" indent="0">
              <a:buNone/>
            </a:pP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DC9038A9-DBD8-3EBB-E3BB-96DC726349DD}"/>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29229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CC727-105E-AF8D-EBD4-FA1E4D25FA3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A7007C8-EB0B-80E6-AB30-3A5CAD0397F8}"/>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968CFC0-A493-5BC3-293D-DCCC3DFA5C48}"/>
              </a:ext>
            </a:extLst>
          </p:cNvPr>
          <p:cNvSpPr>
            <a:spLocks noGrp="1"/>
          </p:cNvSpPr>
          <p:nvPr>
            <p:ph type="body" idx="1"/>
          </p:nvPr>
        </p:nvSpPr>
        <p:spPr/>
        <p:txBody>
          <a:bodyPr/>
          <a:lstStyle/>
          <a:p>
            <a:pPr marL="228600" indent="-228600">
              <a:buAutoNum type="arabicPeriod"/>
            </a:pPr>
            <a:r>
              <a:rPr lang="zh-TW" altLang="en-US" dirty="0"/>
              <a:t>數值變數：風速</a:t>
            </a:r>
            <a:endParaRPr lang="en-US" altLang="zh-TW" dirty="0"/>
          </a:p>
          <a:p>
            <a:pPr marL="0" indent="0">
              <a:buNone/>
            </a:pPr>
            <a:endParaRPr lang="en-US" altLang="zh-TW" dirty="0"/>
          </a:p>
          <a:p>
            <a:pPr marL="0" indent="0">
              <a:buNone/>
            </a:pPr>
            <a:r>
              <a:rPr lang="zh-TW" altLang="en-US" b="0" i="0" dirty="0">
                <a:solidFill>
                  <a:srgbClr val="D5D5D5"/>
                </a:solidFill>
                <a:effectLst/>
                <a:latin typeface="Roboto" panose="02000000000000000000" pitchFamily="2" charset="0"/>
              </a:rPr>
              <a:t>風速的部分最大風速與平均風速的分布較接近，那我們的想法是想要利用最大風速跟平均風速來製造一個新變數，可以了解風速有沒有很大的波動，通常極端氣候也是會影響到我們的健康。</a:t>
            </a: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BAC2C786-3611-E5AA-032C-097A929E0A8A}"/>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17061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2DBED-DACA-71C4-AF43-75872F01918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582A9B3-A65B-2812-DDF0-E08D7BB40E7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E64625C-2D3A-8450-5151-D5C7C393F32F}"/>
              </a:ext>
            </a:extLst>
          </p:cNvPr>
          <p:cNvSpPr>
            <a:spLocks noGrp="1"/>
          </p:cNvSpPr>
          <p:nvPr>
            <p:ph type="body" idx="1"/>
          </p:nvPr>
        </p:nvSpPr>
        <p:spPr/>
        <p:txBody>
          <a:bodyPr/>
          <a:lstStyle/>
          <a:p>
            <a:pPr marL="228600" indent="-228600">
              <a:buAutoNum type="arabicPeriod"/>
            </a:pPr>
            <a:r>
              <a:rPr lang="zh-TW" altLang="en-US" dirty="0"/>
              <a:t>數值變數：太陽變數</a:t>
            </a:r>
            <a:endParaRPr lang="en-US" altLang="zh-TW" dirty="0"/>
          </a:p>
          <a:p>
            <a:pPr marL="0" indent="0">
              <a:buNone/>
            </a:pPr>
            <a:r>
              <a:rPr lang="zh-TW" altLang="en-US" b="0" i="0" dirty="0">
                <a:solidFill>
                  <a:srgbClr val="D5D5D5"/>
                </a:solidFill>
                <a:effectLst/>
                <a:latin typeface="Roboto" panose="02000000000000000000" pitchFamily="2" charset="0"/>
              </a:rPr>
              <a:t>共線性問題</a:t>
            </a:r>
            <a:endParaRPr lang="en-US" altLang="zh-TW" dirty="0"/>
          </a:p>
          <a:p>
            <a:pPr marL="0" indent="0">
              <a:buNone/>
            </a:pPr>
            <a:endParaRPr lang="en-US" altLang="zh-TW" dirty="0"/>
          </a:p>
          <a:p>
            <a:pPr marL="0" indent="0">
              <a:buNone/>
            </a:pPr>
            <a:r>
              <a:rPr lang="zh-TW" altLang="en-US" b="0" i="0" dirty="0">
                <a:solidFill>
                  <a:srgbClr val="D5D5D5"/>
                </a:solidFill>
                <a:effectLst/>
                <a:latin typeface="Roboto" panose="02000000000000000000" pitchFamily="2" charset="0"/>
              </a:rPr>
              <a:t>這兩個變數的分配會一樣的原因是一個是每平方米在單位時間內的能量輸入，一個是 每小時得能量輸入，所以這兩個變數會有，所以我們會選擇只考慮</a:t>
            </a:r>
            <a:r>
              <a:rPr lang="en-US" altLang="zh-TW" b="0" i="0" dirty="0" err="1">
                <a:solidFill>
                  <a:srgbClr val="D5D5D5"/>
                </a:solidFill>
                <a:effectLst/>
                <a:latin typeface="Roboto" panose="02000000000000000000" pitchFamily="2" charset="0"/>
              </a:rPr>
              <a:t>solarradiation</a:t>
            </a:r>
            <a:endParaRPr lang="en-US" altLang="zh-TW" dirty="0"/>
          </a:p>
        </p:txBody>
      </p:sp>
      <p:sp>
        <p:nvSpPr>
          <p:cNvPr id="4" name="投影片編號版面配置區 3">
            <a:extLst>
              <a:ext uri="{FF2B5EF4-FFF2-40B4-BE49-F238E27FC236}">
                <a16:creationId xmlns:a16="http://schemas.microsoft.com/office/drawing/2014/main" id="{5174F861-4CB2-1404-8C61-5FB13A53CF49}"/>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380954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12F2-1566-18AA-F5F4-59974C71073A}"/>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29530C4-5F82-F7D8-B99A-03BBE00FF4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BA22A99-E708-42C0-A17C-91DEC1DEB995}"/>
              </a:ext>
            </a:extLst>
          </p:cNvPr>
          <p:cNvSpPr>
            <a:spLocks noGrp="1"/>
          </p:cNvSpPr>
          <p:nvPr>
            <p:ph type="body" idx="1"/>
          </p:nvPr>
        </p:nvSpPr>
        <p:spPr/>
        <p:txBody>
          <a:bodyPr/>
          <a:lstStyle/>
          <a:p>
            <a:pPr marL="228600" indent="-228600">
              <a:buAutoNum type="arabicPeriod"/>
            </a:pPr>
            <a:r>
              <a:rPr lang="zh-TW" altLang="en-US" dirty="0"/>
              <a:t>類別變數：地區與健康風險指標</a:t>
            </a:r>
            <a:endParaRPr lang="en-US" altLang="zh-TW" dirty="0"/>
          </a:p>
          <a:p>
            <a:pPr marL="0" indent="0">
              <a:buNone/>
            </a:pPr>
            <a:r>
              <a:rPr lang="en-US" altLang="zh-TW" b="0" i="0" dirty="0">
                <a:solidFill>
                  <a:srgbClr val="D5D5D5"/>
                </a:solidFill>
                <a:effectLst/>
                <a:latin typeface="Roboto" panose="02000000000000000000" pitchFamily="2" charset="0"/>
              </a:rPr>
              <a:t>(</a:t>
            </a:r>
            <a:r>
              <a:rPr lang="zh-TW" altLang="en-US" b="0" i="0" dirty="0">
                <a:solidFill>
                  <a:srgbClr val="D5D5D5"/>
                </a:solidFill>
                <a:effectLst/>
                <a:latin typeface="Roboto" panose="02000000000000000000" pitchFamily="2" charset="0"/>
              </a:rPr>
              <a:t>未完成</a:t>
            </a:r>
            <a:r>
              <a:rPr lang="en-US" altLang="zh-TW" b="0" i="0" dirty="0">
                <a:solidFill>
                  <a:srgbClr val="D5D5D5"/>
                </a:solidFill>
                <a:effectLst/>
                <a:latin typeface="Roboto" panose="02000000000000000000" pitchFamily="2" charset="0"/>
              </a:rPr>
              <a:t>)</a:t>
            </a:r>
          </a:p>
          <a:p>
            <a:pPr marL="0" indent="0">
              <a:buNone/>
            </a:pPr>
            <a:r>
              <a:rPr lang="zh-TW" altLang="en-US" b="0" i="0" dirty="0">
                <a:solidFill>
                  <a:srgbClr val="D5D5D5"/>
                </a:solidFill>
                <a:effectLst/>
                <a:latin typeface="Roboto" panose="02000000000000000000" pitchFamily="2" charset="0"/>
              </a:rPr>
              <a:t>可以發現</a:t>
            </a:r>
            <a:endParaRPr lang="en-US" altLang="zh-TW" b="0" i="0" dirty="0">
              <a:solidFill>
                <a:srgbClr val="D5D5D5"/>
              </a:solidFill>
              <a:effectLst/>
              <a:latin typeface="Roboto" panose="02000000000000000000" pitchFamily="2" charset="0"/>
            </a:endParaRPr>
          </a:p>
          <a:p>
            <a:pPr marL="0" indent="0">
              <a:buNone/>
            </a:pPr>
            <a:r>
              <a:rPr lang="en-US" altLang="zh-TW" b="0" i="0" dirty="0">
                <a:solidFill>
                  <a:srgbClr val="D5D5D5"/>
                </a:solidFill>
                <a:effectLst/>
                <a:latin typeface="Roboto" panose="02000000000000000000" pitchFamily="2" charset="0"/>
              </a:rPr>
              <a:t>San Antonio</a:t>
            </a:r>
            <a:r>
              <a:rPr lang="zh-TW" altLang="en-US" b="0" i="0" dirty="0">
                <a:solidFill>
                  <a:srgbClr val="D5D5D5"/>
                </a:solidFill>
                <a:effectLst/>
                <a:latin typeface="Roboto" panose="02000000000000000000" pitchFamily="2" charset="0"/>
              </a:rPr>
              <a:t>：</a:t>
            </a:r>
            <a:r>
              <a:rPr lang="zh-TW" altLang="en-US" b="0" i="0" dirty="0">
                <a:solidFill>
                  <a:srgbClr val="202122"/>
                </a:solidFill>
                <a:effectLst/>
                <a:latin typeface="Arial" panose="020B0604020202020204" pitchFamily="34" charset="0"/>
              </a:rPr>
              <a:t>位於</a:t>
            </a:r>
            <a:r>
              <a:rPr lang="zh-TW" altLang="en-US" b="0" i="0" u="none" strike="noStrike" dirty="0">
                <a:effectLst/>
                <a:latin typeface="Arial" panose="020B0604020202020204" pitchFamily="34" charset="0"/>
                <a:hlinkClick r:id="rId3" tooltip="美國"/>
              </a:rPr>
              <a:t>美國</a:t>
            </a:r>
            <a:r>
              <a:rPr lang="zh-TW" altLang="en-US" b="0" i="0" u="none" strike="noStrike" dirty="0">
                <a:effectLst/>
                <a:latin typeface="Arial" panose="020B0604020202020204" pitchFamily="34" charset="0"/>
                <a:hlinkClick r:id="rId4" tooltip="德克薩斯州"/>
              </a:rPr>
              <a:t>德克薩斯州</a:t>
            </a:r>
            <a:r>
              <a:rPr lang="zh-TW" altLang="en-US" b="0" i="0" dirty="0">
                <a:solidFill>
                  <a:srgbClr val="202122"/>
                </a:solidFill>
                <a:effectLst/>
                <a:latin typeface="Arial" panose="020B0604020202020204" pitchFamily="34" charset="0"/>
              </a:rPr>
              <a:t>中南部</a:t>
            </a:r>
            <a:endParaRPr lang="en-US" altLang="zh-TW" b="0" i="0" dirty="0">
              <a:solidFill>
                <a:srgbClr val="D5D5D5"/>
              </a:solidFill>
              <a:effectLst/>
              <a:latin typeface="Roboto" panose="02000000000000000000" pitchFamily="2" charset="0"/>
            </a:endParaRPr>
          </a:p>
          <a:p>
            <a:pPr marL="0" indent="0">
              <a:buNone/>
            </a:pPr>
            <a:r>
              <a:rPr lang="en-US" altLang="zh-TW" b="0" i="0" dirty="0">
                <a:solidFill>
                  <a:srgbClr val="D5D5D5"/>
                </a:solidFill>
                <a:effectLst/>
                <a:latin typeface="Roboto" panose="02000000000000000000" pitchFamily="2" charset="0"/>
              </a:rPr>
              <a:t>Dallas</a:t>
            </a:r>
            <a:r>
              <a:rPr lang="zh-TW" altLang="en-US" b="0" i="0" dirty="0">
                <a:solidFill>
                  <a:srgbClr val="D5D5D5"/>
                </a:solidFill>
                <a:effectLst/>
                <a:latin typeface="Roboto" panose="02000000000000000000" pitchFamily="2" charset="0"/>
              </a:rPr>
              <a:t>：</a:t>
            </a:r>
            <a:r>
              <a:rPr lang="zh-TW" altLang="en-US" b="0" i="0" dirty="0">
                <a:solidFill>
                  <a:srgbClr val="202122"/>
                </a:solidFill>
                <a:effectLst/>
                <a:latin typeface="Arial" panose="020B0604020202020204" pitchFamily="34" charset="0"/>
              </a:rPr>
              <a:t>是</a:t>
            </a:r>
            <a:r>
              <a:rPr lang="zh-TW" altLang="en-US" b="0" i="0" u="none" strike="noStrike" dirty="0">
                <a:effectLst/>
                <a:latin typeface="Arial" panose="020B0604020202020204" pitchFamily="34" charset="0"/>
                <a:hlinkClick r:id="rId3" tooltip="美國"/>
              </a:rPr>
              <a:t>美國</a:t>
            </a:r>
            <a:r>
              <a:rPr lang="zh-TW" altLang="en-US" b="0" i="0" u="none" strike="noStrike" dirty="0">
                <a:effectLst/>
                <a:latin typeface="Arial" panose="020B0604020202020204" pitchFamily="34" charset="0"/>
                <a:hlinkClick r:id="rId5" tooltip="德克薩斯州"/>
              </a:rPr>
              <a:t>德克薩斯州</a:t>
            </a:r>
            <a:r>
              <a:rPr lang="zh-TW" altLang="en-US" b="0" i="0" dirty="0">
                <a:solidFill>
                  <a:srgbClr val="202122"/>
                </a:solidFill>
                <a:effectLst/>
                <a:latin typeface="Arial" panose="020B0604020202020204" pitchFamily="34" charset="0"/>
              </a:rPr>
              <a:t>第三大城市</a:t>
            </a:r>
            <a:endParaRPr lang="en-US" altLang="zh-TW" b="0" i="0" dirty="0">
              <a:solidFill>
                <a:srgbClr val="D5D5D5"/>
              </a:solidFill>
              <a:effectLst/>
              <a:latin typeface="Roboto" panose="02000000000000000000" pitchFamily="2" charset="0"/>
            </a:endParaRPr>
          </a:p>
          <a:p>
            <a:pPr marL="0" indent="0">
              <a:buNone/>
            </a:pPr>
            <a:r>
              <a:rPr lang="en-US" altLang="zh-TW" b="0" i="0" dirty="0">
                <a:solidFill>
                  <a:srgbClr val="D5D5D5"/>
                </a:solidFill>
                <a:effectLst/>
                <a:latin typeface="Roboto" panose="02000000000000000000" pitchFamily="2" charset="0"/>
              </a:rPr>
              <a:t>Houston</a:t>
            </a:r>
            <a:r>
              <a:rPr lang="zh-TW" altLang="en-US" b="0" i="0" dirty="0">
                <a:solidFill>
                  <a:srgbClr val="D5D5D5"/>
                </a:solidFill>
                <a:effectLst/>
                <a:latin typeface="Roboto" panose="02000000000000000000" pitchFamily="2" charset="0"/>
              </a:rPr>
              <a:t>：</a:t>
            </a:r>
            <a:r>
              <a:rPr lang="zh-TW" altLang="en-US" b="0" i="0" dirty="0">
                <a:solidFill>
                  <a:srgbClr val="202122"/>
                </a:solidFill>
                <a:effectLst/>
                <a:latin typeface="Arial" panose="020B0604020202020204" pitchFamily="34" charset="0"/>
              </a:rPr>
              <a:t>是</a:t>
            </a:r>
            <a:r>
              <a:rPr lang="zh-TW" altLang="en-US" b="0" i="0" u="none" strike="noStrike" dirty="0">
                <a:effectLst/>
                <a:latin typeface="Arial" panose="020B0604020202020204" pitchFamily="34" charset="0"/>
                <a:hlinkClick r:id="rId6" tooltip="美國"/>
              </a:rPr>
              <a:t>美國</a:t>
            </a:r>
            <a:r>
              <a:rPr lang="zh-TW" altLang="en-US" b="0" i="0" u="none" strike="noStrike" dirty="0">
                <a:effectLst/>
                <a:latin typeface="Arial" panose="020B0604020202020204" pitchFamily="34" charset="0"/>
                <a:hlinkClick r:id="rId4" tooltip="德克薩斯州"/>
              </a:rPr>
              <a:t>德克薩斯州</a:t>
            </a:r>
            <a:r>
              <a:rPr lang="zh-TW" altLang="en-US" b="0" i="0" dirty="0">
                <a:solidFill>
                  <a:srgbClr val="202122"/>
                </a:solidFill>
                <a:effectLst/>
                <a:latin typeface="Arial" panose="020B0604020202020204" pitchFamily="34" charset="0"/>
              </a:rPr>
              <a:t>的第一大以及人口最多的城市（但不是</a:t>
            </a:r>
            <a:r>
              <a:rPr lang="zh-TW" altLang="en-US" b="0" i="0" u="none" strike="noStrike" dirty="0">
                <a:effectLst/>
                <a:latin typeface="Arial" panose="020B0604020202020204" pitchFamily="34" charset="0"/>
                <a:hlinkClick r:id="rId7" tooltip="奧斯丁"/>
              </a:rPr>
              <a:t>該州首府</a:t>
            </a:r>
            <a:r>
              <a:rPr lang="zh-TW" altLang="en-US" b="0" i="0" dirty="0">
                <a:solidFill>
                  <a:srgbClr val="202122"/>
                </a:solidFill>
                <a:effectLst/>
                <a:latin typeface="Arial" panose="020B0604020202020204" pitchFamily="34" charset="0"/>
              </a:rPr>
              <a:t>）</a:t>
            </a:r>
            <a:endParaRPr lang="en-US" altLang="zh-TW" b="0" i="0" dirty="0">
              <a:solidFill>
                <a:srgbClr val="D5D5D5"/>
              </a:solidFill>
              <a:effectLst/>
              <a:latin typeface="Roboto" panose="02000000000000000000" pitchFamily="2" charset="0"/>
            </a:endParaRPr>
          </a:p>
        </p:txBody>
      </p:sp>
      <p:sp>
        <p:nvSpPr>
          <p:cNvPr id="4" name="投影片編號版面配置區 3">
            <a:extLst>
              <a:ext uri="{FF2B5EF4-FFF2-40B4-BE49-F238E27FC236}">
                <a16:creationId xmlns:a16="http://schemas.microsoft.com/office/drawing/2014/main" id="{74EBB3EA-A148-24A4-3585-9BC008DAB37B}"/>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016251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C7A1F-A957-9F51-D31E-6A50BF7B9861}"/>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A63A637-1D3A-048E-7E55-00F64D32CFE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BE37794-FEAE-9449-517B-9F3F05FC4367}"/>
              </a:ext>
            </a:extLst>
          </p:cNvPr>
          <p:cNvSpPr>
            <a:spLocks noGrp="1"/>
          </p:cNvSpPr>
          <p:nvPr>
            <p:ph type="body" idx="1"/>
          </p:nvPr>
        </p:nvSpPr>
        <p:spPr/>
        <p:txBody>
          <a:bodyPr/>
          <a:lstStyle/>
          <a:p>
            <a:pPr marL="228600" indent="-228600">
              <a:buAutoNum type="arabicPeriod"/>
            </a:pPr>
            <a:r>
              <a:rPr lang="zh-TW" altLang="en-US" dirty="0"/>
              <a:t>類別變數：是否降雨與健康風險指標</a:t>
            </a:r>
            <a:endParaRPr lang="en-US" altLang="zh-TW" dirty="0"/>
          </a:p>
          <a:p>
            <a:pPr marL="228600" indent="-228600">
              <a:buAutoNum type="arabicPeriod"/>
            </a:pPr>
            <a:endParaRPr lang="en-US" altLang="zh-TW" dirty="0"/>
          </a:p>
          <a:p>
            <a:pPr marL="0" indent="0">
              <a:buNone/>
            </a:pPr>
            <a:r>
              <a:rPr lang="zh-TW" altLang="en-US" b="0" i="0" dirty="0">
                <a:solidFill>
                  <a:srgbClr val="D5D5D5"/>
                </a:solidFill>
                <a:effectLst/>
                <a:latin typeface="Roboto" panose="02000000000000000000" pitchFamily="2" charset="0"/>
              </a:rPr>
              <a:t>可以看到雖然兩者差距不大，但有降雨的部分分數還是會相對高一些。</a:t>
            </a:r>
            <a:endParaRPr lang="en-US" altLang="zh-TW" dirty="0"/>
          </a:p>
        </p:txBody>
      </p:sp>
      <p:sp>
        <p:nvSpPr>
          <p:cNvPr id="4" name="投影片編號版面配置區 3">
            <a:extLst>
              <a:ext uri="{FF2B5EF4-FFF2-40B4-BE49-F238E27FC236}">
                <a16:creationId xmlns:a16="http://schemas.microsoft.com/office/drawing/2014/main" id="{1550275C-EF42-7F9D-9371-10FDB5081945}"/>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71599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5F317-A8F6-FEF1-7238-3571D870C13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E794BE5-43C0-3917-F50D-2C52A6F7CE7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C3E8B2B-6C6B-B298-C370-EE0136C9F272}"/>
              </a:ext>
            </a:extLst>
          </p:cNvPr>
          <p:cNvSpPr>
            <a:spLocks noGrp="1"/>
          </p:cNvSpPr>
          <p:nvPr>
            <p:ph type="body" idx="1"/>
          </p:nvPr>
        </p:nvSpPr>
        <p:spPr/>
        <p:txBody>
          <a:bodyPr/>
          <a:lstStyle/>
          <a:p>
            <a:pPr marL="228600" indent="-228600">
              <a:buAutoNum type="arabicPeriod"/>
            </a:pPr>
            <a:r>
              <a:rPr lang="zh-TW" altLang="en-US" dirty="0"/>
              <a:t>類別變數：星期幾與健康風險指標</a:t>
            </a:r>
            <a:endParaRPr lang="en-US" altLang="zh-TW" dirty="0"/>
          </a:p>
          <a:p>
            <a:pPr marL="0" indent="0">
              <a:buNone/>
            </a:pPr>
            <a:r>
              <a:rPr lang="en-US" altLang="zh-TW" dirty="0"/>
              <a:t>(</a:t>
            </a:r>
            <a:r>
              <a:rPr lang="zh-TW" altLang="en-US" dirty="0"/>
              <a:t>未完成</a:t>
            </a:r>
            <a:r>
              <a:rPr lang="en-US" altLang="zh-TW" dirty="0"/>
              <a:t>)</a:t>
            </a:r>
          </a:p>
          <a:p>
            <a:pPr marL="0" indent="0">
              <a:buNone/>
            </a:pPr>
            <a:endParaRPr lang="en-US" altLang="zh-TW" dirty="0"/>
          </a:p>
        </p:txBody>
      </p:sp>
      <p:sp>
        <p:nvSpPr>
          <p:cNvPr id="4" name="投影片編號版面配置區 3">
            <a:extLst>
              <a:ext uri="{FF2B5EF4-FFF2-40B4-BE49-F238E27FC236}">
                <a16:creationId xmlns:a16="http://schemas.microsoft.com/office/drawing/2014/main" id="{5D2DEFA0-3DD6-1596-B4D2-0E1BF0C29E61}"/>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22319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C937-146F-761B-F89E-0EF67E132BA9}"/>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BC5BB2C-7158-3EA9-7B6C-73F75F5B5667}"/>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D6F8CCE4-A74B-A3D4-5ABF-83E8CBF9CFD1}"/>
              </a:ext>
            </a:extLst>
          </p:cNvPr>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資料預處理</a:t>
            </a:r>
          </a:p>
        </p:txBody>
      </p:sp>
      <p:sp>
        <p:nvSpPr>
          <p:cNvPr id="4" name="投影片編號版面配置區 3">
            <a:extLst>
              <a:ext uri="{FF2B5EF4-FFF2-40B4-BE49-F238E27FC236}">
                <a16:creationId xmlns:a16="http://schemas.microsoft.com/office/drawing/2014/main" id="{B6E424F7-9679-7629-D6DA-F86CB2E74085}"/>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392535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C76C3-1578-126D-D366-7573645388F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851FA8BA-9A57-CD3F-C1D4-158941DE65F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2B1BF1D-0158-0112-6E51-4C3502CB277A}"/>
              </a:ext>
            </a:extLst>
          </p:cNvPr>
          <p:cNvSpPr>
            <a:spLocks noGrp="1"/>
          </p:cNvSpPr>
          <p:nvPr>
            <p:ph type="body" idx="1"/>
          </p:nvPr>
        </p:nvSpPr>
        <p:spPr/>
        <p:txBody>
          <a:bodyPr/>
          <a:lstStyle/>
          <a:p>
            <a:pPr marL="228600" indent="-228600">
              <a:buAutoNum type="arabicPeriod"/>
            </a:pPr>
            <a:r>
              <a:rPr lang="zh-TW" altLang="en-US" dirty="0"/>
              <a:t>特徵工程</a:t>
            </a:r>
            <a:endParaRPr lang="en-US" altLang="zh-TW" dirty="0"/>
          </a:p>
          <a:p>
            <a:pPr marL="228600" indent="-228600">
              <a:buAutoNum type="arabicPeriod"/>
            </a:pPr>
            <a:endParaRPr lang="en-US" altLang="zh-TW" dirty="0"/>
          </a:p>
          <a:p>
            <a:pPr marL="228600" indent="-228600">
              <a:buAutoNum type="arabicPeriod"/>
            </a:pP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5D924429-E9A2-3415-B391-90EDF593F0BF}"/>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38343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B6445-9334-55EC-17AB-42A2E60D31E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32064558-AFB3-4D32-9E12-F86BBD86936F}"/>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068F23E-0274-8F6B-693D-0B87960F6DC9}"/>
              </a:ext>
            </a:extLst>
          </p:cNvPr>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資料預處理</a:t>
            </a:r>
          </a:p>
        </p:txBody>
      </p:sp>
      <p:sp>
        <p:nvSpPr>
          <p:cNvPr id="4" name="投影片編號版面配置區 3">
            <a:extLst>
              <a:ext uri="{FF2B5EF4-FFF2-40B4-BE49-F238E27FC236}">
                <a16:creationId xmlns:a16="http://schemas.microsoft.com/office/drawing/2014/main" id="{1DEADCE2-39A8-72BB-7EC7-FF8267E94F62}"/>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67012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1825F-6CA9-E933-5134-17BEB31CC53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5BE199A-63AB-6E71-2C2F-E8B4FFD6B8D7}"/>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78680E8F-E7E4-55C0-604F-3778252D2290}"/>
              </a:ext>
            </a:extLst>
          </p:cNvPr>
          <p:cNvSpPr>
            <a:spLocks noGrp="1"/>
          </p:cNvSpPr>
          <p:nvPr>
            <p:ph type="body" idx="1"/>
          </p:nvPr>
        </p:nvSpPr>
        <p:spPr/>
        <p:txBody>
          <a:bodyPr/>
          <a:lstStyle/>
          <a:p>
            <a:pPr marL="228600" indent="-228600">
              <a:buAutoNum type="arabicPeriod"/>
            </a:pPr>
            <a:r>
              <a:rPr lang="zh-TW" altLang="en-US" sz="1200" dirty="0"/>
              <a:t>相關係數熱力圖</a:t>
            </a:r>
            <a:endParaRPr lang="en-US" altLang="zh-TW" sz="1200" dirty="0"/>
          </a:p>
          <a:p>
            <a:pPr marL="0" indent="0">
              <a:buNone/>
            </a:pPr>
            <a:endParaRPr lang="en-US" altLang="zh-TW" sz="1200" dirty="0"/>
          </a:p>
          <a:p>
            <a:pPr algn="l"/>
            <a:r>
              <a:rPr lang="zh-TW" altLang="en-US" b="0" i="0" dirty="0">
                <a:solidFill>
                  <a:srgbClr val="D5D5D5"/>
                </a:solidFill>
                <a:effectLst/>
                <a:latin typeface="Roboto" panose="02000000000000000000" pitchFamily="2" charset="0"/>
              </a:rPr>
              <a:t>先刪除未知變數與同個類型變數</a:t>
            </a:r>
            <a:r>
              <a:rPr lang="en-US" altLang="zh-TW" b="0" i="0" dirty="0">
                <a:solidFill>
                  <a:srgbClr val="D5D5D5"/>
                </a:solidFill>
                <a:effectLst/>
                <a:latin typeface="Roboto" panose="02000000000000000000" pitchFamily="2" charset="0"/>
              </a:rPr>
              <a:t>(</a:t>
            </a:r>
            <a:r>
              <a:rPr lang="zh-TW" altLang="en-US" b="0" i="0" dirty="0">
                <a:solidFill>
                  <a:srgbClr val="D5D5D5"/>
                </a:solidFill>
                <a:effectLst/>
                <a:latin typeface="Roboto" panose="02000000000000000000" pitchFamily="2" charset="0"/>
              </a:rPr>
              <a:t>避免共線性問題</a:t>
            </a:r>
            <a:r>
              <a:rPr lang="en-US" altLang="zh-TW" b="0" i="0" dirty="0">
                <a:solidFill>
                  <a:srgbClr val="D5D5D5"/>
                </a:solidFill>
                <a:effectLst/>
                <a:latin typeface="Roboto" panose="02000000000000000000" pitchFamily="2" charset="0"/>
              </a:rPr>
              <a:t>)</a:t>
            </a:r>
            <a:r>
              <a:rPr lang="zh-TW" altLang="en-US" b="0" i="0" dirty="0">
                <a:solidFill>
                  <a:srgbClr val="D5D5D5"/>
                </a:solidFill>
                <a:effectLst/>
                <a:latin typeface="Roboto" panose="02000000000000000000" pitchFamily="2" charset="0"/>
              </a:rPr>
              <a:t>，剩餘變數</a:t>
            </a:r>
            <a:r>
              <a:rPr lang="en-US" altLang="zh-TW" b="0" i="0" dirty="0">
                <a:solidFill>
                  <a:srgbClr val="D5D5D5"/>
                </a:solidFill>
                <a:effectLst/>
                <a:latin typeface="Roboto" panose="02000000000000000000" pitchFamily="2" charset="0"/>
              </a:rPr>
              <a:t>:</a:t>
            </a:r>
            <a:br>
              <a:rPr lang="en-US" altLang="zh-TW" b="0" i="0" dirty="0">
                <a:solidFill>
                  <a:srgbClr val="D5D5D5"/>
                </a:solidFill>
                <a:effectLst/>
                <a:latin typeface="Roboto" panose="02000000000000000000" pitchFamily="2" charset="0"/>
              </a:rPr>
            </a:br>
            <a:r>
              <a:rPr lang="en-US" altLang="zh-TW" b="0" i="0" dirty="0">
                <a:solidFill>
                  <a:srgbClr val="D5D5D5"/>
                </a:solidFill>
                <a:effectLst/>
                <a:latin typeface="Roboto" panose="02000000000000000000" pitchFamily="2" charset="0"/>
              </a:rPr>
              <a:t>dew</a:t>
            </a:r>
            <a:r>
              <a:rPr lang="zh-TW" altLang="en-US" b="0" i="0" dirty="0">
                <a:solidFill>
                  <a:srgbClr val="D5D5D5"/>
                </a:solidFill>
                <a:effectLst/>
                <a:latin typeface="Roboto" panose="02000000000000000000" pitchFamily="2" charset="0"/>
              </a:rPr>
              <a:t>、</a:t>
            </a:r>
            <a:r>
              <a:rPr lang="en-US" altLang="zh-TW" b="0" i="0" dirty="0">
                <a:solidFill>
                  <a:srgbClr val="D5D5D5"/>
                </a:solidFill>
                <a:effectLst/>
                <a:latin typeface="Roboto" panose="02000000000000000000" pitchFamily="2" charset="0"/>
              </a:rPr>
              <a:t>humidity</a:t>
            </a:r>
            <a:r>
              <a:rPr lang="zh-TW" altLang="en-US" b="0" i="0" dirty="0">
                <a:solidFill>
                  <a:srgbClr val="D5D5D5"/>
                </a:solidFill>
                <a:effectLst/>
                <a:latin typeface="Roboto" panose="02000000000000000000" pitchFamily="2" charset="0"/>
              </a:rPr>
              <a:t>、</a:t>
            </a:r>
            <a:r>
              <a:rPr lang="en-US" altLang="zh-TW" b="0" i="0" dirty="0">
                <a:solidFill>
                  <a:srgbClr val="D5D5D5"/>
                </a:solidFill>
                <a:effectLst/>
                <a:latin typeface="Roboto" panose="02000000000000000000" pitchFamily="2" charset="0"/>
              </a:rPr>
              <a:t>pressure</a:t>
            </a:r>
            <a:r>
              <a:rPr lang="zh-TW" altLang="en-US" b="0" i="0" dirty="0">
                <a:solidFill>
                  <a:srgbClr val="D5D5D5"/>
                </a:solidFill>
                <a:effectLst/>
                <a:latin typeface="Roboto" panose="02000000000000000000" pitchFamily="2" charset="0"/>
              </a:rPr>
              <a:t>、</a:t>
            </a:r>
            <a:r>
              <a:rPr lang="en-US" altLang="zh-TW" b="0" i="0" dirty="0" err="1">
                <a:solidFill>
                  <a:srgbClr val="D5D5D5"/>
                </a:solidFill>
                <a:effectLst/>
                <a:latin typeface="Roboto" panose="02000000000000000000" pitchFamily="2" charset="0"/>
              </a:rPr>
              <a:t>cloudcover</a:t>
            </a:r>
            <a:r>
              <a:rPr lang="zh-TW" altLang="en-US" b="0" i="0" dirty="0">
                <a:solidFill>
                  <a:srgbClr val="D5D5D5"/>
                </a:solidFill>
                <a:effectLst/>
                <a:latin typeface="Roboto" panose="02000000000000000000" pitchFamily="2" charset="0"/>
              </a:rPr>
              <a:t>、</a:t>
            </a:r>
            <a:r>
              <a:rPr lang="en-US" altLang="zh-TW" b="0" i="0" dirty="0" err="1">
                <a:solidFill>
                  <a:srgbClr val="D5D5D5"/>
                </a:solidFill>
                <a:effectLst/>
                <a:latin typeface="Roboto" panose="02000000000000000000" pitchFamily="2" charset="0"/>
              </a:rPr>
              <a:t>solarradiation</a:t>
            </a:r>
            <a:r>
              <a:rPr lang="zh-TW" altLang="en-US" b="0" i="0" dirty="0">
                <a:solidFill>
                  <a:srgbClr val="D5D5D5"/>
                </a:solidFill>
                <a:effectLst/>
                <a:latin typeface="Roboto" panose="02000000000000000000" pitchFamily="2" charset="0"/>
              </a:rPr>
              <a:t>、</a:t>
            </a:r>
            <a:r>
              <a:rPr lang="en-US" altLang="zh-TW" b="0" i="0" dirty="0" err="1">
                <a:solidFill>
                  <a:srgbClr val="D5D5D5"/>
                </a:solidFill>
                <a:effectLst/>
                <a:latin typeface="Roboto" panose="02000000000000000000" pitchFamily="2" charset="0"/>
              </a:rPr>
              <a:t>Temp_Range</a:t>
            </a:r>
            <a:r>
              <a:rPr lang="zh-TW" altLang="en-US" b="0" i="0" dirty="0">
                <a:solidFill>
                  <a:srgbClr val="D5D5D5"/>
                </a:solidFill>
                <a:effectLst/>
                <a:latin typeface="Roboto" panose="02000000000000000000" pitchFamily="2" charset="0"/>
              </a:rPr>
              <a:t>、</a:t>
            </a:r>
            <a:r>
              <a:rPr lang="en-US" altLang="zh-TW" b="0" i="0" dirty="0">
                <a:solidFill>
                  <a:srgbClr val="D5D5D5"/>
                </a:solidFill>
                <a:effectLst/>
                <a:latin typeface="Roboto" panose="02000000000000000000" pitchFamily="2" charset="0"/>
              </a:rPr>
              <a:t>temp ,</a:t>
            </a:r>
            <a:r>
              <a:rPr lang="en-US" altLang="zh-TW" b="0" i="0" dirty="0" err="1">
                <a:solidFill>
                  <a:srgbClr val="D5D5D5"/>
                </a:solidFill>
                <a:effectLst/>
                <a:latin typeface="Roboto" panose="02000000000000000000" pitchFamily="2" charset="0"/>
              </a:rPr>
              <a:t>Heat_Index</a:t>
            </a:r>
            <a:endParaRPr lang="en-US" altLang="zh-TW" b="0" i="0" dirty="0">
              <a:solidFill>
                <a:srgbClr val="D5D5D5"/>
              </a:solidFill>
              <a:effectLst/>
              <a:latin typeface="Roboto" panose="02000000000000000000" pitchFamily="2" charset="0"/>
            </a:endParaRPr>
          </a:p>
          <a:p>
            <a:pPr algn="l"/>
            <a:r>
              <a:rPr lang="en-US" altLang="zh-TW" b="0" i="0" dirty="0">
                <a:solidFill>
                  <a:srgbClr val="D5D5D5"/>
                </a:solidFill>
                <a:effectLst/>
                <a:latin typeface="Roboto" panose="02000000000000000000" pitchFamily="2" charset="0"/>
              </a:rPr>
              <a:t>City</a:t>
            </a:r>
            <a:r>
              <a:rPr lang="zh-TW" altLang="en-US" b="0" i="0" dirty="0">
                <a:solidFill>
                  <a:srgbClr val="D5D5D5"/>
                </a:solidFill>
                <a:effectLst/>
                <a:latin typeface="Roboto" panose="02000000000000000000" pitchFamily="2" charset="0"/>
              </a:rPr>
              <a:t>、</a:t>
            </a:r>
            <a:r>
              <a:rPr lang="en-US" altLang="zh-TW" b="0" i="0" dirty="0" err="1">
                <a:solidFill>
                  <a:srgbClr val="D5D5D5"/>
                </a:solidFill>
                <a:effectLst/>
                <a:latin typeface="Roboto" panose="02000000000000000000" pitchFamily="2" charset="0"/>
              </a:rPr>
              <a:t>Is_Weekend</a:t>
            </a:r>
            <a:r>
              <a:rPr lang="zh-TW" altLang="en-US" b="0" i="0" dirty="0">
                <a:solidFill>
                  <a:srgbClr val="D5D5D5"/>
                </a:solidFill>
                <a:effectLst/>
                <a:latin typeface="Roboto" panose="02000000000000000000" pitchFamily="2" charset="0"/>
              </a:rPr>
              <a:t>、</a:t>
            </a:r>
            <a:r>
              <a:rPr lang="en-US" altLang="zh-TW" b="0" i="0" dirty="0" err="1">
                <a:solidFill>
                  <a:srgbClr val="D5D5D5"/>
                </a:solidFill>
                <a:effectLst/>
                <a:latin typeface="Roboto" panose="02000000000000000000" pitchFamily="2" charset="0"/>
              </a:rPr>
              <a:t>preciptype</a:t>
            </a:r>
            <a:endParaRPr lang="en-US" altLang="zh-TW" b="0" i="0" dirty="0">
              <a:solidFill>
                <a:srgbClr val="D5D5D5"/>
              </a:solidFill>
              <a:effectLst/>
              <a:latin typeface="Roboto" panose="02000000000000000000" pitchFamily="2" charset="0"/>
            </a:endParaRPr>
          </a:p>
          <a:p>
            <a:pPr marL="0" indent="0">
              <a:buNone/>
            </a:pP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4A42FC87-5C4F-80C7-D583-0111192BB58B}"/>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19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6238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2AA29-C993-C013-D6BA-594135B05F0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6B0DA42-A885-7820-AF70-31D7D662A938}"/>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DD2C39A-93D3-B1FE-65FE-DE773B7D792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mn-ea"/>
              </a:rPr>
              <a:t>未完成</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D5D5D5"/>
                </a:solidFill>
                <a:effectLst/>
                <a:latin typeface="Roboto" panose="02000000000000000000" pitchFamily="2" charset="0"/>
              </a:rPr>
              <a:t>資料集介紹</a:t>
            </a:r>
            <a:endParaRPr lang="en-US" altLang="zh-TW" b="0" i="0" dirty="0">
              <a:solidFill>
                <a:srgbClr val="D5D5D5"/>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D5D5D5"/>
                </a:solidFill>
                <a:effectLst/>
                <a:latin typeface="Roboto" panose="02000000000000000000" pitchFamily="2" charset="0"/>
              </a:rPr>
              <a:t>\</a:t>
            </a:r>
            <a:r>
              <a:rPr lang="en-US" altLang="zh-TW" sz="1200" b="0" i="0" dirty="0">
                <a:effectLst/>
                <a:latin typeface="Roboto" panose="02000000000000000000" pitchFamily="2" charset="0"/>
              </a:rPr>
              <a:t>1000 rows × 46 columns</a:t>
            </a: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br>
              <a:rPr lang="zh-TW" altLang="en-US" dirty="0"/>
            </a:br>
            <a:r>
              <a:rPr lang="en-US" altLang="zh-TW" b="1" i="0" dirty="0">
                <a:solidFill>
                  <a:srgbClr val="202124"/>
                </a:solidFill>
                <a:effectLst/>
                <a:latin typeface="zeitung"/>
              </a:rPr>
              <a:t>Urban Air Quality and Health Impact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3C4043"/>
                </a:solidFill>
                <a:effectLst/>
                <a:latin typeface="Inter"/>
              </a:rPr>
              <a:t>該數據集提供了與美國主要城市的城市空氣品質及其潛在健康影響相關的廣泛綜合數據。這些數據經過擴充，包含了廣泛的特徵，使其成為環境科學、公共衛生和城市研究領域研究和分析的寶貴資源。</a:t>
            </a: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CBE16811-8D8F-0CD7-1B3B-26048959A049}"/>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63897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067CB-F66B-234D-4C4C-9B1A3B13015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3A1458E-9437-1FE5-7344-501472CE783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C7B7D22-8CE7-67A1-AF14-9807CDD97DC3}"/>
              </a:ext>
            </a:extLst>
          </p:cNvPr>
          <p:cNvSpPr>
            <a:spLocks noGrp="1"/>
          </p:cNvSpPr>
          <p:nvPr>
            <p:ph type="body" idx="1"/>
          </p:nvPr>
        </p:nvSpPr>
        <p:spPr/>
        <p:txBody>
          <a:bodyPr/>
          <a:lstStyle/>
          <a:p>
            <a:pPr marL="228600" indent="-228600">
              <a:buAutoNum type="arabicPeriod"/>
            </a:pPr>
            <a:r>
              <a:rPr lang="zh-TW" altLang="en-US" sz="1200" dirty="0"/>
              <a:t>相關係數熱力圖</a:t>
            </a:r>
            <a:endParaRPr lang="en-US" altLang="zh-TW" sz="1200" dirty="0"/>
          </a:p>
          <a:p>
            <a:pPr marL="0" indent="0">
              <a:buNone/>
            </a:pPr>
            <a:endParaRPr lang="en-US" altLang="zh-TW" sz="1200" dirty="0"/>
          </a:p>
          <a:p>
            <a:pPr algn="l"/>
            <a:r>
              <a:rPr lang="zh-TW" altLang="en-US" b="0" i="0" dirty="0">
                <a:solidFill>
                  <a:srgbClr val="D5D5D5"/>
                </a:solidFill>
                <a:effectLst/>
                <a:latin typeface="Roboto" panose="02000000000000000000" pitchFamily="2" charset="0"/>
              </a:rPr>
              <a:t>後續會將</a:t>
            </a:r>
            <a:r>
              <a:rPr lang="en-US" altLang="zh-TW" b="0" i="0" dirty="0" err="1">
                <a:solidFill>
                  <a:srgbClr val="D5D5D5"/>
                </a:solidFill>
                <a:effectLst/>
                <a:latin typeface="Roboto" panose="02000000000000000000" pitchFamily="2" charset="0"/>
              </a:rPr>
              <a:t>solarradiation</a:t>
            </a:r>
            <a:r>
              <a:rPr lang="en-US" altLang="zh-TW" b="0" i="0" dirty="0">
                <a:solidFill>
                  <a:srgbClr val="D5D5D5"/>
                </a:solidFill>
                <a:effectLst/>
                <a:latin typeface="Roboto" panose="02000000000000000000" pitchFamily="2" charset="0"/>
              </a:rPr>
              <a:t> </a:t>
            </a:r>
            <a:r>
              <a:rPr lang="zh-TW" altLang="en-US" b="0" i="0" dirty="0">
                <a:solidFill>
                  <a:srgbClr val="D5D5D5"/>
                </a:solidFill>
                <a:effectLst/>
                <a:latin typeface="Roboto" panose="02000000000000000000" pitchFamily="2" charset="0"/>
              </a:rPr>
              <a:t>與 </a:t>
            </a:r>
            <a:r>
              <a:rPr lang="en-US" altLang="zh-TW" b="0" i="0" dirty="0" err="1">
                <a:solidFill>
                  <a:srgbClr val="D5D5D5"/>
                </a:solidFill>
                <a:effectLst/>
                <a:latin typeface="Roboto" panose="02000000000000000000" pitchFamily="2" charset="0"/>
              </a:rPr>
              <a:t>Temp_Rang</a:t>
            </a:r>
            <a:r>
              <a:rPr lang="zh-TW" altLang="en-US" b="0" i="0" dirty="0">
                <a:solidFill>
                  <a:srgbClr val="D5D5D5"/>
                </a:solidFill>
                <a:effectLst/>
                <a:latin typeface="Roboto" panose="02000000000000000000" pitchFamily="2" charset="0"/>
              </a:rPr>
              <a:t>去除，因為相關性太低</a:t>
            </a: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3D527F3C-06B4-0387-D48D-1D7F21B2F9BF}"/>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20</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21321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80BDA-8C6A-B43D-96D9-06BA83DF23B1}"/>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972A00C5-9B80-E868-DD41-B970AB3DB85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9693FB5-C186-9771-E536-E674037946A2}"/>
              </a:ext>
            </a:extLst>
          </p:cNvPr>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建立模型</a:t>
            </a:r>
          </a:p>
        </p:txBody>
      </p:sp>
      <p:sp>
        <p:nvSpPr>
          <p:cNvPr id="4" name="投影片編號版面配置區 3">
            <a:extLst>
              <a:ext uri="{FF2B5EF4-FFF2-40B4-BE49-F238E27FC236}">
                <a16:creationId xmlns:a16="http://schemas.microsoft.com/office/drawing/2014/main" id="{B9E5F9C6-B8B9-7185-193E-B631FCD7198C}"/>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02205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DFB02-2413-A74C-306F-FB3DD8B93E6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27AFCE3-D59B-56D3-F3E4-C93925C1A87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850332A-61C9-4CC5-42EB-6FB830D7019B}"/>
              </a:ext>
            </a:extLst>
          </p:cNvPr>
          <p:cNvSpPr>
            <a:spLocks noGrp="1"/>
          </p:cNvSpPr>
          <p:nvPr>
            <p:ph type="body" idx="1"/>
          </p:nvPr>
        </p:nvSpPr>
        <p:spPr/>
        <p:txBody>
          <a:bodyPr/>
          <a:lstStyle/>
          <a:p>
            <a:pPr marL="0" indent="0">
              <a:buNone/>
            </a:pPr>
            <a:r>
              <a:rPr lang="zh-TW" altLang="en-US" dirty="0"/>
              <a:t>模型</a:t>
            </a:r>
            <a:endParaRPr lang="en-US" altLang="zh-TW" dirty="0"/>
          </a:p>
          <a:p>
            <a:pPr marL="0" indent="0">
              <a:buNone/>
            </a:pPr>
            <a:r>
              <a:rPr lang="en-US" altLang="zh-TW" dirty="0"/>
              <a:t>90%</a:t>
            </a:r>
            <a:r>
              <a:rPr lang="zh-TW" altLang="en-US" dirty="0"/>
              <a:t>訓練集</a:t>
            </a:r>
            <a:endParaRPr lang="en-US" altLang="zh-TW" dirty="0"/>
          </a:p>
          <a:p>
            <a:pPr marL="0" indent="0">
              <a:buNone/>
            </a:pPr>
            <a:r>
              <a:rPr lang="en-US" altLang="zh-TW" dirty="0"/>
              <a:t>10%</a:t>
            </a:r>
            <a:r>
              <a:rPr lang="zh-TW" altLang="en-US" dirty="0"/>
              <a:t>測試集</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設立</a:t>
            </a:r>
            <a:r>
              <a:rPr lang="en-US" altLang="zh-TW" b="0" i="0" dirty="0" err="1">
                <a:solidFill>
                  <a:srgbClr val="D5D5D5"/>
                </a:solidFill>
                <a:effectLst/>
                <a:latin typeface="Roboto" panose="02000000000000000000" pitchFamily="2" charset="0"/>
              </a:rPr>
              <a:t>pycaret</a:t>
            </a:r>
            <a:endParaRPr lang="en-US" altLang="zh-TW" b="0" i="0" dirty="0">
              <a:solidFill>
                <a:srgbClr val="D5D5D5"/>
              </a:solidFill>
              <a:effectLst/>
              <a:latin typeface="Roboto" panose="02000000000000000000" pitchFamily="2" charset="0"/>
            </a:endParaRPr>
          </a:p>
          <a:p>
            <a:pPr marL="0" indent="0">
              <a:buNone/>
            </a:pPr>
            <a:r>
              <a:rPr lang="zh-TW" altLang="en-US" dirty="0"/>
              <a:t>並篩選模型</a:t>
            </a:r>
            <a:r>
              <a:rPr lang="en-US" altLang="zh-TW" dirty="0"/>
              <a:t>:</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Linear Regression</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Lasso Regression</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Ridge Regression</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Support Vector Regression (SVR)</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K-Nearest Neighbor (KNN) Regressor</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Decision Tree Regressor</a:t>
            </a:r>
          </a:p>
          <a:p>
            <a:pPr algn="l">
              <a:buFont typeface="Arial" panose="020B0604020202020204" pitchFamily="34" charset="0"/>
              <a:buChar char="•"/>
            </a:pPr>
            <a:r>
              <a:rPr lang="en-US" altLang="zh-TW" b="0" i="0" dirty="0">
                <a:solidFill>
                  <a:srgbClr val="D5D5D5"/>
                </a:solidFill>
                <a:effectLst/>
                <a:latin typeface="Roboto" panose="02000000000000000000" pitchFamily="2" charset="0"/>
              </a:rPr>
              <a:t>Random Forest Regressor</a:t>
            </a:r>
          </a:p>
          <a:p>
            <a:pPr algn="l">
              <a:buFont typeface="Arial" panose="020B0604020202020204" pitchFamily="34" charset="0"/>
              <a:buChar char="•"/>
            </a:pPr>
            <a:r>
              <a:rPr lang="en-US" altLang="zh-TW" b="0" i="0" dirty="0" err="1">
                <a:solidFill>
                  <a:srgbClr val="D5D5D5"/>
                </a:solidFill>
                <a:effectLst/>
                <a:latin typeface="Roboto" panose="02000000000000000000" pitchFamily="2" charset="0"/>
              </a:rPr>
              <a:t>XGBoost</a:t>
            </a:r>
            <a:endParaRPr lang="en-US" altLang="zh-TW" b="0" i="0" dirty="0">
              <a:solidFill>
                <a:srgbClr val="D5D5D5"/>
              </a:solidFill>
              <a:effectLst/>
              <a:latin typeface="Roboto" panose="02000000000000000000" pitchFamily="2" charset="0"/>
            </a:endParaRPr>
          </a:p>
          <a:p>
            <a:pPr marL="0" indent="0">
              <a:buNone/>
            </a:pPr>
            <a:endParaRPr lang="en-US" altLang="zh-TW" dirty="0"/>
          </a:p>
          <a:p>
            <a:pPr marL="0" indent="0">
              <a:buNone/>
            </a:pP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59C541C2-E34F-FD0C-CBB1-EDEA344088A7}"/>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2035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B0E7A-BACD-FD9C-49F5-15FC13865F0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E35A879E-3CCD-FE7B-8405-61ADE012D01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E303F056-D961-82CB-E2FF-E547D0BD244D}"/>
              </a:ext>
            </a:extLst>
          </p:cNvPr>
          <p:cNvSpPr>
            <a:spLocks noGrp="1"/>
          </p:cNvSpPr>
          <p:nvPr>
            <p:ph type="body" idx="1"/>
          </p:nvPr>
        </p:nvSpPr>
        <p:spPr/>
        <p:txBody>
          <a:bodyPr/>
          <a:lstStyle/>
          <a:p>
            <a:r>
              <a:rPr lang="en-US" altLang="zh-TW" dirty="0"/>
              <a:t>Model Interpretation and Deployment</a:t>
            </a:r>
          </a:p>
          <a:p>
            <a:r>
              <a:rPr lang="zh-TW" altLang="en-US" dirty="0">
                <a:latin typeface="Microsoft JhengHei UI" panose="020B0604030504040204" pitchFamily="34" charset="-120"/>
                <a:ea typeface="Microsoft JhengHei UI" panose="020B0604030504040204" pitchFamily="34" charset="-120"/>
              </a:rPr>
              <a:t>模型解讀與部屬</a:t>
            </a:r>
          </a:p>
        </p:txBody>
      </p:sp>
      <p:sp>
        <p:nvSpPr>
          <p:cNvPr id="4" name="投影片編號版面配置區 3">
            <a:extLst>
              <a:ext uri="{FF2B5EF4-FFF2-40B4-BE49-F238E27FC236}">
                <a16:creationId xmlns:a16="http://schemas.microsoft.com/office/drawing/2014/main" id="{9E6E8484-6B16-C5A6-F7F0-E6FC997D65EA}"/>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89669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9819C-3468-6F0F-00EC-C7D2C5CE9E1E}"/>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D8702EA9-87C6-A37A-A97E-30B1D0E2146E}"/>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40FACF2-B79A-A00C-CE97-50F43BBB52DE}"/>
              </a:ext>
            </a:extLst>
          </p:cNvPr>
          <p:cNvSpPr>
            <a:spLocks noGrp="1"/>
          </p:cNvSpPr>
          <p:nvPr>
            <p:ph type="body" idx="1"/>
          </p:nvPr>
        </p:nvSpPr>
        <p:spPr/>
        <p:txBody>
          <a:bodyPr/>
          <a:lstStyle/>
          <a:p>
            <a:r>
              <a:rPr lang="zh-TW" altLang="en-US" dirty="0"/>
              <a:t>模型解釋：</a:t>
            </a:r>
            <a:r>
              <a:rPr lang="en-US" altLang="zh-TW" b="0" i="0" dirty="0">
                <a:solidFill>
                  <a:srgbClr val="D5D5D5"/>
                </a:solidFill>
                <a:effectLst/>
                <a:latin typeface="Roboto" panose="02000000000000000000" pitchFamily="2" charset="0"/>
              </a:rPr>
              <a:t>Random Forest Regressor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latin typeface="+mn-ea"/>
              </a:rPr>
              <a:t>Dew_Point</a:t>
            </a:r>
            <a:r>
              <a:rPr lang="en-US" altLang="zh-TW" sz="1200" dirty="0">
                <a:latin typeface="+mn-ea"/>
              </a:rPr>
              <a:t>(</a:t>
            </a:r>
            <a:r>
              <a:rPr lang="zh-TW" altLang="en-US" sz="1200" dirty="0">
                <a:latin typeface="+mn-ea"/>
              </a:rPr>
              <a:t>露點溫度</a:t>
            </a:r>
            <a:r>
              <a:rPr lang="en-US" altLang="zh-TW" sz="1200" dirty="0">
                <a:latin typeface="+mn-ea"/>
              </a:rPr>
              <a:t>)</a:t>
            </a:r>
          </a:p>
          <a:p>
            <a:r>
              <a:rPr lang="en-US" altLang="zh-TW" sz="1200" dirty="0" err="1">
                <a:latin typeface="+mn-ea"/>
              </a:rPr>
              <a:t>Heat_Index</a:t>
            </a:r>
            <a:r>
              <a:rPr lang="en-US" altLang="zh-TW" sz="1200" dirty="0">
                <a:latin typeface="+mn-ea"/>
              </a:rPr>
              <a:t>(</a:t>
            </a:r>
            <a:r>
              <a:rPr lang="zh-TW" altLang="en-US" sz="1200" dirty="0">
                <a:latin typeface="+mn-ea"/>
              </a:rPr>
              <a:t>熱指數值</a:t>
            </a:r>
            <a:r>
              <a:rPr lang="en-US" altLang="zh-TW" sz="1200" dirty="0">
                <a:latin typeface="+mn-ea"/>
              </a:rPr>
              <a:t>)</a:t>
            </a:r>
            <a:endParaRPr lang="en-US" altLang="zh-TW" b="0" i="0" dirty="0">
              <a:solidFill>
                <a:srgbClr val="D5D5D5"/>
              </a:solidFill>
              <a:effectLst/>
              <a:latin typeface="Roboto" panose="02000000000000000000" pitchFamily="2" charset="0"/>
            </a:endParaRPr>
          </a:p>
          <a:p>
            <a:r>
              <a:rPr lang="en-US" altLang="zh-TW" sz="1200" dirty="0">
                <a:latin typeface="+mn-ea"/>
              </a:rPr>
              <a:t>Humidity(</a:t>
            </a:r>
            <a:r>
              <a:rPr lang="zh-TW" altLang="en-US" sz="1200" dirty="0">
                <a:latin typeface="+mn-ea"/>
              </a:rPr>
              <a:t>相對濕度</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latin typeface="+mn-ea"/>
              </a:rPr>
              <a:t>Cloud_Cover</a:t>
            </a:r>
            <a:r>
              <a:rPr lang="en-US" altLang="zh-TW" sz="1200" dirty="0">
                <a:latin typeface="+mn-ea"/>
              </a:rPr>
              <a:t>(</a:t>
            </a:r>
            <a:r>
              <a:rPr lang="zh-TW" altLang="en-US" sz="1200" dirty="0">
                <a:latin typeface="+mn-ea"/>
              </a:rPr>
              <a:t>雲量覆蓋率</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latin typeface="+mn-ea"/>
              </a:rPr>
              <a:t>Precip_Type</a:t>
            </a:r>
            <a:r>
              <a:rPr lang="en-US" altLang="zh-TW" sz="1200" dirty="0">
                <a:latin typeface="+mn-ea"/>
              </a:rPr>
              <a:t>(</a:t>
            </a:r>
            <a:r>
              <a:rPr lang="zh-TW" altLang="en-US" sz="1200" dirty="0">
                <a:latin typeface="+mn-ea"/>
              </a:rPr>
              <a:t>降水類型</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n-ea"/>
            </a:endParaRPr>
          </a:p>
          <a:p>
            <a:pPr algn="l"/>
            <a:r>
              <a:rPr lang="zh-TW" altLang="en-US" b="0" i="0" dirty="0">
                <a:solidFill>
                  <a:srgbClr val="D5D5D5"/>
                </a:solidFill>
                <a:effectLst/>
                <a:latin typeface="Roboto" panose="02000000000000000000" pitchFamily="2" charset="0"/>
              </a:rPr>
              <a:t>大部分數據都是變數的值上升，風險也是上升的 只有</a:t>
            </a:r>
            <a:r>
              <a:rPr lang="en-US" altLang="zh-TW" b="0" i="0" dirty="0" err="1">
                <a:solidFill>
                  <a:srgbClr val="D5D5D5"/>
                </a:solidFill>
                <a:effectLst/>
                <a:latin typeface="Roboto" panose="02000000000000000000" pitchFamily="2" charset="0"/>
              </a:rPr>
              <a:t>Temp_Range</a:t>
            </a:r>
            <a:r>
              <a:rPr lang="zh-TW" altLang="en-US" b="0" i="0" dirty="0">
                <a:solidFill>
                  <a:srgbClr val="D5D5D5"/>
                </a:solidFill>
                <a:effectLst/>
                <a:latin typeface="Roboto" panose="02000000000000000000" pitchFamily="2" charset="0"/>
              </a:rPr>
              <a:t>跟</a:t>
            </a:r>
            <a:r>
              <a:rPr lang="en-US" altLang="zh-TW" b="0" i="0" dirty="0" err="1">
                <a:solidFill>
                  <a:srgbClr val="D5D5D5"/>
                </a:solidFill>
                <a:effectLst/>
                <a:latin typeface="Roboto" panose="02000000000000000000" pitchFamily="2" charset="0"/>
              </a:rPr>
              <a:t>pressuree</a:t>
            </a:r>
            <a:r>
              <a:rPr lang="zh-TW" altLang="en-US" b="0" i="0" dirty="0">
                <a:solidFill>
                  <a:srgbClr val="D5D5D5"/>
                </a:solidFill>
                <a:effectLst/>
                <a:latin typeface="Roboto" panose="02000000000000000000" pitchFamily="2" charset="0"/>
              </a:rPr>
              <a:t>有潛在可能如果值下降，風險是上升的</a:t>
            </a:r>
          </a:p>
          <a:p>
            <a:pPr algn="l"/>
            <a:r>
              <a:rPr lang="zh-TW" altLang="en-US" b="0" i="0" dirty="0">
                <a:solidFill>
                  <a:srgbClr val="D5D5D5"/>
                </a:solidFill>
                <a:effectLst/>
                <a:latin typeface="Roboto" panose="02000000000000000000" pitchFamily="2" charset="0"/>
              </a:rPr>
              <a:t>而在</a:t>
            </a:r>
            <a:r>
              <a:rPr lang="en-US" altLang="zh-TW" b="0" i="0" dirty="0">
                <a:solidFill>
                  <a:srgbClr val="D5D5D5"/>
                </a:solidFill>
                <a:effectLst/>
                <a:latin typeface="Roboto" panose="02000000000000000000" pitchFamily="2" charset="0"/>
              </a:rPr>
              <a:t>dew</a:t>
            </a:r>
            <a:r>
              <a:rPr lang="zh-TW" altLang="en-US" b="0" i="0" dirty="0">
                <a:solidFill>
                  <a:srgbClr val="D5D5D5"/>
                </a:solidFill>
                <a:effectLst/>
                <a:latin typeface="Roboto" panose="02000000000000000000" pitchFamily="2" charset="0"/>
              </a:rPr>
              <a:t>有很明確的分布，代表這可能是影響風險很重要的因素</a:t>
            </a:r>
            <a:r>
              <a:rPr lang="en-US" altLang="zh-TW" b="0" i="0" dirty="0">
                <a:solidFill>
                  <a:srgbClr val="D5D5D5"/>
                </a:solidFill>
                <a:effectLst/>
                <a:latin typeface="Roboto" panose="02000000000000000000" pitchFamily="2" charset="0"/>
              </a:rPr>
              <a:t>(</a:t>
            </a:r>
            <a:r>
              <a:rPr lang="zh-TW" altLang="en-US" b="0" i="0" dirty="0">
                <a:solidFill>
                  <a:srgbClr val="D5D5D5"/>
                </a:solidFill>
                <a:effectLst/>
                <a:latin typeface="Roboto" panose="02000000000000000000" pitchFamily="2" charset="0"/>
              </a:rPr>
              <a:t>紅跟藍分比較開</a:t>
            </a:r>
            <a:r>
              <a:rPr lang="en-US" altLang="zh-TW" b="0" i="0" dirty="0">
                <a:solidFill>
                  <a:srgbClr val="D5D5D5"/>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mn-ea"/>
              </a:rPr>
              <a:t>講稿</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1.</a:t>
            </a:r>
            <a:r>
              <a:rPr lang="zh-TW" altLang="en-US" b="1" dirty="0"/>
              <a:t> </a:t>
            </a:r>
            <a:r>
              <a:rPr lang="en-US" altLang="zh-TW" b="1" dirty="0"/>
              <a:t>dew</a:t>
            </a:r>
            <a:r>
              <a:rPr lang="zh-TW" altLang="en-US" dirty="0"/>
              <a:t> 和 </a:t>
            </a:r>
            <a:r>
              <a:rPr lang="en-US" altLang="zh-TW" b="1" dirty="0" err="1"/>
              <a:t>Heat_Index</a:t>
            </a:r>
            <a:r>
              <a:rPr lang="zh-TW" altLang="en-US" dirty="0"/>
              <a:t> 這些特徵的 </a:t>
            </a:r>
            <a:r>
              <a:rPr lang="en-US" altLang="zh-TW" dirty="0"/>
              <a:t>SHAP </a:t>
            </a:r>
            <a:r>
              <a:rPr lang="zh-TW" altLang="en-US" dirty="0"/>
              <a:t>值分布範圍較廣，說明它們對模型預測有較大的影響。圖中可以看到高的 </a:t>
            </a:r>
            <a:r>
              <a:rPr lang="en-US" altLang="zh-TW" dirty="0" err="1"/>
              <a:t>Heat_Index</a:t>
            </a:r>
            <a:r>
              <a:rPr lang="zh-TW" altLang="en-US" dirty="0"/>
              <a:t>（紅色）多數對預測有正向影響。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2.</a:t>
            </a:r>
            <a:r>
              <a:rPr lang="zh-TW" altLang="en-US" b="1" dirty="0"/>
              <a:t> </a:t>
            </a:r>
            <a:r>
              <a:rPr lang="en-US" altLang="zh-TW" b="1" dirty="0" err="1"/>
              <a:t>windratio</a:t>
            </a:r>
            <a:r>
              <a:rPr lang="zh-TW" altLang="en-US" dirty="0"/>
              <a:t> 和 </a:t>
            </a:r>
            <a:r>
              <a:rPr lang="en-US" altLang="zh-TW" b="1" dirty="0"/>
              <a:t>humidity</a:t>
            </a:r>
            <a:r>
              <a:rPr lang="zh-TW" altLang="en-US" dirty="0"/>
              <a:t> 也有較明顯的影響，高風速（紅色）會增加風險分數，而低風速（藍色）則減少風險。</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3.</a:t>
            </a:r>
            <a:r>
              <a:rPr lang="zh-TW" altLang="en-US" b="1" dirty="0"/>
              <a:t> </a:t>
            </a:r>
            <a:r>
              <a:rPr lang="en-US" altLang="zh-TW" b="1" dirty="0" err="1"/>
              <a:t>cloudcover</a:t>
            </a:r>
            <a:r>
              <a:rPr lang="zh-TW" altLang="en-US" dirty="0"/>
              <a:t> 和 </a:t>
            </a:r>
            <a:r>
              <a:rPr lang="en-US" altLang="zh-TW" b="1" dirty="0" err="1"/>
              <a:t>preciptype</a:t>
            </a:r>
            <a:r>
              <a:rPr lang="zh-TW" altLang="en-US" dirty="0"/>
              <a:t> 的 </a:t>
            </a:r>
            <a:r>
              <a:rPr lang="en-US" altLang="zh-TW" dirty="0"/>
              <a:t>SHAP </a:t>
            </a:r>
            <a:r>
              <a:rPr lang="zh-TW" altLang="en-US" dirty="0"/>
              <a:t>值影響相對較小，說明它們對模型預測的影響力較低。</a:t>
            </a:r>
            <a:endParaRPr lang="en-US" altLang="zh-TW" sz="1200" dirty="0">
              <a:latin typeface="+mn-ea"/>
            </a:endParaRPr>
          </a:p>
          <a:p>
            <a:endParaRPr lang="en-US" altLang="zh-TW" sz="1200" dirty="0">
              <a:latin typeface="+mn-ea"/>
            </a:endParaRPr>
          </a:p>
          <a:p>
            <a:endParaRPr lang="en-US" altLang="zh-TW" sz="1200" dirty="0">
              <a:latin typeface="+mn-ea"/>
            </a:endParaRPr>
          </a:p>
          <a:p>
            <a:endParaRPr lang="en-US" altLang="zh-TW" sz="1200" dirty="0">
              <a:latin typeface="+mn-ea"/>
            </a:endParaRPr>
          </a:p>
          <a:p>
            <a:endParaRPr lang="en-US" altLang="zh-TW" sz="1200" dirty="0">
              <a:latin typeface="+mn-ea"/>
            </a:endParaRPr>
          </a:p>
          <a:p>
            <a:endParaRPr lang="en-US" altLang="zh-TW" dirty="0"/>
          </a:p>
        </p:txBody>
      </p:sp>
      <p:sp>
        <p:nvSpPr>
          <p:cNvPr id="4" name="投影片編號版面配置區 3">
            <a:extLst>
              <a:ext uri="{FF2B5EF4-FFF2-40B4-BE49-F238E27FC236}">
                <a16:creationId xmlns:a16="http://schemas.microsoft.com/office/drawing/2014/main" id="{BA3C4498-F0CA-DCB3-6E01-39118F937BB9}"/>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74348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DB143-DD3E-F2DB-375A-BAD7355AB3DD}"/>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416C1F4-4439-B716-F5F7-DCDB11A83C0E}"/>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4C042CD1-2671-DDDC-9F79-4BB5F02811C7}"/>
              </a:ext>
            </a:extLst>
          </p:cNvPr>
          <p:cNvSpPr>
            <a:spLocks noGrp="1"/>
          </p:cNvSpPr>
          <p:nvPr>
            <p:ph type="body" idx="1"/>
          </p:nvPr>
        </p:nvSpPr>
        <p:spPr/>
        <p:txBody>
          <a:bodyPr/>
          <a:lstStyle/>
          <a:p>
            <a:r>
              <a:rPr lang="zh-TW" altLang="en-US" dirty="0"/>
              <a:t>模型解釋：</a:t>
            </a:r>
            <a:r>
              <a:rPr lang="en-US" altLang="zh-TW" b="0" i="0" dirty="0">
                <a:solidFill>
                  <a:srgbClr val="D5D5D5"/>
                </a:solidFill>
                <a:effectLst/>
                <a:latin typeface="Roboto" panose="02000000000000000000" pitchFamily="2" charset="0"/>
              </a:rPr>
              <a:t>Random Forest Regressor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mn-ea"/>
            </a:endParaRPr>
          </a:p>
          <a:p>
            <a:endParaRPr lang="en-US" altLang="zh-TW" dirty="0"/>
          </a:p>
        </p:txBody>
      </p:sp>
      <p:sp>
        <p:nvSpPr>
          <p:cNvPr id="4" name="投影片編號版面配置區 3">
            <a:extLst>
              <a:ext uri="{FF2B5EF4-FFF2-40B4-BE49-F238E27FC236}">
                <a16:creationId xmlns:a16="http://schemas.microsoft.com/office/drawing/2014/main" id="{325AC780-DFBF-41D3-4309-DCB90586F2DE}"/>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87310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75E3E-882D-2A77-5D7A-42FE42730391}"/>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6D03968-C5C5-3180-AB74-ADE295E511E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5079D74B-F4FD-8D4B-4F19-C02DE7E3FEAB}"/>
              </a:ext>
            </a:extLst>
          </p:cNvPr>
          <p:cNvSpPr>
            <a:spLocks noGrp="1"/>
          </p:cNvSpPr>
          <p:nvPr>
            <p:ph type="body" idx="1"/>
          </p:nvPr>
        </p:nvSpPr>
        <p:spPr/>
        <p:txBody>
          <a:bodyPr/>
          <a:lstStyle/>
          <a:p>
            <a:r>
              <a:rPr lang="zh-TW" altLang="en-US" dirty="0"/>
              <a:t>模型解釋：</a:t>
            </a:r>
            <a:r>
              <a:rPr lang="en-US" altLang="zh-TW" dirty="0"/>
              <a:t>Support Vector Regression</a:t>
            </a:r>
          </a:p>
          <a:p>
            <a:pPr marL="0" indent="0">
              <a:buNone/>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latin typeface="+mn-ea"/>
              </a:rPr>
              <a:t>Cloud_Cover</a:t>
            </a:r>
            <a:r>
              <a:rPr lang="en-US" altLang="zh-TW" sz="1200" dirty="0">
                <a:latin typeface="+mn-ea"/>
              </a:rPr>
              <a:t>(</a:t>
            </a:r>
            <a:r>
              <a:rPr lang="zh-TW" altLang="en-US" sz="1200" dirty="0">
                <a:latin typeface="+mn-ea"/>
              </a:rPr>
              <a:t>雲量覆蓋率</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err="1">
                <a:latin typeface="+mn-ea"/>
              </a:rPr>
              <a:t>Solar_Radiation</a:t>
            </a:r>
            <a:r>
              <a:rPr lang="en-US" altLang="zh-TW" sz="1200" dirty="0">
                <a:latin typeface="+mn-ea"/>
              </a:rPr>
              <a:t>(</a:t>
            </a:r>
            <a:r>
              <a:rPr lang="zh-TW" altLang="en-US" sz="1200" dirty="0">
                <a:latin typeface="+mn-ea"/>
              </a:rPr>
              <a:t>太陽輻射</a:t>
            </a:r>
            <a:r>
              <a:rPr lang="en-US" altLang="zh-TW" sz="1200" dirty="0">
                <a:latin typeface="+mn-ea"/>
              </a:rPr>
              <a:t>)</a:t>
            </a:r>
          </a:p>
          <a:p>
            <a:pPr marL="0" indent="0">
              <a:buNone/>
            </a:pPr>
            <a:endParaRPr lang="en-US" altLang="zh-TW" dirty="0"/>
          </a:p>
        </p:txBody>
      </p:sp>
      <p:sp>
        <p:nvSpPr>
          <p:cNvPr id="4" name="投影片編號版面配置區 3">
            <a:extLst>
              <a:ext uri="{FF2B5EF4-FFF2-40B4-BE49-F238E27FC236}">
                <a16:creationId xmlns:a16="http://schemas.microsoft.com/office/drawing/2014/main" id="{615B0042-E39A-CAF5-1BB8-D3A87122BC08}"/>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73279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8FEC7-E4AB-E2A6-29B9-21C842CC35D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161EC7CA-C667-DFBE-6D93-E55B3728813B}"/>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BD24D4A-5A79-27E0-4683-6C273862FF6C}"/>
              </a:ext>
            </a:extLst>
          </p:cNvPr>
          <p:cNvSpPr>
            <a:spLocks noGrp="1"/>
          </p:cNvSpPr>
          <p:nvPr>
            <p:ph type="body" idx="1"/>
          </p:nvPr>
        </p:nvSpPr>
        <p:spPr/>
        <p:txBody>
          <a:bodyPr/>
          <a:lstStyle/>
          <a:p>
            <a:r>
              <a:rPr lang="zh-TW" altLang="en-US" dirty="0"/>
              <a:t>結論</a:t>
            </a:r>
            <a:endParaRPr lang="en-US" altLang="zh-TW" sz="1200" dirty="0">
              <a:latin typeface="+mn-ea"/>
            </a:endParaRPr>
          </a:p>
          <a:p>
            <a:endParaRPr lang="en-US" altLang="zh-TW" dirty="0"/>
          </a:p>
        </p:txBody>
      </p:sp>
      <p:sp>
        <p:nvSpPr>
          <p:cNvPr id="4" name="投影片編號版面配置區 3">
            <a:extLst>
              <a:ext uri="{FF2B5EF4-FFF2-40B4-BE49-F238E27FC236}">
                <a16:creationId xmlns:a16="http://schemas.microsoft.com/office/drawing/2014/main" id="{0CBB9700-3933-46A9-00D4-9F2058A791DF}"/>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13501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E0E75-94DE-857D-C23D-364987549000}"/>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D3E6C6A8-0FDD-B3F0-CEC5-4742D5A2FCB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6ED74689-ABCA-D849-0E95-A4D3462860DE}"/>
              </a:ext>
            </a:extLst>
          </p:cNvPr>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建立模型</a:t>
            </a:r>
          </a:p>
        </p:txBody>
      </p:sp>
      <p:sp>
        <p:nvSpPr>
          <p:cNvPr id="4" name="投影片編號版面配置區 3">
            <a:extLst>
              <a:ext uri="{FF2B5EF4-FFF2-40B4-BE49-F238E27FC236}">
                <a16:creationId xmlns:a16="http://schemas.microsoft.com/office/drawing/2014/main" id="{1A977C06-8733-BD58-4189-8B5524BE930A}"/>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28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9644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600E2-1475-BB19-9DD7-9B0F288220A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2D680542-500A-0582-3837-AA70D09481B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C6F8AC1-22AB-83DB-41EA-5FD178ABF13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mn-ea"/>
              </a:rPr>
              <a:t>未完成</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D5D5D5"/>
                </a:solidFill>
                <a:effectLst/>
                <a:latin typeface="Roboto" panose="02000000000000000000" pitchFamily="2" charset="0"/>
              </a:rPr>
              <a:t>類別變數</a:t>
            </a:r>
            <a:r>
              <a:rPr lang="en-US" altLang="zh-TW" b="0" i="0" dirty="0">
                <a:solidFill>
                  <a:srgbClr val="D5D5D5"/>
                </a:solidFill>
                <a:effectLst/>
                <a:latin typeface="Roboto" panose="02000000000000000000" pitchFamily="2" charset="0"/>
              </a:rPr>
              <a:t>:</a:t>
            </a:r>
            <a:br>
              <a:rPr lang="zh-TW" altLang="en-US" dirty="0"/>
            </a:b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3B91836B-9D1B-C34B-3940-04098E20E587}"/>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0643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DE488-FCC4-C139-0925-8FC31213951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B7F9AD5-6CF4-3334-A9ED-E9159FED0298}"/>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3E440D73-D3F5-734D-7A45-1458E7940D0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mn-ea"/>
              </a:rPr>
              <a:t>未完成</a:t>
            </a:r>
            <a:r>
              <a:rPr lang="en-US" altLang="zh-TW" sz="1200" dirty="0">
                <a:latin typeface="+mn-ea"/>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dirty="0">
                <a:solidFill>
                  <a:srgbClr val="D5D5D5"/>
                </a:solidFill>
                <a:effectLst/>
                <a:latin typeface="Roboto" panose="02000000000000000000" pitchFamily="2" charset="0"/>
              </a:rPr>
              <a:t>類別變數</a:t>
            </a:r>
            <a:r>
              <a:rPr lang="en-US" altLang="zh-TW" b="0" i="0" dirty="0">
                <a:solidFill>
                  <a:srgbClr val="D5D5D5"/>
                </a:solidFill>
                <a:effectLst/>
                <a:latin typeface="Roboto" panose="02000000000000000000" pitchFamily="2" charset="0"/>
              </a:rPr>
              <a:t>:</a:t>
            </a:r>
            <a:br>
              <a:rPr lang="zh-TW" altLang="en-US" dirty="0"/>
            </a:br>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a:extLst>
              <a:ext uri="{FF2B5EF4-FFF2-40B4-BE49-F238E27FC236}">
                <a16:creationId xmlns:a16="http://schemas.microsoft.com/office/drawing/2014/main" id="{A86631DB-4C24-36EA-EEB0-B2E82E80E216}"/>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163256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EDA16-3FE0-F9BA-5264-7F42ADD2964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1814F8E-7C77-9C0F-EEDE-5A7335967FE8}"/>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502EBD3-6A12-7994-B1E9-63B6ED90ACC9}"/>
              </a:ext>
            </a:extLst>
          </p:cNvPr>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資料預處理</a:t>
            </a:r>
          </a:p>
        </p:txBody>
      </p:sp>
      <p:sp>
        <p:nvSpPr>
          <p:cNvPr id="4" name="投影片編號版面配置區 3">
            <a:extLst>
              <a:ext uri="{FF2B5EF4-FFF2-40B4-BE49-F238E27FC236}">
                <a16:creationId xmlns:a16="http://schemas.microsoft.com/office/drawing/2014/main" id="{4FAFEF7B-916F-827A-F1DF-5A03E0E7B1AB}"/>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09812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BD4FD-B5C1-FF5E-FF7B-968C44DDBDA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D009C258-7FF9-4790-6D1B-E1FFD1252AF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2B2C68D-B73D-10CC-23D9-728CE9D43069}"/>
              </a:ext>
            </a:extLst>
          </p:cNvPr>
          <p:cNvSpPr>
            <a:spLocks noGrp="1"/>
          </p:cNvSpPr>
          <p:nvPr>
            <p:ph type="body" idx="1"/>
          </p:nvPr>
        </p:nvSpPr>
        <p:spPr/>
        <p:txBody>
          <a:bodyPr/>
          <a:lstStyle/>
          <a:p>
            <a:pPr marL="228600" indent="-228600">
              <a:buAutoNum type="arabicPeriod"/>
            </a:pPr>
            <a:r>
              <a:rPr lang="en-US" altLang="zh-TW" b="0" i="0" dirty="0" err="1">
                <a:solidFill>
                  <a:srgbClr val="D5D5D5"/>
                </a:solidFill>
                <a:effectLst/>
                <a:latin typeface="Roboto" panose="02000000000000000000" pitchFamily="2" charset="0"/>
              </a:rPr>
              <a:t>Condition_Code</a:t>
            </a:r>
            <a:r>
              <a:rPr lang="en-US" altLang="zh-TW" b="0" i="0" dirty="0">
                <a:solidFill>
                  <a:srgbClr val="D5D5D5"/>
                </a:solidFill>
                <a:effectLst/>
                <a:latin typeface="Roboto" panose="02000000000000000000" pitchFamily="2" charset="0"/>
              </a:rPr>
              <a:t>: </a:t>
            </a:r>
            <a:r>
              <a:rPr lang="zh-TW" altLang="en-US" b="0" i="0" dirty="0">
                <a:solidFill>
                  <a:srgbClr val="D5D5D5"/>
                </a:solidFill>
                <a:effectLst/>
                <a:latin typeface="Roboto" panose="02000000000000000000" pitchFamily="2" charset="0"/>
              </a:rPr>
              <a:t>代表特定天氣狀況的代碼。</a:t>
            </a:r>
            <a:endParaRPr lang="en-US" altLang="zh-TW" b="0" i="0" dirty="0">
              <a:solidFill>
                <a:srgbClr val="D5D5D5"/>
              </a:solidFill>
              <a:effectLst/>
              <a:latin typeface="Roboto" panose="02000000000000000000" pitchFamily="2" charset="0"/>
            </a:endParaRPr>
          </a:p>
          <a:p>
            <a:pPr marL="228600" indent="-228600">
              <a:buAutoNum type="arabicPeriod"/>
            </a:pPr>
            <a:r>
              <a:rPr lang="en-US" altLang="zh-TW" b="0" i="0" dirty="0">
                <a:solidFill>
                  <a:srgbClr val="D5D5D5"/>
                </a:solidFill>
                <a:effectLst/>
                <a:latin typeface="Roboto" panose="02000000000000000000" pitchFamily="2" charset="0"/>
              </a:rPr>
              <a:t>Stations: </a:t>
            </a:r>
            <a:r>
              <a:rPr lang="zh-TW" altLang="en-US" b="0" i="0" dirty="0">
                <a:solidFill>
                  <a:srgbClr val="D5D5D5"/>
                </a:solidFill>
                <a:effectLst/>
                <a:latin typeface="Roboto" panose="02000000000000000000" pitchFamily="2" charset="0"/>
              </a:rPr>
              <a:t>提供資料的氣象站（可能是代碼或名稱）</a:t>
            </a:r>
            <a:endParaRPr lang="en-US" altLang="zh-TW" b="0" i="0" dirty="0">
              <a:solidFill>
                <a:srgbClr val="D5D5D5"/>
              </a:solidFill>
              <a:effectLst/>
              <a:latin typeface="Roboto" panose="02000000000000000000" pitchFamily="2" charset="0"/>
            </a:endParaRPr>
          </a:p>
          <a:p>
            <a:pPr marL="228600" indent="-228600">
              <a:buAutoNum type="arabicPeriod"/>
            </a:pPr>
            <a:r>
              <a:rPr lang="en-US" altLang="zh-TW" b="0" i="0" dirty="0" err="1">
                <a:solidFill>
                  <a:srgbClr val="D5D5D5"/>
                </a:solidFill>
                <a:effectLst/>
                <a:latin typeface="Roboto" panose="02000000000000000000" pitchFamily="2" charset="0"/>
              </a:rPr>
              <a:t>Precip_Type</a:t>
            </a:r>
            <a:r>
              <a:rPr lang="en-US" altLang="zh-TW" b="0" i="0" dirty="0">
                <a:solidFill>
                  <a:srgbClr val="D5D5D5"/>
                </a:solidFill>
                <a:effectLst/>
                <a:latin typeface="Roboto" panose="02000000000000000000" pitchFamily="2" charset="0"/>
              </a:rPr>
              <a:t>: </a:t>
            </a:r>
            <a:r>
              <a:rPr lang="zh-TW" altLang="en-US" b="0" i="0" dirty="0">
                <a:solidFill>
                  <a:srgbClr val="D5D5D5"/>
                </a:solidFill>
                <a:effectLst/>
                <a:latin typeface="Roboto" panose="02000000000000000000" pitchFamily="2" charset="0"/>
              </a:rPr>
              <a:t>降水類型（例如：雨、雪）</a:t>
            </a:r>
            <a:endParaRPr lang="en-US" altLang="zh-TW" b="0" i="0" dirty="0">
              <a:solidFill>
                <a:srgbClr val="D5D5D5"/>
              </a:solidFill>
              <a:effectLst/>
              <a:latin typeface="Roboto" panose="02000000000000000000" pitchFamily="2" charset="0"/>
            </a:endParaRPr>
          </a:p>
          <a:p>
            <a:pPr marL="228600" indent="-228600">
              <a:buAutoNum type="arabicPeriod"/>
            </a:pPr>
            <a:r>
              <a:rPr lang="en-US" altLang="zh-TW" b="0" i="0" dirty="0" err="1">
                <a:solidFill>
                  <a:srgbClr val="D5D5D5"/>
                </a:solidFill>
                <a:effectLst/>
                <a:latin typeface="Roboto" panose="02000000000000000000" pitchFamily="2" charset="0"/>
              </a:rPr>
              <a:t>Snow_Depth</a:t>
            </a:r>
            <a:r>
              <a:rPr lang="en-US" altLang="zh-TW" b="0" i="0" dirty="0">
                <a:solidFill>
                  <a:srgbClr val="D5D5D5"/>
                </a:solidFill>
                <a:effectLst/>
                <a:latin typeface="Roboto" panose="02000000000000000000" pitchFamily="2" charset="0"/>
              </a:rPr>
              <a:t>: </a:t>
            </a:r>
            <a:r>
              <a:rPr lang="zh-TW" altLang="en-US" b="0" i="0" dirty="0">
                <a:solidFill>
                  <a:srgbClr val="D5D5D5"/>
                </a:solidFill>
                <a:effectLst/>
                <a:latin typeface="Roboto" panose="02000000000000000000" pitchFamily="2" charset="0"/>
              </a:rPr>
              <a:t>雪深（英吋）</a:t>
            </a:r>
            <a:endParaRPr lang="en-US" altLang="zh-TW" b="0" i="0" dirty="0">
              <a:solidFill>
                <a:srgbClr val="D5D5D5"/>
              </a:solidFill>
              <a:effectLst/>
              <a:latin typeface="Roboto" panose="02000000000000000000" pitchFamily="2" charset="0"/>
            </a:endParaRPr>
          </a:p>
        </p:txBody>
      </p:sp>
      <p:sp>
        <p:nvSpPr>
          <p:cNvPr id="4" name="投影片編號版面配置區 3">
            <a:extLst>
              <a:ext uri="{FF2B5EF4-FFF2-40B4-BE49-F238E27FC236}">
                <a16:creationId xmlns:a16="http://schemas.microsoft.com/office/drawing/2014/main" id="{E67668E1-0D4A-0A93-A1B9-03BC5611CCA8}"/>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6</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81872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3DB83-DF2D-13BD-AC3F-D5686DC194FC}"/>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4D4CAB6-1B2C-7290-1541-82123B14D45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AED0C546-2296-5069-4B94-1EFA9C5267B3}"/>
              </a:ext>
            </a:extLst>
          </p:cNvPr>
          <p:cNvSpPr>
            <a:spLocks noGrp="1"/>
          </p:cNvSpPr>
          <p:nvPr>
            <p:ph type="body" idx="1"/>
          </p:nvPr>
        </p:nvSpPr>
        <p:spPr/>
        <p:txBody>
          <a:bodyPr/>
          <a:lstStyle/>
          <a:p>
            <a:r>
              <a:rPr lang="zh-TW" altLang="en-US" dirty="0">
                <a:latin typeface="Microsoft JhengHei UI" panose="020B0604030504040204" pitchFamily="34" charset="-120"/>
                <a:ea typeface="Microsoft JhengHei UI" panose="020B0604030504040204" pitchFamily="34" charset="-120"/>
              </a:rPr>
              <a:t>資料預處理</a:t>
            </a:r>
          </a:p>
        </p:txBody>
      </p:sp>
      <p:sp>
        <p:nvSpPr>
          <p:cNvPr id="4" name="投影片編號版面配置區 3">
            <a:extLst>
              <a:ext uri="{FF2B5EF4-FFF2-40B4-BE49-F238E27FC236}">
                <a16:creationId xmlns:a16="http://schemas.microsoft.com/office/drawing/2014/main" id="{8C7A9822-5DF1-388A-8385-A038D94B996A}"/>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7</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07507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34CE0-6714-2C63-88AF-557A0B4F9595}"/>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A5A72BAB-5E68-D344-80D0-6B00C64E0F2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705A995B-F47B-BBD9-BA71-1A955C0BAF1F}"/>
              </a:ext>
            </a:extLst>
          </p:cNvPr>
          <p:cNvSpPr>
            <a:spLocks noGrp="1"/>
          </p:cNvSpPr>
          <p:nvPr>
            <p:ph type="body" idx="1"/>
          </p:nvPr>
        </p:nvSpPr>
        <p:spPr/>
        <p:txBody>
          <a:bodyPr/>
          <a:lstStyle/>
          <a:p>
            <a:pPr marL="228600" indent="-228600">
              <a:buAutoNum type="arabicPeriod"/>
            </a:pPr>
            <a:r>
              <a:rPr lang="zh-TW" altLang="en-US" sz="1200" dirty="0">
                <a:latin typeface="+mn-ea"/>
              </a:rPr>
              <a:t>健康風險指標</a:t>
            </a:r>
            <a:endParaRPr lang="en-US" altLang="zh-TW" sz="1200" dirty="0">
              <a:latin typeface="+mn-ea"/>
            </a:endParaRPr>
          </a:p>
          <a:p>
            <a:pPr marL="0" indent="0">
              <a:buNone/>
            </a:pPr>
            <a:endParaRPr lang="en-US" altLang="zh-TW" sz="1200" b="0" i="0" dirty="0">
              <a:solidFill>
                <a:srgbClr val="D5D5D5"/>
              </a:solidFill>
              <a:effectLst/>
              <a:latin typeface="+mn-ea"/>
            </a:endParaRPr>
          </a:p>
          <a:p>
            <a:pPr marL="0" indent="0">
              <a:buNone/>
            </a:pPr>
            <a:r>
              <a:rPr lang="zh-TW" altLang="en-US" b="0" i="0" dirty="0">
                <a:solidFill>
                  <a:srgbClr val="D5D5D5"/>
                </a:solidFill>
                <a:effectLst/>
                <a:latin typeface="Roboto" panose="02000000000000000000" pitchFamily="2" charset="0"/>
              </a:rPr>
              <a:t>風險分數越高代表風險越大，數據呈現右偏分布，數據大部分聚集在</a:t>
            </a:r>
            <a:r>
              <a:rPr lang="en-US" altLang="zh-TW" b="0" i="0" dirty="0">
                <a:solidFill>
                  <a:srgbClr val="D5D5D5"/>
                </a:solidFill>
                <a:effectLst/>
                <a:latin typeface="Roboto" panose="02000000000000000000" pitchFamily="2" charset="0"/>
              </a:rPr>
              <a:t>9</a:t>
            </a:r>
            <a:r>
              <a:rPr lang="zh-TW" altLang="en-US" b="0" i="0" dirty="0">
                <a:solidFill>
                  <a:srgbClr val="D5D5D5"/>
                </a:solidFill>
                <a:effectLst/>
                <a:latin typeface="Roboto" panose="02000000000000000000" pitchFamily="2" charset="0"/>
              </a:rPr>
              <a:t>到</a:t>
            </a:r>
            <a:r>
              <a:rPr lang="en-US" altLang="zh-TW" b="0" i="0" dirty="0">
                <a:solidFill>
                  <a:srgbClr val="D5D5D5"/>
                </a:solidFill>
                <a:effectLst/>
                <a:latin typeface="Roboto" panose="02000000000000000000" pitchFamily="2" charset="0"/>
              </a:rPr>
              <a:t>10</a:t>
            </a:r>
            <a:r>
              <a:rPr lang="zh-TW" altLang="en-US" b="0" i="0" dirty="0">
                <a:solidFill>
                  <a:srgbClr val="D5D5D5"/>
                </a:solidFill>
                <a:effectLst/>
                <a:latin typeface="Roboto" panose="02000000000000000000" pitchFamily="2" charset="0"/>
              </a:rPr>
              <a:t>之間，所以可能數據大於</a:t>
            </a:r>
            <a:r>
              <a:rPr lang="en-US" altLang="zh-TW" b="0" i="0" dirty="0">
                <a:solidFill>
                  <a:srgbClr val="D5D5D5"/>
                </a:solidFill>
                <a:effectLst/>
                <a:latin typeface="Roboto" panose="02000000000000000000" pitchFamily="2" charset="0"/>
              </a:rPr>
              <a:t>10</a:t>
            </a:r>
            <a:r>
              <a:rPr lang="zh-TW" altLang="en-US" b="0" i="0" dirty="0">
                <a:solidFill>
                  <a:srgbClr val="D5D5D5"/>
                </a:solidFill>
                <a:effectLst/>
                <a:latin typeface="Roboto" panose="02000000000000000000" pitchFamily="2" charset="0"/>
              </a:rPr>
              <a:t>就是高風險的狀態</a:t>
            </a:r>
            <a:endParaRPr lang="en-US" altLang="zh-TW" b="0" i="0" dirty="0">
              <a:solidFill>
                <a:srgbClr val="D5D5D5"/>
              </a:solidFill>
              <a:effectLst/>
              <a:latin typeface="Roboto" panose="02000000000000000000" pitchFamily="2" charset="0"/>
            </a:endParaRPr>
          </a:p>
          <a:p>
            <a:pPr marL="0" indent="0">
              <a:buNone/>
            </a:pPr>
            <a:endParaRPr lang="en-US" altLang="zh-TW" b="0" i="0" dirty="0">
              <a:solidFill>
                <a:srgbClr val="D5D5D5"/>
              </a:solidFill>
              <a:effectLst/>
              <a:latin typeface="Roboto" panose="02000000000000000000" pitchFamily="2" charset="0"/>
            </a:endParaRPr>
          </a:p>
          <a:p>
            <a:pPr marL="0" indent="0">
              <a:buNone/>
            </a:pPr>
            <a:r>
              <a:rPr lang="en-US" altLang="zh-TW" b="0" i="0" dirty="0" err="1">
                <a:solidFill>
                  <a:srgbClr val="252525"/>
                </a:solidFill>
                <a:effectLst/>
                <a:latin typeface="Roboto" panose="02000000000000000000" pitchFamily="2" charset="0"/>
              </a:rPr>
              <a:t>Health_Risk_Score</a:t>
            </a:r>
            <a:r>
              <a:rPr lang="zh-TW" altLang="en-US" b="0" i="0" dirty="0">
                <a:solidFill>
                  <a:srgbClr val="252525"/>
                </a:solidFill>
                <a:effectLst/>
                <a:latin typeface="Roboto" panose="02000000000000000000" pitchFamily="2" charset="0"/>
              </a:rPr>
              <a:t>：代表基於天氣和空氣品質狀況的潛在健康風險的分數。</a:t>
            </a:r>
            <a:endParaRPr lang="en-US" altLang="zh-TW" b="0" i="0" dirty="0">
              <a:solidFill>
                <a:srgbClr val="D5D5D5"/>
              </a:solidFill>
              <a:effectLst/>
              <a:latin typeface="Roboto" panose="02000000000000000000" pitchFamily="2" charset="0"/>
            </a:endParaRPr>
          </a:p>
          <a:p>
            <a:pPr marL="0" indent="0">
              <a:buNone/>
            </a:pPr>
            <a:endParaRPr lang="en-US" altLang="zh-TW" b="0" i="0" dirty="0">
              <a:solidFill>
                <a:srgbClr val="D5D5D5"/>
              </a:solidFill>
              <a:effectLst/>
              <a:latin typeface="Roboto" panose="02000000000000000000" pitchFamily="2" charset="0"/>
            </a:endParaRPr>
          </a:p>
          <a:p>
            <a:pPr marL="0" indent="0">
              <a:buNone/>
            </a:pPr>
            <a:endParaRPr lang="en-US" altLang="zh-TW" b="0" i="0" dirty="0">
              <a:solidFill>
                <a:srgbClr val="D5D5D5"/>
              </a:solidFill>
              <a:effectLst/>
              <a:latin typeface="Roboto" panose="02000000000000000000" pitchFamily="2" charset="0"/>
            </a:endParaRPr>
          </a:p>
          <a:p>
            <a:pPr marL="0" indent="0">
              <a:buNone/>
            </a:pPr>
            <a:endParaRPr lang="en-US" altLang="zh-TW" b="0" i="0" dirty="0">
              <a:solidFill>
                <a:srgbClr val="D5D5D5"/>
              </a:solidFill>
              <a:effectLst/>
              <a:latin typeface="Roboto" panose="02000000000000000000" pitchFamily="2" charset="0"/>
            </a:endParaRPr>
          </a:p>
        </p:txBody>
      </p:sp>
      <p:sp>
        <p:nvSpPr>
          <p:cNvPr id="4" name="投影片編號版面配置區 3">
            <a:extLst>
              <a:ext uri="{FF2B5EF4-FFF2-40B4-BE49-F238E27FC236}">
                <a16:creationId xmlns:a16="http://schemas.microsoft.com/office/drawing/2014/main" id="{3DCCA9C5-E9CD-AC34-5959-07ACFF5AF511}"/>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8</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25440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ABD37-825E-B7DE-9CBD-C6D3A399860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7AB15178-3BDE-50DC-6A1F-4CBC730410B9}"/>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7B7D6B8C-3934-115E-8FBB-E0572ABC119F}"/>
              </a:ext>
            </a:extLst>
          </p:cNvPr>
          <p:cNvSpPr>
            <a:spLocks noGrp="1"/>
          </p:cNvSpPr>
          <p:nvPr>
            <p:ph type="body" idx="1"/>
          </p:nvPr>
        </p:nvSpPr>
        <p:spPr/>
        <p:txBody>
          <a:bodyPr/>
          <a:lstStyle/>
          <a:p>
            <a:pPr marL="228600" indent="-228600">
              <a:buAutoNum type="arabicPeriod"/>
            </a:pPr>
            <a:r>
              <a:rPr lang="zh-TW" altLang="en-US" dirty="0"/>
              <a:t>數值變數：溫度</a:t>
            </a:r>
            <a:endParaRPr lang="en-US" altLang="zh-TW" dirty="0"/>
          </a:p>
          <a:p>
            <a:pPr marL="0" indent="0">
              <a:buNone/>
            </a:pPr>
            <a:r>
              <a:rPr lang="zh-TW" altLang="en-US" b="0" i="0" dirty="0">
                <a:solidFill>
                  <a:srgbClr val="D5D5D5"/>
                </a:solidFill>
                <a:effectLst/>
                <a:latin typeface="Roboto" panose="02000000000000000000" pitchFamily="2" charset="0"/>
              </a:rPr>
              <a:t>這四個溫度的分布都沒有到很極端，且我們認為利用</a:t>
            </a:r>
            <a:r>
              <a:rPr lang="en-US" altLang="zh-TW" b="0" i="0" dirty="0">
                <a:solidFill>
                  <a:srgbClr val="D5D5D5"/>
                </a:solidFill>
                <a:effectLst/>
                <a:latin typeface="Roboto" panose="02000000000000000000" pitchFamily="2" charset="0"/>
              </a:rPr>
              <a:t>range </a:t>
            </a:r>
            <a:r>
              <a:rPr lang="zh-TW" altLang="en-US" b="0" i="0" dirty="0">
                <a:solidFill>
                  <a:srgbClr val="D5D5D5"/>
                </a:solidFill>
                <a:effectLst/>
                <a:latin typeface="Roboto" panose="02000000000000000000" pitchFamily="2" charset="0"/>
              </a:rPr>
              <a:t>跟</a:t>
            </a:r>
            <a:r>
              <a:rPr lang="en-US" altLang="zh-TW" b="0" i="0" dirty="0">
                <a:solidFill>
                  <a:srgbClr val="D5D5D5"/>
                </a:solidFill>
                <a:effectLst/>
                <a:latin typeface="Roboto" panose="02000000000000000000" pitchFamily="2" charset="0"/>
              </a:rPr>
              <a:t>mean</a:t>
            </a:r>
            <a:r>
              <a:rPr lang="zh-TW" altLang="en-US" b="0" i="0" dirty="0">
                <a:solidFill>
                  <a:srgbClr val="D5D5D5"/>
                </a:solidFill>
                <a:effectLst/>
                <a:latin typeface="Roboto" panose="02000000000000000000" pitchFamily="2" charset="0"/>
              </a:rPr>
              <a:t>比較可以代表一整天的天氣狀態。</a:t>
            </a:r>
            <a:endParaRPr lang="en-US" altLang="zh-TW" dirty="0"/>
          </a:p>
          <a:p>
            <a:pPr marL="0" indent="0">
              <a:buNone/>
            </a:pPr>
            <a:endParaRPr lang="en-US" altLang="zh-TW" dirty="0"/>
          </a:p>
        </p:txBody>
      </p:sp>
      <p:sp>
        <p:nvSpPr>
          <p:cNvPr id="4" name="投影片編號版面配置區 3">
            <a:extLst>
              <a:ext uri="{FF2B5EF4-FFF2-40B4-BE49-F238E27FC236}">
                <a16:creationId xmlns:a16="http://schemas.microsoft.com/office/drawing/2014/main" id="{528C2B36-2509-EFE3-2FD7-DA17A22A0FE3}"/>
              </a:ext>
            </a:extLst>
          </p:cNvPr>
          <p:cNvSpPr>
            <a:spLocks noGrp="1"/>
          </p:cNvSpPr>
          <p:nvPr>
            <p:ph type="sldNum" sz="quarter" idx="5"/>
          </p:nvPr>
        </p:nvSpPr>
        <p:spPr/>
        <p:txBody>
          <a:bodyPr/>
          <a:lstStyle/>
          <a:p>
            <a:pPr rtl="0"/>
            <a:fld id="{D4B9A9E5-4F7F-4A7D-9DE1-899232329269}" type="slidenum">
              <a:rPr lang="en-US" altLang="zh-TW" smtClean="0">
                <a:latin typeface="Microsoft JhengHei UI" panose="020B0604030504040204" pitchFamily="34" charset="-120"/>
                <a:ea typeface="Microsoft JhengHei UI" panose="020B0604030504040204" pitchFamily="34" charset="-120"/>
              </a:rPr>
              <a:t>9</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80660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pic>
        <p:nvPicPr>
          <p:cNvPr id="8" name="圖形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場比較">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3" name="文字版面配置區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4" name="文字版面配置區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pic>
        <p:nvPicPr>
          <p:cNvPr id="11" name="圖形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圖形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圖形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內容版面配置區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26" name="內容版面配置區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a:p>
            <a:pPr lvl="1" rtl="0"/>
            <a:r>
              <a:rPr lang="zh-TW" altLang="en-US" noProof="0"/>
              <a:t>第二層</a:t>
            </a:r>
          </a:p>
        </p:txBody>
      </p:sp>
      <p:sp>
        <p:nvSpPr>
          <p:cNvPr id="27" name="內容版面配置區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TW" altLang="en-US" noProof="0"/>
              <a:t>按一下以編輯母片文字樣式</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兩項內容">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pic>
        <p:nvPicPr>
          <p:cNvPr id="11" name="圖形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內容">
    <p:spTree>
      <p:nvGrpSpPr>
        <p:cNvPr id="1" name=""/>
        <p:cNvGrpSpPr/>
        <p:nvPr/>
      </p:nvGrpSpPr>
      <p:grpSpPr>
        <a:xfrm>
          <a:off x="0" y="0"/>
          <a:ext cx="0" cy="0"/>
          <a:chOff x="0" y="0"/>
          <a:chExt cx="0" cy="0"/>
        </a:xfrm>
      </p:grpSpPr>
      <p:pic>
        <p:nvPicPr>
          <p:cNvPr id="14" name="圖形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標題 1">
            <a:extLst>
              <a:ext uri="{FF2B5EF4-FFF2-40B4-BE49-F238E27FC236}">
                <a16:creationId xmlns:a16="http://schemas.microsoft.com/office/drawing/2014/main" id="{1E1C8C6D-0530-475B-A7F7-0E00C33ACFEB}"/>
              </a:ext>
            </a:extLst>
          </p:cNvPr>
          <p:cNvSpPr>
            <a:spLocks noGrp="1"/>
          </p:cNvSpPr>
          <p:nvPr>
            <p:ph type="title"/>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20" name="文字版面配置區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5" name="文字版面配置區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6" name="文字版面配置區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7" name="文字版面配置區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8" name="文字版面配置區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9" name="文字版面配置區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1" name="日期版面配置區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22" name="頁尾版面配置區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24" name="投影片編號版面配置區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時間表 2">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A1F8C642-49FB-4E16-A3A0-B2ACBEABFFD6}"/>
              </a:ext>
            </a:extLst>
          </p:cNvPr>
          <p:cNvSpPr>
            <a:spLocks noGrp="1"/>
          </p:cNvSpPr>
          <p:nvPr>
            <p:ph type="title"/>
          </p:nvPr>
        </p:nvSpPr>
        <p:spPr/>
        <p:txBody>
          <a:bodyPr rtlCol="0">
            <a:normAutofit/>
          </a:bodyPr>
          <a:lstStyle>
            <a:lvl1pPr algn="l">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6" name="文字版面配置區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年份</a:t>
            </a:r>
            <a:endParaRPr lang="zh-TW" altLang="en-ZA" noProof="0"/>
          </a:p>
        </p:txBody>
      </p:sp>
      <p:sp>
        <p:nvSpPr>
          <p:cNvPr id="7" name="文字版面配置區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8" name="文字版面配置區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9" name="文字版面配置區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0" name="文字版面配置區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1" name="文字版面配置區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年份</a:t>
            </a:r>
            <a:endParaRPr lang="zh-TW" altLang="en-ZA" noProof="0"/>
          </a:p>
        </p:txBody>
      </p:sp>
      <p:sp>
        <p:nvSpPr>
          <p:cNvPr id="12" name="文字版面配置區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3" name="文字版面配置區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4" name="文字版面配置區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5" name="文字版面配置區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6" name="文字版面配置區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7" name="文字版面配置區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8" name="文字版面配置區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19" name="文字版面配置區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0" name="文字版面配置區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1" name="文字版面配置區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2" name="文字版面配置區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3" name="文字版面配置區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4" name="文字版面配置區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5" name="文字版面配置區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6" name="文字版面配置區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7" name="文字版面配置區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8" name="文字版面配置區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29" name="文字版面配置區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0" name="文字版面配置區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1" name="文字版面配置區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en-US" altLang="zh-TW" noProof="0"/>
              <a:t>MM</a:t>
            </a:r>
            <a:endParaRPr lang="zh-TW" altLang="en-ZA" noProof="0"/>
          </a:p>
        </p:txBody>
      </p:sp>
      <p:sp>
        <p:nvSpPr>
          <p:cNvPr id="32" name="矩形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ZA" noProof="0">
              <a:solidFill>
                <a:schemeClr val="tx1">
                  <a:lumMod val="75000"/>
                  <a:lumOff val="25000"/>
                </a:schemeClr>
              </a:solidFill>
              <a:latin typeface="Microsoft JhengHei UI" panose="020B0604030504040204" pitchFamily="34" charset="-120"/>
              <a:ea typeface="Microsoft JhengHei UI" panose="020B0604030504040204" pitchFamily="34" charset="-120"/>
            </a:endParaRPr>
          </a:p>
        </p:txBody>
      </p:sp>
      <p:sp>
        <p:nvSpPr>
          <p:cNvPr id="36" name="日期版面配置區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37" name="頁尾版面配置區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38" name="投影片編號版面配置區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預留位置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 </a:t>
            </a:r>
            <a:r>
              <a:rPr lang="en-US" altLang="zh-TW" noProof="0"/>
              <a:t>SmartArt </a:t>
            </a:r>
            <a:r>
              <a:rPr lang="zh-TW" altLang="en-US" noProof="0"/>
              <a:t>圖形</a:t>
            </a:r>
          </a:p>
        </p:txBody>
      </p:sp>
      <p:sp>
        <p:nvSpPr>
          <p:cNvPr id="2" name="標題 1">
            <a:extLst>
              <a:ext uri="{FF2B5EF4-FFF2-40B4-BE49-F238E27FC236}">
                <a16:creationId xmlns:a16="http://schemas.microsoft.com/office/drawing/2014/main" id="{EE5C4E19-B78B-4E39-B661-7E6A2E6C5002}"/>
              </a:ext>
            </a:extLst>
          </p:cNvPr>
          <p:cNvSpPr>
            <a:spLocks noGrp="1"/>
          </p:cNvSpPr>
          <p:nvPr>
            <p:ph type="title"/>
          </p:nvPr>
        </p:nvSpPr>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日期版面配置區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4" name="頁尾版面配置區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cxnSp>
        <p:nvCxnSpPr>
          <p:cNvPr id="10" name="直線接點​​(S)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S)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投影片編號版面配置區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團隊投影片 4 人員">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1" name="圖片版面配置區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7" name="圖片版面配置區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圖片版面配置區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JhengHei UI" panose="020B0604030504040204" pitchFamily="34" charset="-120"/>
                <a:ea typeface="Microsoft JhengHei UI" panose="020B0604030504040204" pitchFamily="34" charset="-120"/>
              </a:defRPr>
            </a:lvl1pPr>
            <a:lvl2pPr marL="457200" indent="0" algn="l">
              <a:lnSpc>
                <a:spcPct val="100000"/>
              </a:lnSpc>
              <a:buNone/>
              <a:defRPr sz="1400">
                <a:solidFill>
                  <a:schemeClr val="tx1">
                    <a:lumMod val="75000"/>
                    <a:lumOff val="25000"/>
                  </a:schemeClr>
                </a:solidFill>
              </a:defRPr>
            </a:lvl2pPr>
          </a:lstStyle>
          <a:p>
            <a:pPr lvl="0" rtl="0"/>
            <a:r>
              <a:rPr lang="zh-TW" altLang="en-US" noProof="0"/>
              <a:t>按一下圖示以新增圖片</a:t>
            </a:r>
          </a:p>
        </p:txBody>
      </p:sp>
      <p:sp>
        <p:nvSpPr>
          <p:cNvPr id="19" name="圖片版面配置區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3" name="文字版面配置區 2">
            <a:extLst>
              <a:ext uri="{FF2B5EF4-FFF2-40B4-BE49-F238E27FC236}">
                <a16:creationId xmlns:a16="http://schemas.microsoft.com/office/drawing/2014/main" id="{572D0301-10F1-41B4-BEF8-C53FA4D66214}"/>
              </a:ext>
            </a:extLst>
          </p:cNvPr>
          <p:cNvSpPr>
            <a:spLocks noGrp="1"/>
          </p:cNvSpPr>
          <p:nvPr>
            <p:ph type="body" idx="18"/>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4" name="文字版面配置區 2">
            <a:extLst>
              <a:ext uri="{FF2B5EF4-FFF2-40B4-BE49-F238E27FC236}">
                <a16:creationId xmlns:a16="http://schemas.microsoft.com/office/drawing/2014/main" id="{E767B9DE-7410-43CC-90CF-52D67EF03D48}"/>
              </a:ext>
            </a:extLst>
          </p:cNvPr>
          <p:cNvSpPr>
            <a:spLocks noGrp="1"/>
          </p:cNvSpPr>
          <p:nvPr>
            <p:ph type="body" idx="19"/>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5" name="文字版面配置區 2">
            <a:extLst>
              <a:ext uri="{FF2B5EF4-FFF2-40B4-BE49-F238E27FC236}">
                <a16:creationId xmlns:a16="http://schemas.microsoft.com/office/drawing/2014/main" id="{E13DFE1F-4534-4828-990E-B052F51FC65C}"/>
              </a:ext>
            </a:extLst>
          </p:cNvPr>
          <p:cNvSpPr>
            <a:spLocks noGrp="1"/>
          </p:cNvSpPr>
          <p:nvPr>
            <p:ph type="body" idx="20"/>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6" name="文字版面配置區 2">
            <a:extLst>
              <a:ext uri="{FF2B5EF4-FFF2-40B4-BE49-F238E27FC236}">
                <a16:creationId xmlns:a16="http://schemas.microsoft.com/office/drawing/2014/main" id="{A02C0876-23F7-41FA-9AC9-721097D1A3CD}"/>
              </a:ext>
            </a:extLst>
          </p:cNvPr>
          <p:cNvSpPr>
            <a:spLocks noGrp="1"/>
          </p:cNvSpPr>
          <p:nvPr>
            <p:ph type="body" idx="2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7" name="文字版面配置區 2">
            <a:extLst>
              <a:ext uri="{FF2B5EF4-FFF2-40B4-BE49-F238E27FC236}">
                <a16:creationId xmlns:a16="http://schemas.microsoft.com/office/drawing/2014/main" id="{7ADEB263-F204-4A78-A5E0-7361EFE0B921}"/>
              </a:ext>
            </a:extLst>
          </p:cNvPr>
          <p:cNvSpPr>
            <a:spLocks noGrp="1"/>
          </p:cNvSpPr>
          <p:nvPr>
            <p:ph type="body" idx="22"/>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8" name="文字版面配置區 2">
            <a:extLst>
              <a:ext uri="{FF2B5EF4-FFF2-40B4-BE49-F238E27FC236}">
                <a16:creationId xmlns:a16="http://schemas.microsoft.com/office/drawing/2014/main" id="{103678F5-B025-46E2-BD45-E77861487165}"/>
              </a:ext>
            </a:extLst>
          </p:cNvPr>
          <p:cNvSpPr>
            <a:spLocks noGrp="1"/>
          </p:cNvSpPr>
          <p:nvPr>
            <p:ph type="body" idx="23"/>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9" name="文字版面配置區 2">
            <a:extLst>
              <a:ext uri="{FF2B5EF4-FFF2-40B4-BE49-F238E27FC236}">
                <a16:creationId xmlns:a16="http://schemas.microsoft.com/office/drawing/2014/main" id="{7E3F385B-4DD9-4F3C-A02B-179B9FA61292}"/>
              </a:ext>
            </a:extLst>
          </p:cNvPr>
          <p:cNvSpPr>
            <a:spLocks noGrp="1"/>
          </p:cNvSpPr>
          <p:nvPr>
            <p:ph type="body" idx="24"/>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10" name="直線接點​​(S)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S)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團隊投影片 8 人員">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1" name="圖片版面配置區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7" name="圖片版面配置區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圖片版面配置區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900">
                <a:solidFill>
                  <a:schemeClr val="bg1">
                    <a:lumMod val="75000"/>
                    <a:lumOff val="25000"/>
                  </a:schemeClr>
                </a:solidFill>
              </a:defRPr>
            </a:lvl2pPr>
          </a:lstStyle>
          <a:p>
            <a:pPr lvl="0" rtl="0"/>
            <a:r>
              <a:rPr lang="zh-TW" altLang="en-US" noProof="0"/>
              <a:t>按一下圖示以新增圖片</a:t>
            </a:r>
          </a:p>
        </p:txBody>
      </p:sp>
      <p:sp>
        <p:nvSpPr>
          <p:cNvPr id="19" name="圖片版面配置區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6" name="文字版面配置區 2">
            <a:extLst>
              <a:ext uri="{FF2B5EF4-FFF2-40B4-BE49-F238E27FC236}">
                <a16:creationId xmlns:a16="http://schemas.microsoft.com/office/drawing/2014/main" id="{A02C0876-23F7-41FA-9AC9-721097D1A3CD}"/>
              </a:ext>
            </a:extLst>
          </p:cNvPr>
          <p:cNvSpPr>
            <a:spLocks noGrp="1"/>
          </p:cNvSpPr>
          <p:nvPr>
            <p:ph type="body" idx="2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3" name="文字版面配置區 2">
            <a:extLst>
              <a:ext uri="{FF2B5EF4-FFF2-40B4-BE49-F238E27FC236}">
                <a16:creationId xmlns:a16="http://schemas.microsoft.com/office/drawing/2014/main" id="{572D0301-10F1-41B4-BEF8-C53FA4D66214}"/>
              </a:ext>
            </a:extLst>
          </p:cNvPr>
          <p:cNvSpPr>
            <a:spLocks noGrp="1"/>
          </p:cNvSpPr>
          <p:nvPr>
            <p:ph type="body" idx="18"/>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7" name="文字版面配置區 2">
            <a:extLst>
              <a:ext uri="{FF2B5EF4-FFF2-40B4-BE49-F238E27FC236}">
                <a16:creationId xmlns:a16="http://schemas.microsoft.com/office/drawing/2014/main" id="{7ADEB263-F204-4A78-A5E0-7361EFE0B921}"/>
              </a:ext>
            </a:extLst>
          </p:cNvPr>
          <p:cNvSpPr>
            <a:spLocks noGrp="1"/>
          </p:cNvSpPr>
          <p:nvPr>
            <p:ph type="body" idx="22"/>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4" name="文字版面配置區 2">
            <a:extLst>
              <a:ext uri="{FF2B5EF4-FFF2-40B4-BE49-F238E27FC236}">
                <a16:creationId xmlns:a16="http://schemas.microsoft.com/office/drawing/2014/main" id="{E767B9DE-7410-43CC-90CF-52D67EF03D48}"/>
              </a:ext>
            </a:extLst>
          </p:cNvPr>
          <p:cNvSpPr>
            <a:spLocks noGrp="1"/>
          </p:cNvSpPr>
          <p:nvPr>
            <p:ph type="body" idx="19"/>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8" name="文字版面配置區 2">
            <a:extLst>
              <a:ext uri="{FF2B5EF4-FFF2-40B4-BE49-F238E27FC236}">
                <a16:creationId xmlns:a16="http://schemas.microsoft.com/office/drawing/2014/main" id="{103678F5-B025-46E2-BD45-E77861487165}"/>
              </a:ext>
            </a:extLst>
          </p:cNvPr>
          <p:cNvSpPr>
            <a:spLocks noGrp="1"/>
          </p:cNvSpPr>
          <p:nvPr>
            <p:ph type="body" idx="23"/>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5" name="文字版面配置區 2">
            <a:extLst>
              <a:ext uri="{FF2B5EF4-FFF2-40B4-BE49-F238E27FC236}">
                <a16:creationId xmlns:a16="http://schemas.microsoft.com/office/drawing/2014/main" id="{E13DFE1F-4534-4828-990E-B052F51FC65C}"/>
              </a:ext>
            </a:extLst>
          </p:cNvPr>
          <p:cNvSpPr>
            <a:spLocks noGrp="1"/>
          </p:cNvSpPr>
          <p:nvPr>
            <p:ph type="body" idx="20"/>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9" name="文字版面配置區 2">
            <a:extLst>
              <a:ext uri="{FF2B5EF4-FFF2-40B4-BE49-F238E27FC236}">
                <a16:creationId xmlns:a16="http://schemas.microsoft.com/office/drawing/2014/main" id="{7E3F385B-4DD9-4F3C-A02B-179B9FA61292}"/>
              </a:ext>
            </a:extLst>
          </p:cNvPr>
          <p:cNvSpPr>
            <a:spLocks noGrp="1"/>
          </p:cNvSpPr>
          <p:nvPr>
            <p:ph type="body" idx="24"/>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55" name="圖片版面配置區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6" name="圖片版面配置區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7" name="圖片版面配置區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900">
                <a:solidFill>
                  <a:schemeClr val="bg1">
                    <a:lumMod val="75000"/>
                    <a:lumOff val="25000"/>
                  </a:schemeClr>
                </a:solidFill>
              </a:defRPr>
            </a:lvl2pPr>
          </a:lstStyle>
          <a:p>
            <a:pPr lvl="0" rtl="0"/>
            <a:r>
              <a:rPr lang="zh-TW" altLang="en-US" noProof="0"/>
              <a:t>按一下圖示以新增圖片</a:t>
            </a:r>
          </a:p>
        </p:txBody>
      </p:sp>
      <p:sp>
        <p:nvSpPr>
          <p:cNvPr id="58" name="圖片版面配置區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54" name="文字版面配置區 2">
            <a:extLst>
              <a:ext uri="{FF2B5EF4-FFF2-40B4-BE49-F238E27FC236}">
                <a16:creationId xmlns:a16="http://schemas.microsoft.com/office/drawing/2014/main" id="{22930C5B-603C-494E-A467-8B394D01D406}"/>
              </a:ext>
            </a:extLst>
          </p:cNvPr>
          <p:cNvSpPr>
            <a:spLocks noGrp="1"/>
          </p:cNvSpPr>
          <p:nvPr>
            <p:ph type="body" idx="25"/>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2" name="文字版面配置區 2">
            <a:extLst>
              <a:ext uri="{FF2B5EF4-FFF2-40B4-BE49-F238E27FC236}">
                <a16:creationId xmlns:a16="http://schemas.microsoft.com/office/drawing/2014/main" id="{540C455F-A23B-493F-B95E-AB485D91DA6A}"/>
              </a:ext>
            </a:extLst>
          </p:cNvPr>
          <p:cNvSpPr>
            <a:spLocks noGrp="1"/>
          </p:cNvSpPr>
          <p:nvPr>
            <p:ph type="body" idx="33"/>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59" name="文字版面配置區 2">
            <a:extLst>
              <a:ext uri="{FF2B5EF4-FFF2-40B4-BE49-F238E27FC236}">
                <a16:creationId xmlns:a16="http://schemas.microsoft.com/office/drawing/2014/main" id="{6D1C374C-DAF7-40EF-B279-4EC7A2AFE6A2}"/>
              </a:ext>
            </a:extLst>
          </p:cNvPr>
          <p:cNvSpPr>
            <a:spLocks noGrp="1"/>
          </p:cNvSpPr>
          <p:nvPr>
            <p:ph type="body" idx="30"/>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3" name="文字版面配置區 2">
            <a:extLst>
              <a:ext uri="{FF2B5EF4-FFF2-40B4-BE49-F238E27FC236}">
                <a16:creationId xmlns:a16="http://schemas.microsoft.com/office/drawing/2014/main" id="{421FF438-E4E8-4643-BCB3-4A1C12429042}"/>
              </a:ext>
            </a:extLst>
          </p:cNvPr>
          <p:cNvSpPr>
            <a:spLocks noGrp="1"/>
          </p:cNvSpPr>
          <p:nvPr>
            <p:ph type="body" idx="34"/>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0" name="文字版面配置區 2">
            <a:extLst>
              <a:ext uri="{FF2B5EF4-FFF2-40B4-BE49-F238E27FC236}">
                <a16:creationId xmlns:a16="http://schemas.microsoft.com/office/drawing/2014/main" id="{D4FEDD19-A7BA-45BB-93A0-F1E896C9F26D}"/>
              </a:ext>
            </a:extLst>
          </p:cNvPr>
          <p:cNvSpPr>
            <a:spLocks noGrp="1"/>
          </p:cNvSpPr>
          <p:nvPr>
            <p:ph type="body" idx="3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4" name="文字版面配置區 2">
            <a:extLst>
              <a:ext uri="{FF2B5EF4-FFF2-40B4-BE49-F238E27FC236}">
                <a16:creationId xmlns:a16="http://schemas.microsoft.com/office/drawing/2014/main" id="{A12F0175-7AEE-46B1-9590-D4A427680DC7}"/>
              </a:ext>
            </a:extLst>
          </p:cNvPr>
          <p:cNvSpPr>
            <a:spLocks noGrp="1"/>
          </p:cNvSpPr>
          <p:nvPr>
            <p:ph type="body" idx="35"/>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1" name="文字版面配置區 2">
            <a:extLst>
              <a:ext uri="{FF2B5EF4-FFF2-40B4-BE49-F238E27FC236}">
                <a16:creationId xmlns:a16="http://schemas.microsoft.com/office/drawing/2014/main" id="{5026D39F-46AB-4680-9A52-F367344A3531}"/>
              </a:ext>
            </a:extLst>
          </p:cNvPr>
          <p:cNvSpPr>
            <a:spLocks noGrp="1"/>
          </p:cNvSpPr>
          <p:nvPr>
            <p:ph type="body" idx="32"/>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5" name="文字版面配置區 2">
            <a:extLst>
              <a:ext uri="{FF2B5EF4-FFF2-40B4-BE49-F238E27FC236}">
                <a16:creationId xmlns:a16="http://schemas.microsoft.com/office/drawing/2014/main" id="{04E11FE2-6320-4E8C-A5B3-8104AF329ADA}"/>
              </a:ext>
            </a:extLst>
          </p:cNvPr>
          <p:cNvSpPr>
            <a:spLocks noGrp="1"/>
          </p:cNvSpPr>
          <p:nvPr>
            <p:ph type="body" idx="36"/>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pic>
        <p:nvPicPr>
          <p:cNvPr id="13" name="圖形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圖形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內容">
    <p:bg>
      <p:bgPr>
        <a:solidFill>
          <a:schemeClr val="bg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1" name="內容版面配置區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7" name="文字版面配置區 2">
            <a:extLst>
              <a:ext uri="{FF2B5EF4-FFF2-40B4-BE49-F238E27FC236}">
                <a16:creationId xmlns:a16="http://schemas.microsoft.com/office/drawing/2014/main" id="{E43D2F47-FAF2-42C2-967D-251DD4B940D7}"/>
              </a:ext>
            </a:extLst>
          </p:cNvPr>
          <p:cNvSpPr>
            <a:spLocks noGrp="1"/>
          </p:cNvSpPr>
          <p:nvPr>
            <p:ph type="body" idx="17"/>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24" name="內容版面配置區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8" name="文字版面配置區 4">
            <a:extLst>
              <a:ext uri="{FF2B5EF4-FFF2-40B4-BE49-F238E27FC236}">
                <a16:creationId xmlns:a16="http://schemas.microsoft.com/office/drawing/2014/main" id="{3322C250-87FC-4F14-A42C-FFDA120D0D64}"/>
              </a:ext>
            </a:extLst>
          </p:cNvPr>
          <p:cNvSpPr>
            <a:spLocks noGrp="1"/>
          </p:cNvSpPr>
          <p:nvPr>
            <p:ph type="body" sz="quarter" idx="18"/>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25" name="內容版面配置區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21" name="文字版面配置區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19" name="文字版面配置區 2">
            <a:extLst>
              <a:ext uri="{FF2B5EF4-FFF2-40B4-BE49-F238E27FC236}">
                <a16:creationId xmlns:a16="http://schemas.microsoft.com/office/drawing/2014/main" id="{D3C675D6-83FA-4036-B516-098EDCAF2506}"/>
              </a:ext>
            </a:extLst>
          </p:cNvPr>
          <p:cNvSpPr>
            <a:spLocks noGrp="1"/>
          </p:cNvSpPr>
          <p:nvPr>
            <p:ph type="body" idx="19"/>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26" name="內容版面配置區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TW" altLang="en-US" noProof="0"/>
              <a:t>按一下以新增內容</a:t>
            </a:r>
          </a:p>
        </p:txBody>
      </p:sp>
      <p:sp>
        <p:nvSpPr>
          <p:cNvPr id="14" name="文字版面配置區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TW" noProof="0"/>
              <a:t>#</a:t>
            </a:r>
          </a:p>
        </p:txBody>
      </p:sp>
      <p:sp>
        <p:nvSpPr>
          <p:cNvPr id="23" name="文字版面配置區 2">
            <a:extLst>
              <a:ext uri="{FF2B5EF4-FFF2-40B4-BE49-F238E27FC236}">
                <a16:creationId xmlns:a16="http://schemas.microsoft.com/office/drawing/2014/main" id="{B6439AAC-8A96-4015-8A87-ED8DF7027B60}"/>
              </a:ext>
            </a:extLst>
          </p:cNvPr>
          <p:cNvSpPr>
            <a:spLocks noGrp="1"/>
          </p:cNvSpPr>
          <p:nvPr>
            <p:ph type="body" idx="20"/>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cxnSp>
        <p:nvCxnSpPr>
          <p:cNvPr id="16" name="直線接點​​(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內容版面配置區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TW" altLang="en-US" noProof="0"/>
              <a:t>按一下以編輯母片文字樣式</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3821F-4537-4AE7-8829-C2E3AE60F6E1}"/>
              </a:ext>
            </a:extLst>
          </p:cNvPr>
          <p:cNvSpPr>
            <a:spLocks noGrp="1"/>
          </p:cNvSpPr>
          <p:nvPr>
            <p:ph type="title"/>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cxnSp>
        <p:nvCxnSpPr>
          <p:cNvPr id="23" name="直線接點​​(S)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S)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版面配置區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22" name="頁尾版面配置區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24" name="投影片編號版面配置區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結語">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TW" altLang="en-US" noProof="0"/>
              <a:t>按一下以編輯母片副標題樣式</a:t>
            </a:r>
          </a:p>
        </p:txBody>
      </p:sp>
      <p:pic>
        <p:nvPicPr>
          <p:cNvPr id="6" name="圖形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日期版面配置區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0" name="頁尾版面配置區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11" name="投影片編號版面配置區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議程">
    <p:bg>
      <p:bgPr>
        <a:solidFill>
          <a:schemeClr val="bg1"/>
        </a:solidFill>
        <a:effectLst/>
      </p:bgPr>
    </p:bg>
    <p:spTree>
      <p:nvGrpSpPr>
        <p:cNvPr id="1" name=""/>
        <p:cNvGrpSpPr/>
        <p:nvPr/>
      </p:nvGrpSpPr>
      <p:grpSpPr>
        <a:xfrm>
          <a:off x="0" y="0"/>
          <a:ext cx="0" cy="0"/>
          <a:chOff x="0" y="0"/>
          <a:chExt cx="0" cy="0"/>
        </a:xfrm>
      </p:grpSpPr>
      <p:pic>
        <p:nvPicPr>
          <p:cNvPr id="8" name="圖形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標題 1">
            <a:extLst>
              <a:ext uri="{FF2B5EF4-FFF2-40B4-BE49-F238E27FC236}">
                <a16:creationId xmlns:a16="http://schemas.microsoft.com/office/drawing/2014/main" id="{3F0A9B92-C2D0-466A-A680-A35832C452B3}"/>
              </a:ext>
            </a:extLst>
          </p:cNvPr>
          <p:cNvSpPr>
            <a:spLocks noGrp="1"/>
          </p:cNvSpPr>
          <p:nvPr>
            <p:ph type="title"/>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20000"/>
              </a:lnSpc>
              <a:spcBef>
                <a:spcPts val="1000"/>
              </a:spcBef>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5" name="頁尾版面配置區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6" name="投影片編號版面配置區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時間表">
    <p:spTree>
      <p:nvGrpSpPr>
        <p:cNvPr id="1" name=""/>
        <p:cNvGrpSpPr/>
        <p:nvPr/>
      </p:nvGrpSpPr>
      <p:grpSpPr>
        <a:xfrm>
          <a:off x="0" y="0"/>
          <a:ext cx="0" cy="0"/>
          <a:chOff x="0" y="0"/>
          <a:chExt cx="0" cy="0"/>
        </a:xfrm>
      </p:grpSpPr>
      <p:sp>
        <p:nvSpPr>
          <p:cNvPr id="12" name="圖形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按一下以編輯標題</a:t>
            </a:r>
          </a:p>
        </p:txBody>
      </p:sp>
      <p:sp>
        <p:nvSpPr>
          <p:cNvPr id="16" name="文字版面配置區 15">
            <a:extLst>
              <a:ext uri="{FF2B5EF4-FFF2-40B4-BE49-F238E27FC236}">
                <a16:creationId xmlns:a16="http://schemas.microsoft.com/office/drawing/2014/main" id="{3BABF6CA-407C-4BF0-8234-1321A676E756}"/>
              </a:ext>
            </a:extLst>
          </p:cNvPr>
          <p:cNvSpPr>
            <a:spLocks noGrp="1"/>
          </p:cNvSpPr>
          <p:nvPr>
            <p:ph type="body" sz="quarter" idx="13"/>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7" name="文字版面配置區 15">
            <a:extLst>
              <a:ext uri="{FF2B5EF4-FFF2-40B4-BE49-F238E27FC236}">
                <a16:creationId xmlns:a16="http://schemas.microsoft.com/office/drawing/2014/main" id="{76D8129B-5B68-421C-968C-3663C86EFC7C}"/>
              </a:ext>
            </a:extLst>
          </p:cNvPr>
          <p:cNvSpPr>
            <a:spLocks noGrp="1"/>
          </p:cNvSpPr>
          <p:nvPr>
            <p:ph type="body" sz="quarter" idx="14"/>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8" name="文字版面配置區 15">
            <a:extLst>
              <a:ext uri="{FF2B5EF4-FFF2-40B4-BE49-F238E27FC236}">
                <a16:creationId xmlns:a16="http://schemas.microsoft.com/office/drawing/2014/main" id="{6C741DCA-8EBD-44F5-9D38-E938A628ADCD}"/>
              </a:ext>
            </a:extLst>
          </p:cNvPr>
          <p:cNvSpPr>
            <a:spLocks noGrp="1"/>
          </p:cNvSpPr>
          <p:nvPr>
            <p:ph type="body" sz="quarter" idx="15"/>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19" name="文字版面配置區 15">
            <a:extLst>
              <a:ext uri="{FF2B5EF4-FFF2-40B4-BE49-F238E27FC236}">
                <a16:creationId xmlns:a16="http://schemas.microsoft.com/office/drawing/2014/main" id="{5C43C6B1-A1BD-4A90-8B4B-F361C1BEDD26}"/>
              </a:ext>
            </a:extLst>
          </p:cNvPr>
          <p:cNvSpPr>
            <a:spLocks noGrp="1"/>
          </p:cNvSpPr>
          <p:nvPr>
            <p:ph type="body" sz="quarter" idx="16"/>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4" name="文字版面配置區 15">
            <a:extLst>
              <a:ext uri="{FF2B5EF4-FFF2-40B4-BE49-F238E27FC236}">
                <a16:creationId xmlns:a16="http://schemas.microsoft.com/office/drawing/2014/main" id="{0C66E1BD-33F0-4B94-BF94-CD4698F85C3D}"/>
              </a:ext>
            </a:extLst>
          </p:cNvPr>
          <p:cNvSpPr>
            <a:spLocks noGrp="1"/>
          </p:cNvSpPr>
          <p:nvPr>
            <p:ph type="body" sz="quarter" idx="17"/>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5" name="文字版面配置區 15">
            <a:extLst>
              <a:ext uri="{FF2B5EF4-FFF2-40B4-BE49-F238E27FC236}">
                <a16:creationId xmlns:a16="http://schemas.microsoft.com/office/drawing/2014/main" id="{2D4661B1-6559-407A-9AEC-A46A0570AE8F}"/>
              </a:ext>
            </a:extLst>
          </p:cNvPr>
          <p:cNvSpPr>
            <a:spLocks noGrp="1"/>
          </p:cNvSpPr>
          <p:nvPr>
            <p:ph type="body" sz="quarter" idx="18"/>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6" name="文字版面配置區 15">
            <a:extLst>
              <a:ext uri="{FF2B5EF4-FFF2-40B4-BE49-F238E27FC236}">
                <a16:creationId xmlns:a16="http://schemas.microsoft.com/office/drawing/2014/main" id="{DCC983F7-6A25-42C0-811C-EA32138C5B80}"/>
              </a:ext>
            </a:extLst>
          </p:cNvPr>
          <p:cNvSpPr>
            <a:spLocks noGrp="1"/>
          </p:cNvSpPr>
          <p:nvPr>
            <p:ph type="body" sz="quarter" idx="19"/>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7" name="文字版面配置區 15">
            <a:extLst>
              <a:ext uri="{FF2B5EF4-FFF2-40B4-BE49-F238E27FC236}">
                <a16:creationId xmlns:a16="http://schemas.microsoft.com/office/drawing/2014/main" id="{E83DA0EB-27DD-416A-8DA5-4AFDC8587E5C}"/>
              </a:ext>
            </a:extLst>
          </p:cNvPr>
          <p:cNvSpPr>
            <a:spLocks noGrp="1"/>
          </p:cNvSpPr>
          <p:nvPr>
            <p:ph type="body" sz="quarter" idx="20"/>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cxnSp>
        <p:nvCxnSpPr>
          <p:cNvPr id="3" name="直線接點​​(S)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線接點​​(S)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線接點​​(S)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線接點​​(S)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版面配置區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6" name="頁尾版面配置區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7" name="投影片編號版面配置區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容 3 欄位">
    <p:bg>
      <p:bgPr>
        <a:solidFill>
          <a:schemeClr val="accent2"/>
        </a:solidFill>
        <a:effectLst/>
      </p:bgPr>
    </p:bg>
    <p:spTree>
      <p:nvGrpSpPr>
        <p:cNvPr id="1" name=""/>
        <p:cNvGrpSpPr/>
        <p:nvPr/>
      </p:nvGrpSpPr>
      <p:grpSpPr>
        <a:xfrm>
          <a:off x="0" y="0"/>
          <a:ext cx="0" cy="0"/>
          <a:chOff x="0" y="0"/>
          <a:chExt cx="0" cy="0"/>
        </a:xfrm>
      </p:grpSpPr>
      <p:sp>
        <p:nvSpPr>
          <p:cNvPr id="14" name="標題 1">
            <a:extLst>
              <a:ext uri="{FF2B5EF4-FFF2-40B4-BE49-F238E27FC236}">
                <a16:creationId xmlns:a16="http://schemas.microsoft.com/office/drawing/2014/main" id="{42ACEF30-0520-40B3-A1F1-F3D2530563D6}"/>
              </a:ext>
            </a:extLst>
          </p:cNvPr>
          <p:cNvSpPr>
            <a:spLocks noGrp="1"/>
          </p:cNvSpPr>
          <p:nvPr>
            <p:ph type="title"/>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5" name="文字版面配置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7" name="文字版面配置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1" name="文字版面配置區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按一下以新增副標題</a:t>
            </a:r>
          </a:p>
        </p:txBody>
      </p:sp>
      <p:sp>
        <p:nvSpPr>
          <p:cNvPr id="32" name="文字版面配置區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3" name="文字版面配置區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按一下以新增副標題</a:t>
            </a:r>
          </a:p>
        </p:txBody>
      </p:sp>
      <p:sp>
        <p:nvSpPr>
          <p:cNvPr id="34" name="文字版面配置區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2" name="文字版面配置區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按一下以新增副標題</a:t>
            </a:r>
          </a:p>
        </p:txBody>
      </p:sp>
      <p:sp>
        <p:nvSpPr>
          <p:cNvPr id="13" name="文字版面配置區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 name="日期版面配置區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4" name="頁尾版面配置區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5" name="投影片編號版面配置區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2" name="直線接點​​(S)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接點​​(S)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圖形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圖形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容 2 欄位">
    <p:bg>
      <p:bgPr>
        <a:solidFill>
          <a:schemeClr val="bg1"/>
        </a:solidFill>
        <a:effectLst/>
      </p:bgPr>
    </p:bg>
    <p:spTree>
      <p:nvGrpSpPr>
        <p:cNvPr id="1" name=""/>
        <p:cNvGrpSpPr/>
        <p:nvPr/>
      </p:nvGrpSpPr>
      <p:grpSpPr>
        <a:xfrm>
          <a:off x="0" y="0"/>
          <a:ext cx="0" cy="0"/>
          <a:chOff x="0" y="0"/>
          <a:chExt cx="0" cy="0"/>
        </a:xfrm>
      </p:grpSpPr>
      <p:sp>
        <p:nvSpPr>
          <p:cNvPr id="14" name="標題 1">
            <a:extLst>
              <a:ext uri="{FF2B5EF4-FFF2-40B4-BE49-F238E27FC236}">
                <a16:creationId xmlns:a16="http://schemas.microsoft.com/office/drawing/2014/main" id="{42ACEF30-0520-40B3-A1F1-F3D2530563D6}"/>
              </a:ext>
            </a:extLst>
          </p:cNvPr>
          <p:cNvSpPr>
            <a:spLocks noGrp="1"/>
          </p:cNvSpPr>
          <p:nvPr>
            <p:ph type="title"/>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15" name="文字版面配置區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7" name="文字版面配置區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6" name="文字版面配置區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8" name="文字版面配置區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9" name="文字版面配置區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0" name="文字版面配置區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23" name="文字版面配置區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24" name="文字版面配置區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3" name="日期版面配置區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4" name="頁尾版面配置區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5" name="投影片編號版面配置區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pic>
        <p:nvPicPr>
          <p:cNvPr id="2" name="圖形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簡介">
    <p:bg>
      <p:bgPr>
        <a:solidFill>
          <a:schemeClr val="accent1"/>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A3821F-4537-4AE7-8829-C2E3AE60F6E1}"/>
              </a:ext>
            </a:extLst>
          </p:cNvPr>
          <p:cNvSpPr>
            <a:spLocks noGrp="1"/>
          </p:cNvSpPr>
          <p:nvPr>
            <p:ph type="title"/>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cxnSp>
        <p:nvCxnSpPr>
          <p:cNvPr id="14" name="直線接點​​(S)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S)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版面配置區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0" name="頁尾版面配置區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11" name="投影片編號版面配置區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節符號">
    <p:bg>
      <p:bgPr>
        <a:solidFill>
          <a:schemeClr val="accent2"/>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5B3628-62D7-4A6D-A79F-34DE91DBA31E}"/>
              </a:ext>
            </a:extLst>
          </p:cNvPr>
          <p:cNvSpPr>
            <a:spLocks noGrp="1"/>
          </p:cNvSpPr>
          <p:nvPr>
            <p:ph type="ctrTitle"/>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pic>
        <p:nvPicPr>
          <p:cNvPr id="5" name="圖形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述">
    <p:spTree>
      <p:nvGrpSpPr>
        <p:cNvPr id="1" name=""/>
        <p:cNvGrpSpPr/>
        <p:nvPr/>
      </p:nvGrpSpPr>
      <p:grpSpPr>
        <a:xfrm>
          <a:off x="0" y="0"/>
          <a:ext cx="0" cy="0"/>
          <a:chOff x="0" y="0"/>
          <a:chExt cx="0" cy="0"/>
        </a:xfrm>
      </p:grpSpPr>
      <p:pic>
        <p:nvPicPr>
          <p:cNvPr id="7" name="圖形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標題 1">
            <a:extLst>
              <a:ext uri="{FF2B5EF4-FFF2-40B4-BE49-F238E27FC236}">
                <a16:creationId xmlns:a16="http://schemas.microsoft.com/office/drawing/2014/main" id="{C2FF67A8-55FA-435D-A18C-96D63D22B53E}"/>
              </a:ext>
            </a:extLst>
          </p:cNvPr>
          <p:cNvSpPr>
            <a:spLocks noGrp="1"/>
          </p:cNvSpPr>
          <p:nvPr>
            <p:ph type="title"/>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cxnSp>
        <p:nvCxnSpPr>
          <p:cNvPr id="9" name="直線接點​​(S)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字版面配置區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2" name="文字版面配置區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3" name="文字版面配置區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4" name="文字版面配置區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5" name="文字版面配置區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lvl="0" rtl="0"/>
            <a:r>
              <a:rPr lang="zh-TW" altLang="en-US" noProof="0"/>
              <a:t>按一下以新增副標題</a:t>
            </a:r>
          </a:p>
        </p:txBody>
      </p:sp>
      <p:sp>
        <p:nvSpPr>
          <p:cNvPr id="16" name="文字版面配置區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lvl="0" rtl="0"/>
            <a:r>
              <a:rPr lang="zh-TW" altLang="en-US" noProof="0"/>
              <a:t>按一下以新增文字</a:t>
            </a:r>
          </a:p>
        </p:txBody>
      </p:sp>
      <p:sp>
        <p:nvSpPr>
          <p:cNvPr id="17" name="日期版面配置區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18" name="頁尾版面配置區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19" name="投影片編號版面配置區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個內容">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F3B5C-31C4-46BA-9FAD-72DF917A84DA}"/>
              </a:ext>
            </a:extLst>
          </p:cNvPr>
          <p:cNvSpPr>
            <a:spLocks noGrp="1"/>
          </p:cNvSpPr>
          <p:nvPr>
            <p:ph type="title"/>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stStyle>
          <a:p>
            <a:pPr rtl="0"/>
            <a:r>
              <a:rPr lang="zh-TW" altLang="en-US" noProof="0"/>
              <a:t>按一下以編輯母片標題樣式</a:t>
            </a:r>
          </a:p>
        </p:txBody>
      </p:sp>
      <p:sp>
        <p:nvSpPr>
          <p:cNvPr id="3" name="文字版面配置區 2">
            <a:extLst>
              <a:ext uri="{FF2B5EF4-FFF2-40B4-BE49-F238E27FC236}">
                <a16:creationId xmlns:a16="http://schemas.microsoft.com/office/drawing/2014/main" id="{B659CD1F-9DFB-4048-9B9B-2BD7D4EC6400}"/>
              </a:ext>
            </a:extLst>
          </p:cNvPr>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版面配置區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版面配置區 4">
            <a:extLst>
              <a:ext uri="{FF2B5EF4-FFF2-40B4-BE49-F238E27FC236}">
                <a16:creationId xmlns:a16="http://schemas.microsoft.com/office/drawing/2014/main" id="{B374FC39-67F6-42EA-BCD1-F69AE2F0F22D}"/>
              </a:ext>
            </a:extLst>
          </p:cNvPr>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TW" altLang="en-US" noProof="0"/>
              <a:t>按一下以編輯母片文字樣式</a:t>
            </a:r>
          </a:p>
        </p:txBody>
      </p:sp>
      <p:sp>
        <p:nvSpPr>
          <p:cNvPr id="6" name="內容版面配置區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21" name="文字版面配置區 2">
            <a:extLst>
              <a:ext uri="{FF2B5EF4-FFF2-40B4-BE49-F238E27FC236}">
                <a16:creationId xmlns:a16="http://schemas.microsoft.com/office/drawing/2014/main" id="{1F60A771-8BBC-4565-AB09-402DA7CB2780}"/>
              </a:ext>
            </a:extLst>
          </p:cNvPr>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22" name="內容版面配置區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2pPr>
            <a:lvl3pPr marL="9144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3pPr>
            <a:lvl4pPr marL="13716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4pPr>
            <a:lvl5pPr marL="1828800" indent="0">
              <a:lnSpc>
                <a:spcPct val="100000"/>
              </a:lnSpc>
              <a:buNone/>
              <a:defRPr sz="14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en-US" altLang="zh-TW" noProof="0"/>
              <a:t>20XX </a:t>
            </a:r>
            <a:r>
              <a:rPr lang="zh-TW" altLang="en-US" noProof="0"/>
              <a:t>年</a:t>
            </a:r>
          </a:p>
        </p:txBody>
      </p:sp>
      <p:sp>
        <p:nvSpPr>
          <p:cNvPr id="8" name="頁尾版面配置區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r>
              <a:rPr lang="zh-TW" altLang="en-US" noProof="0"/>
              <a:t>募資簡報</a:t>
            </a:r>
          </a:p>
        </p:txBody>
      </p:sp>
      <p:sp>
        <p:nvSpPr>
          <p:cNvPr id="9" name="投影片編號版面配置區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atin typeface="Microsoft JhengHei UI" panose="020B0604030504040204" pitchFamily="34" charset="-120"/>
                <a:ea typeface="Microsoft JhengHei UI" panose="020B0604030504040204" pitchFamily="34" charset="-120"/>
              </a:defRPr>
            </a:lvl1pPr>
          </a:lstStyle>
          <a:p>
            <a:fld id="{B5CEABB6-07DC-46E8-9B57-56EC44A396E5}" type="slidenum">
              <a:rPr lang="en-US" altLang="zh-TW" noProof="0" smtClean="0"/>
              <a:pPr/>
              <a:t>‹#›</a:t>
            </a:fld>
            <a:endParaRPr lang="zh-TW" altLang="en-US" noProof="0"/>
          </a:p>
        </p:txBody>
      </p:sp>
      <p:cxnSp>
        <p:nvCxnSpPr>
          <p:cNvPr id="16" name="直線接點​​(S)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S)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t>按一下以編輯母片標題樣式</a:t>
            </a:r>
          </a:p>
        </p:txBody>
      </p:sp>
      <p:sp>
        <p:nvSpPr>
          <p:cNvPr id="3" name="文字版面配置區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p>
        </p:txBody>
      </p:sp>
      <p:sp>
        <p:nvSpPr>
          <p:cNvPr id="4" name="日期版面配置區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t>20XX 年</a:t>
            </a:r>
          </a:p>
        </p:txBody>
      </p:sp>
      <p:sp>
        <p:nvSpPr>
          <p:cNvPr id="5" name="頁尾版面配置區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t>募資簡報</a:t>
            </a:r>
          </a:p>
        </p:txBody>
      </p:sp>
      <p:sp>
        <p:nvSpPr>
          <p:cNvPr id="6" name="投影片編號版面配置區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815C6-3AD0-46E6-A74A-1967BD91AF50}"/>
              </a:ext>
            </a:extLst>
          </p:cNvPr>
          <p:cNvSpPr>
            <a:spLocks noGrp="1"/>
          </p:cNvSpPr>
          <p:nvPr>
            <p:ph type="ctrTitle"/>
          </p:nvPr>
        </p:nvSpPr>
        <p:spPr>
          <a:xfrm>
            <a:off x="6416039" y="3687605"/>
            <a:ext cx="4941771" cy="1122202"/>
          </a:xfrm>
        </p:spPr>
        <p:txBody>
          <a:bodyPr rtlCol="0"/>
          <a:lstStyle/>
          <a:p>
            <a:pPr rtl="0"/>
            <a:r>
              <a:rPr lang="zh-TW" altLang="en-US" dirty="0"/>
              <a:t>空氣品質與健康狀況</a:t>
            </a:r>
          </a:p>
        </p:txBody>
      </p:sp>
      <p:sp>
        <p:nvSpPr>
          <p:cNvPr id="3" name="副標題 2">
            <a:extLst>
              <a:ext uri="{FF2B5EF4-FFF2-40B4-BE49-F238E27FC236}">
                <a16:creationId xmlns:a16="http://schemas.microsoft.com/office/drawing/2014/main" id="{1901B20D-4C28-4DA3-ABBD-718C22A5E58B}"/>
              </a:ext>
            </a:extLst>
          </p:cNvPr>
          <p:cNvSpPr>
            <a:spLocks noGrp="1"/>
          </p:cNvSpPr>
          <p:nvPr>
            <p:ph type="subTitle" idx="1"/>
          </p:nvPr>
        </p:nvSpPr>
        <p:spPr>
          <a:xfrm>
            <a:off x="6416039" y="4996339"/>
            <a:ext cx="4941770" cy="747235"/>
          </a:xfrm>
        </p:spPr>
        <p:txBody>
          <a:bodyPr rtlCol="0"/>
          <a:lstStyle/>
          <a:p>
            <a:pPr rtl="0"/>
            <a:r>
              <a:rPr lang="en-US" altLang="zh-TW" dirty="0"/>
              <a:t>M132040019</a:t>
            </a:r>
            <a:r>
              <a:rPr lang="zh-TW" altLang="en-US" dirty="0"/>
              <a:t> 廖廣筑</a:t>
            </a:r>
            <a:endParaRPr lang="en-US" altLang="zh-TW" dirty="0"/>
          </a:p>
          <a:p>
            <a:pPr rtl="0"/>
            <a:r>
              <a:rPr lang="en-US" altLang="zh-TW" dirty="0"/>
              <a:t>M122040017</a:t>
            </a:r>
            <a:r>
              <a:rPr lang="zh-TW" altLang="en-US" dirty="0"/>
              <a:t> 吳俞憲</a:t>
            </a:r>
            <a:endParaRPr lang="en-US" altLang="zh-TW"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459A5-B642-E843-474A-8148F536E5E2}"/>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1D86A3D0-6B87-C5EF-66E0-AD5ACF794A44}"/>
              </a:ext>
            </a:extLst>
          </p:cNvPr>
          <p:cNvSpPr>
            <a:spLocks noGrp="1"/>
          </p:cNvSpPr>
          <p:nvPr>
            <p:ph type="title"/>
          </p:nvPr>
        </p:nvSpPr>
        <p:spPr>
          <a:xfrm>
            <a:off x="809624" y="631826"/>
            <a:ext cx="6219825" cy="1016000"/>
          </a:xfrm>
        </p:spPr>
        <p:txBody>
          <a:bodyPr rtlCol="0">
            <a:normAutofit/>
          </a:bodyPr>
          <a:lstStyle/>
          <a:p>
            <a:pPr algn="l" rtl="0"/>
            <a:r>
              <a:rPr lang="zh-TW" altLang="en-US" dirty="0"/>
              <a:t>數值變數：降雨</a:t>
            </a:r>
          </a:p>
        </p:txBody>
      </p:sp>
      <p:sp>
        <p:nvSpPr>
          <p:cNvPr id="12" name="文字方塊 11">
            <a:extLst>
              <a:ext uri="{FF2B5EF4-FFF2-40B4-BE49-F238E27FC236}">
                <a16:creationId xmlns:a16="http://schemas.microsoft.com/office/drawing/2014/main" id="{2F316D8E-0E31-49D4-6F5F-B3CC78F632E7}"/>
              </a:ext>
            </a:extLst>
          </p:cNvPr>
          <p:cNvSpPr txBox="1"/>
          <p:nvPr/>
        </p:nvSpPr>
        <p:spPr>
          <a:xfrm>
            <a:off x="7214428" y="2349253"/>
            <a:ext cx="914400" cy="914400"/>
          </a:xfrm>
          <a:prstGeom prst="rect">
            <a:avLst/>
          </a:prstGeom>
          <a:noFill/>
        </p:spPr>
        <p:txBody>
          <a:bodyPr wrap="square" rtlCol="0">
            <a:spAutoFit/>
          </a:bodyPr>
          <a:lstStyle/>
          <a:p>
            <a:endParaRPr lang="zh-TW" altLang="en-US" dirty="0"/>
          </a:p>
        </p:txBody>
      </p:sp>
      <p:sp>
        <p:nvSpPr>
          <p:cNvPr id="2" name="文字方塊 1">
            <a:extLst>
              <a:ext uri="{FF2B5EF4-FFF2-40B4-BE49-F238E27FC236}">
                <a16:creationId xmlns:a16="http://schemas.microsoft.com/office/drawing/2014/main" id="{B4DDA468-29E4-ABF4-1D10-FD3787E0153D}"/>
              </a:ext>
            </a:extLst>
          </p:cNvPr>
          <p:cNvSpPr txBox="1"/>
          <p:nvPr/>
        </p:nvSpPr>
        <p:spPr>
          <a:xfrm flipH="1">
            <a:off x="809624" y="4817001"/>
            <a:ext cx="10654669" cy="800219"/>
          </a:xfrm>
          <a:prstGeom prst="rect">
            <a:avLst/>
          </a:prstGeom>
          <a:noFill/>
        </p:spPr>
        <p:txBody>
          <a:bodyPr wrap="square" rtlCol="0">
            <a:spAutoFit/>
          </a:bodyPr>
          <a:lstStyle/>
          <a:p>
            <a:r>
              <a:rPr lang="zh-TW" altLang="en-US" sz="2300" dirty="0">
                <a:latin typeface="+mn-ea"/>
              </a:rPr>
              <a:t>這三個降雨相關的圖有嚴重的右偏，而且還有負數的出現，</a:t>
            </a:r>
            <a:endParaRPr lang="en-US" altLang="zh-TW" sz="2300" dirty="0">
              <a:latin typeface="+mn-ea"/>
            </a:endParaRPr>
          </a:p>
          <a:p>
            <a:r>
              <a:rPr lang="zh-TW" altLang="en-US" sz="2300" dirty="0">
                <a:latin typeface="+mn-ea"/>
              </a:rPr>
              <a:t>可能是資料填的時候就有錯誤，所以我們不會考慮這三個變數</a:t>
            </a:r>
          </a:p>
        </p:txBody>
      </p:sp>
      <p:pic>
        <p:nvPicPr>
          <p:cNvPr id="4" name="圖片 3" descr="一張含有 文字, 螢幕擷取畫面, 圖表, 繪圖 的圖片&#10;&#10;自動產生的描述">
            <a:extLst>
              <a:ext uri="{FF2B5EF4-FFF2-40B4-BE49-F238E27FC236}">
                <a16:creationId xmlns:a16="http://schemas.microsoft.com/office/drawing/2014/main" id="{109E4B11-560A-427B-F7FE-04B0893F14FD}"/>
              </a:ext>
            </a:extLst>
          </p:cNvPr>
          <p:cNvPicPr>
            <a:picLocks noChangeAspect="1"/>
          </p:cNvPicPr>
          <p:nvPr/>
        </p:nvPicPr>
        <p:blipFill>
          <a:blip r:embed="rId3"/>
          <a:srcRect b="66239"/>
          <a:stretch/>
        </p:blipFill>
        <p:spPr>
          <a:xfrm>
            <a:off x="372580" y="1960957"/>
            <a:ext cx="3815613" cy="2605392"/>
          </a:xfrm>
          <a:prstGeom prst="rect">
            <a:avLst/>
          </a:prstGeom>
        </p:spPr>
      </p:pic>
      <p:pic>
        <p:nvPicPr>
          <p:cNvPr id="7" name="圖片 6">
            <a:extLst>
              <a:ext uri="{FF2B5EF4-FFF2-40B4-BE49-F238E27FC236}">
                <a16:creationId xmlns:a16="http://schemas.microsoft.com/office/drawing/2014/main" id="{609E50B1-E5D6-694A-548B-58C2873F70B0}"/>
              </a:ext>
            </a:extLst>
          </p:cNvPr>
          <p:cNvPicPr>
            <a:picLocks noChangeAspect="1"/>
          </p:cNvPicPr>
          <p:nvPr/>
        </p:nvPicPr>
        <p:blipFill>
          <a:blip r:embed="rId3"/>
          <a:srcRect t="33119" b="33119"/>
          <a:stretch/>
        </p:blipFill>
        <p:spPr>
          <a:xfrm>
            <a:off x="4188196" y="1898478"/>
            <a:ext cx="3815613" cy="2605392"/>
          </a:xfrm>
          <a:prstGeom prst="rect">
            <a:avLst/>
          </a:prstGeom>
        </p:spPr>
      </p:pic>
      <p:pic>
        <p:nvPicPr>
          <p:cNvPr id="9" name="圖片 8">
            <a:extLst>
              <a:ext uri="{FF2B5EF4-FFF2-40B4-BE49-F238E27FC236}">
                <a16:creationId xmlns:a16="http://schemas.microsoft.com/office/drawing/2014/main" id="{9B24D31A-C06B-4AD8-FC05-E6D3B6FF2C6F}"/>
              </a:ext>
            </a:extLst>
          </p:cNvPr>
          <p:cNvPicPr>
            <a:picLocks noChangeAspect="1"/>
          </p:cNvPicPr>
          <p:nvPr/>
        </p:nvPicPr>
        <p:blipFill>
          <a:blip r:embed="rId3"/>
          <a:srcRect t="66124" b="114"/>
          <a:stretch/>
        </p:blipFill>
        <p:spPr>
          <a:xfrm>
            <a:off x="8003807" y="1960957"/>
            <a:ext cx="3815613" cy="2605392"/>
          </a:xfrm>
          <a:prstGeom prst="rect">
            <a:avLst/>
          </a:prstGeom>
        </p:spPr>
      </p:pic>
    </p:spTree>
    <p:extLst>
      <p:ext uri="{BB962C8B-B14F-4D97-AF65-F5344CB8AC3E}">
        <p14:creationId xmlns:p14="http://schemas.microsoft.com/office/powerpoint/2010/main" val="307972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36DB2-E35C-4C7D-FBA0-32CA0704B6CF}"/>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60C2D557-FCCB-396D-C4D9-6C41024EC697}"/>
              </a:ext>
            </a:extLst>
          </p:cNvPr>
          <p:cNvSpPr>
            <a:spLocks noGrp="1"/>
          </p:cNvSpPr>
          <p:nvPr>
            <p:ph type="title"/>
          </p:nvPr>
        </p:nvSpPr>
        <p:spPr>
          <a:xfrm>
            <a:off x="809624" y="631826"/>
            <a:ext cx="6219825" cy="1016000"/>
          </a:xfrm>
        </p:spPr>
        <p:txBody>
          <a:bodyPr rtlCol="0">
            <a:normAutofit/>
          </a:bodyPr>
          <a:lstStyle/>
          <a:p>
            <a:pPr algn="l" rtl="0"/>
            <a:r>
              <a:rPr lang="zh-TW" altLang="en-US" dirty="0"/>
              <a:t>數值變數：風速</a:t>
            </a:r>
          </a:p>
        </p:txBody>
      </p:sp>
      <p:sp>
        <p:nvSpPr>
          <p:cNvPr id="12" name="文字方塊 11">
            <a:extLst>
              <a:ext uri="{FF2B5EF4-FFF2-40B4-BE49-F238E27FC236}">
                <a16:creationId xmlns:a16="http://schemas.microsoft.com/office/drawing/2014/main" id="{4C9668E3-624B-7B15-0548-437F599F78FB}"/>
              </a:ext>
            </a:extLst>
          </p:cNvPr>
          <p:cNvSpPr txBox="1"/>
          <p:nvPr/>
        </p:nvSpPr>
        <p:spPr>
          <a:xfrm>
            <a:off x="7214428" y="2466699"/>
            <a:ext cx="914400" cy="914400"/>
          </a:xfrm>
          <a:prstGeom prst="rect">
            <a:avLst/>
          </a:prstGeom>
          <a:noFill/>
        </p:spPr>
        <p:txBody>
          <a:bodyPr wrap="square" rtlCol="0">
            <a:spAutoFit/>
          </a:bodyPr>
          <a:lstStyle/>
          <a:p>
            <a:endParaRPr lang="zh-TW" altLang="en-US" dirty="0"/>
          </a:p>
        </p:txBody>
      </p:sp>
      <p:sp>
        <p:nvSpPr>
          <p:cNvPr id="2" name="文字方塊 1">
            <a:extLst>
              <a:ext uri="{FF2B5EF4-FFF2-40B4-BE49-F238E27FC236}">
                <a16:creationId xmlns:a16="http://schemas.microsoft.com/office/drawing/2014/main" id="{1D1486C8-B50B-BB5D-3747-B1534565F291}"/>
              </a:ext>
            </a:extLst>
          </p:cNvPr>
          <p:cNvSpPr txBox="1"/>
          <p:nvPr/>
        </p:nvSpPr>
        <p:spPr>
          <a:xfrm flipH="1">
            <a:off x="809623" y="4817001"/>
            <a:ext cx="10700071" cy="1154162"/>
          </a:xfrm>
          <a:prstGeom prst="rect">
            <a:avLst/>
          </a:prstGeom>
          <a:noFill/>
        </p:spPr>
        <p:txBody>
          <a:bodyPr wrap="square" rtlCol="0">
            <a:spAutoFit/>
          </a:bodyPr>
          <a:lstStyle/>
          <a:p>
            <a:r>
              <a:rPr lang="zh-TW" altLang="en-US" sz="2300" dirty="0">
                <a:latin typeface="+mn-ea"/>
              </a:rPr>
              <a:t>最大風速與平均風速的分布較接近，</a:t>
            </a:r>
            <a:endParaRPr lang="en-US" altLang="zh-TW" sz="2300" dirty="0">
              <a:latin typeface="+mn-ea"/>
            </a:endParaRPr>
          </a:p>
          <a:p>
            <a:r>
              <a:rPr lang="zh-TW" altLang="en-US" sz="2300" dirty="0">
                <a:latin typeface="+mn-ea"/>
              </a:rPr>
              <a:t>我們想要利用</a:t>
            </a:r>
            <a:r>
              <a:rPr lang="zh-TW" altLang="en-US" sz="2300" dirty="0">
                <a:solidFill>
                  <a:schemeClr val="accent5">
                    <a:lumMod val="75000"/>
                  </a:schemeClr>
                </a:solidFill>
                <a:latin typeface="+mn-ea"/>
              </a:rPr>
              <a:t>最大風速</a:t>
            </a:r>
            <a:r>
              <a:rPr lang="zh-TW" altLang="en-US" sz="2300" dirty="0">
                <a:latin typeface="+mn-ea"/>
              </a:rPr>
              <a:t>跟</a:t>
            </a:r>
            <a:r>
              <a:rPr lang="zh-TW" altLang="en-US" sz="2300" dirty="0">
                <a:solidFill>
                  <a:schemeClr val="accent5">
                    <a:lumMod val="75000"/>
                  </a:schemeClr>
                </a:solidFill>
                <a:latin typeface="+mn-ea"/>
              </a:rPr>
              <a:t>平均風速</a:t>
            </a:r>
            <a:r>
              <a:rPr lang="zh-TW" altLang="en-US" sz="2300" dirty="0">
                <a:latin typeface="+mn-ea"/>
              </a:rPr>
              <a:t>來製造一個新變數，</a:t>
            </a:r>
            <a:endParaRPr lang="en-US" altLang="zh-TW" sz="2300" dirty="0">
              <a:latin typeface="+mn-ea"/>
            </a:endParaRPr>
          </a:p>
          <a:p>
            <a:r>
              <a:rPr lang="zh-TW" altLang="en-US" sz="2300" dirty="0">
                <a:latin typeface="+mn-ea"/>
              </a:rPr>
              <a:t>可以了解風速有沒有很大的波動，因為極端氣候也有可能影響到健康風險</a:t>
            </a:r>
          </a:p>
        </p:txBody>
      </p:sp>
      <p:pic>
        <p:nvPicPr>
          <p:cNvPr id="5" name="圖片 4" descr="一張含有 文字, 圖表, 繪圖, 螢幕擷取畫面 的圖片&#10;&#10;自動產生的描述">
            <a:extLst>
              <a:ext uri="{FF2B5EF4-FFF2-40B4-BE49-F238E27FC236}">
                <a16:creationId xmlns:a16="http://schemas.microsoft.com/office/drawing/2014/main" id="{A0DCDD83-2D6E-B3C3-7435-3563D9155DDA}"/>
              </a:ext>
            </a:extLst>
          </p:cNvPr>
          <p:cNvPicPr>
            <a:picLocks noChangeAspect="1"/>
          </p:cNvPicPr>
          <p:nvPr/>
        </p:nvPicPr>
        <p:blipFill>
          <a:blip r:embed="rId3"/>
          <a:srcRect b="66850"/>
          <a:stretch/>
        </p:blipFill>
        <p:spPr>
          <a:xfrm>
            <a:off x="1207830" y="1647826"/>
            <a:ext cx="3920670" cy="2628629"/>
          </a:xfrm>
          <a:prstGeom prst="rect">
            <a:avLst/>
          </a:prstGeom>
        </p:spPr>
      </p:pic>
      <p:pic>
        <p:nvPicPr>
          <p:cNvPr id="6" name="圖片 5">
            <a:extLst>
              <a:ext uri="{FF2B5EF4-FFF2-40B4-BE49-F238E27FC236}">
                <a16:creationId xmlns:a16="http://schemas.microsoft.com/office/drawing/2014/main" id="{3DA9D4ED-5F6C-9E3C-E2B8-F156DD1D1CC9}"/>
              </a:ext>
            </a:extLst>
          </p:cNvPr>
          <p:cNvPicPr>
            <a:picLocks noChangeAspect="1"/>
          </p:cNvPicPr>
          <p:nvPr/>
        </p:nvPicPr>
        <p:blipFill>
          <a:blip r:embed="rId3"/>
          <a:srcRect t="33425" b="33425"/>
          <a:stretch/>
        </p:blipFill>
        <p:spPr>
          <a:xfrm>
            <a:off x="6007307" y="1647826"/>
            <a:ext cx="3920670" cy="2628629"/>
          </a:xfrm>
          <a:prstGeom prst="rect">
            <a:avLst/>
          </a:prstGeom>
        </p:spPr>
      </p:pic>
    </p:spTree>
    <p:extLst>
      <p:ext uri="{BB962C8B-B14F-4D97-AF65-F5344CB8AC3E}">
        <p14:creationId xmlns:p14="http://schemas.microsoft.com/office/powerpoint/2010/main" val="386096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5694E-9E2E-0B02-D0E6-C6BDE2F50C79}"/>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B4034609-F84C-7B80-41F3-CDCBFA7B5BA1}"/>
              </a:ext>
            </a:extLst>
          </p:cNvPr>
          <p:cNvSpPr>
            <a:spLocks noGrp="1"/>
          </p:cNvSpPr>
          <p:nvPr>
            <p:ph type="title"/>
          </p:nvPr>
        </p:nvSpPr>
        <p:spPr>
          <a:xfrm>
            <a:off x="809624" y="631826"/>
            <a:ext cx="6219825" cy="1016000"/>
          </a:xfrm>
        </p:spPr>
        <p:txBody>
          <a:bodyPr rtlCol="0">
            <a:normAutofit/>
          </a:bodyPr>
          <a:lstStyle/>
          <a:p>
            <a:pPr algn="l" rtl="0"/>
            <a:r>
              <a:rPr lang="zh-TW" altLang="en-US" dirty="0"/>
              <a:t>數值變數：太陽變數</a:t>
            </a:r>
          </a:p>
        </p:txBody>
      </p:sp>
      <p:sp>
        <p:nvSpPr>
          <p:cNvPr id="12" name="文字方塊 11">
            <a:extLst>
              <a:ext uri="{FF2B5EF4-FFF2-40B4-BE49-F238E27FC236}">
                <a16:creationId xmlns:a16="http://schemas.microsoft.com/office/drawing/2014/main" id="{F166D27A-FE7C-3B18-2192-A35FA7935176}"/>
              </a:ext>
            </a:extLst>
          </p:cNvPr>
          <p:cNvSpPr txBox="1"/>
          <p:nvPr/>
        </p:nvSpPr>
        <p:spPr>
          <a:xfrm>
            <a:off x="7138928" y="2466699"/>
            <a:ext cx="827561" cy="857236"/>
          </a:xfrm>
          <a:prstGeom prst="rect">
            <a:avLst/>
          </a:prstGeom>
          <a:noFill/>
        </p:spPr>
        <p:txBody>
          <a:bodyPr wrap="square" rtlCol="0">
            <a:spAutoFit/>
          </a:bodyPr>
          <a:lstStyle/>
          <a:p>
            <a:endParaRPr lang="zh-TW" altLang="en-US" dirty="0"/>
          </a:p>
        </p:txBody>
      </p:sp>
      <p:sp>
        <p:nvSpPr>
          <p:cNvPr id="2" name="文字方塊 1">
            <a:extLst>
              <a:ext uri="{FF2B5EF4-FFF2-40B4-BE49-F238E27FC236}">
                <a16:creationId xmlns:a16="http://schemas.microsoft.com/office/drawing/2014/main" id="{BADD9721-5AB2-15A4-3887-F07751E2FA09}"/>
              </a:ext>
            </a:extLst>
          </p:cNvPr>
          <p:cNvSpPr txBox="1"/>
          <p:nvPr/>
        </p:nvSpPr>
        <p:spPr>
          <a:xfrm flipH="1">
            <a:off x="809623" y="4919302"/>
            <a:ext cx="10700071" cy="1508105"/>
          </a:xfrm>
          <a:prstGeom prst="rect">
            <a:avLst/>
          </a:prstGeom>
          <a:noFill/>
        </p:spPr>
        <p:txBody>
          <a:bodyPr wrap="square" rtlCol="0">
            <a:spAutoFit/>
          </a:bodyPr>
          <a:lstStyle/>
          <a:p>
            <a:r>
              <a:rPr lang="zh-TW" altLang="en-US" sz="2300" dirty="0">
                <a:latin typeface="+mn-ea"/>
              </a:rPr>
              <a:t>這兩個變數的分配一樣是因為：</a:t>
            </a:r>
            <a:endParaRPr lang="en-US" altLang="zh-TW" sz="2300" dirty="0">
              <a:latin typeface="+mn-ea"/>
            </a:endParaRPr>
          </a:p>
          <a:p>
            <a:pPr marL="457200" indent="-457200">
              <a:buAutoNum type="arabicPeriod"/>
            </a:pPr>
            <a:r>
              <a:rPr lang="en-US" altLang="zh-TW" sz="2300" dirty="0">
                <a:latin typeface="+mn-ea"/>
              </a:rPr>
              <a:t>Solar</a:t>
            </a:r>
            <a:r>
              <a:rPr lang="zh-TW" altLang="en-US" sz="2300" dirty="0">
                <a:latin typeface="+mn-ea"/>
              </a:rPr>
              <a:t> </a:t>
            </a:r>
            <a:r>
              <a:rPr lang="en-US" altLang="zh-TW" sz="2300" dirty="0">
                <a:latin typeface="+mn-ea"/>
              </a:rPr>
              <a:t>Radiation(</a:t>
            </a:r>
            <a:r>
              <a:rPr lang="zh-TW" altLang="en-US" sz="2300" dirty="0">
                <a:latin typeface="+mn-ea"/>
              </a:rPr>
              <a:t>太陽輻射</a:t>
            </a:r>
            <a:r>
              <a:rPr lang="en-US" altLang="zh-TW" sz="2300" dirty="0">
                <a:latin typeface="+mn-ea"/>
              </a:rPr>
              <a:t>)</a:t>
            </a:r>
            <a:r>
              <a:rPr lang="zh-TW" altLang="en-US" sz="2300" dirty="0">
                <a:latin typeface="+mn-ea"/>
              </a:rPr>
              <a:t>：每平方公尺在單位時間內的能量輸入</a:t>
            </a:r>
            <a:endParaRPr lang="en-US" altLang="zh-TW" sz="2300" dirty="0">
              <a:latin typeface="+mn-ea"/>
            </a:endParaRPr>
          </a:p>
          <a:p>
            <a:pPr marL="457200" indent="-457200">
              <a:buAutoNum type="arabicPeriod"/>
            </a:pPr>
            <a:r>
              <a:rPr lang="en-US" altLang="zh-TW" sz="2300" dirty="0">
                <a:latin typeface="+mn-ea"/>
              </a:rPr>
              <a:t>Solar</a:t>
            </a:r>
            <a:r>
              <a:rPr lang="zh-TW" altLang="en-US" sz="2300" dirty="0">
                <a:latin typeface="+mn-ea"/>
              </a:rPr>
              <a:t> </a:t>
            </a:r>
            <a:r>
              <a:rPr lang="en-US" altLang="zh-TW" sz="2300" dirty="0">
                <a:latin typeface="+mn-ea"/>
              </a:rPr>
              <a:t>Energy(</a:t>
            </a:r>
            <a:r>
              <a:rPr lang="zh-TW" altLang="en-US" sz="2300" dirty="0">
                <a:latin typeface="+mn-ea"/>
              </a:rPr>
              <a:t>接收到的太陽能量</a:t>
            </a:r>
            <a:r>
              <a:rPr lang="en-US" altLang="zh-TW" sz="2300" dirty="0">
                <a:latin typeface="+mn-ea"/>
              </a:rPr>
              <a:t>)</a:t>
            </a:r>
            <a:r>
              <a:rPr lang="zh-TW" altLang="en-US" sz="2300" dirty="0">
                <a:latin typeface="+mn-ea"/>
              </a:rPr>
              <a:t>：每小時的能量輸入</a:t>
            </a:r>
            <a:endParaRPr lang="en-US" altLang="zh-TW" sz="2300" dirty="0">
              <a:latin typeface="+mn-ea"/>
            </a:endParaRPr>
          </a:p>
          <a:p>
            <a:r>
              <a:rPr lang="zh-TW" altLang="en-US" sz="2300" dirty="0">
                <a:latin typeface="+mn-ea"/>
              </a:rPr>
              <a:t>他們的相關性很高，因此只考慮</a:t>
            </a:r>
            <a:r>
              <a:rPr lang="en-US" altLang="zh-TW" sz="2300" dirty="0">
                <a:solidFill>
                  <a:srgbClr val="C00000"/>
                </a:solidFill>
                <a:latin typeface="+mn-ea"/>
              </a:rPr>
              <a:t>Solar</a:t>
            </a:r>
            <a:r>
              <a:rPr lang="zh-TW" altLang="en-US" sz="2300" dirty="0">
                <a:solidFill>
                  <a:srgbClr val="C00000"/>
                </a:solidFill>
                <a:latin typeface="+mn-ea"/>
              </a:rPr>
              <a:t> </a:t>
            </a:r>
            <a:r>
              <a:rPr lang="en-US" altLang="zh-TW" sz="2300" dirty="0">
                <a:solidFill>
                  <a:srgbClr val="C00000"/>
                </a:solidFill>
                <a:latin typeface="+mn-ea"/>
              </a:rPr>
              <a:t>Radiation(</a:t>
            </a:r>
            <a:r>
              <a:rPr lang="zh-TW" altLang="en-US" sz="2300" dirty="0">
                <a:solidFill>
                  <a:srgbClr val="C00000"/>
                </a:solidFill>
                <a:latin typeface="+mn-ea"/>
              </a:rPr>
              <a:t>太陽輻射</a:t>
            </a:r>
            <a:r>
              <a:rPr lang="en-US" altLang="zh-TW" sz="2300" dirty="0">
                <a:solidFill>
                  <a:srgbClr val="C00000"/>
                </a:solidFill>
                <a:latin typeface="+mn-ea"/>
              </a:rPr>
              <a:t>)</a:t>
            </a:r>
          </a:p>
        </p:txBody>
      </p:sp>
      <p:pic>
        <p:nvPicPr>
          <p:cNvPr id="4" name="圖片 3" descr="一張含有 圖表, 螢幕擷取畫面, 文字, 繪圖 的圖片&#10;&#10;自動產生的描述">
            <a:extLst>
              <a:ext uri="{FF2B5EF4-FFF2-40B4-BE49-F238E27FC236}">
                <a16:creationId xmlns:a16="http://schemas.microsoft.com/office/drawing/2014/main" id="{7F58728D-84A8-A3A1-4F39-17F4F9657B5A}"/>
              </a:ext>
            </a:extLst>
          </p:cNvPr>
          <p:cNvPicPr>
            <a:picLocks noChangeAspect="1"/>
          </p:cNvPicPr>
          <p:nvPr/>
        </p:nvPicPr>
        <p:blipFill>
          <a:blip r:embed="rId3"/>
          <a:srcRect b="50000"/>
          <a:stretch/>
        </p:blipFill>
        <p:spPr>
          <a:xfrm>
            <a:off x="734123" y="1647826"/>
            <a:ext cx="3520521" cy="2840284"/>
          </a:xfrm>
          <a:prstGeom prst="rect">
            <a:avLst/>
          </a:prstGeom>
        </p:spPr>
      </p:pic>
      <p:pic>
        <p:nvPicPr>
          <p:cNvPr id="7" name="圖片 6">
            <a:extLst>
              <a:ext uri="{FF2B5EF4-FFF2-40B4-BE49-F238E27FC236}">
                <a16:creationId xmlns:a16="http://schemas.microsoft.com/office/drawing/2014/main" id="{0C209BC9-5305-6452-1D88-04CA19DBC5EF}"/>
              </a:ext>
            </a:extLst>
          </p:cNvPr>
          <p:cNvPicPr>
            <a:picLocks noChangeAspect="1"/>
          </p:cNvPicPr>
          <p:nvPr/>
        </p:nvPicPr>
        <p:blipFill>
          <a:blip r:embed="rId3"/>
          <a:srcRect t="49881"/>
          <a:stretch/>
        </p:blipFill>
        <p:spPr>
          <a:xfrm>
            <a:off x="4489405" y="1647826"/>
            <a:ext cx="3726586" cy="2840284"/>
          </a:xfrm>
          <a:prstGeom prst="rect">
            <a:avLst/>
          </a:prstGeom>
        </p:spPr>
      </p:pic>
      <p:pic>
        <p:nvPicPr>
          <p:cNvPr id="11" name="圖片 10" descr="一張含有 文字, 螢幕擷取畫面, 字型 的圖片&#10;&#10;自動產生的描述">
            <a:extLst>
              <a:ext uri="{FF2B5EF4-FFF2-40B4-BE49-F238E27FC236}">
                <a16:creationId xmlns:a16="http://schemas.microsoft.com/office/drawing/2014/main" id="{B669361A-AA9C-65A2-C11A-C23DA9A68110}"/>
              </a:ext>
            </a:extLst>
          </p:cNvPr>
          <p:cNvPicPr>
            <a:picLocks noChangeAspect="1"/>
          </p:cNvPicPr>
          <p:nvPr/>
        </p:nvPicPr>
        <p:blipFill>
          <a:blip r:embed="rId4"/>
          <a:stretch>
            <a:fillRect/>
          </a:stretch>
        </p:blipFill>
        <p:spPr>
          <a:xfrm>
            <a:off x="8450752" y="2701559"/>
            <a:ext cx="3386113" cy="1244752"/>
          </a:xfrm>
          <a:prstGeom prst="rect">
            <a:avLst/>
          </a:prstGeom>
        </p:spPr>
      </p:pic>
    </p:spTree>
    <p:extLst>
      <p:ext uri="{BB962C8B-B14F-4D97-AF65-F5344CB8AC3E}">
        <p14:creationId xmlns:p14="http://schemas.microsoft.com/office/powerpoint/2010/main" val="1609793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6E756-5E21-86AB-EA72-914BE02C7092}"/>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D2A1EA37-350F-4CC8-00ED-A3937B5B415B}"/>
              </a:ext>
            </a:extLst>
          </p:cNvPr>
          <p:cNvSpPr>
            <a:spLocks noGrp="1"/>
          </p:cNvSpPr>
          <p:nvPr>
            <p:ph type="title"/>
          </p:nvPr>
        </p:nvSpPr>
        <p:spPr>
          <a:xfrm>
            <a:off x="809624" y="631826"/>
            <a:ext cx="6219825" cy="1016000"/>
          </a:xfrm>
        </p:spPr>
        <p:txBody>
          <a:bodyPr rtlCol="0">
            <a:normAutofit/>
          </a:bodyPr>
          <a:lstStyle/>
          <a:p>
            <a:pPr algn="l" rtl="0"/>
            <a:r>
              <a:rPr lang="zh-TW" altLang="en-US" dirty="0"/>
              <a:t>類別變數：地區與健康風險指標</a:t>
            </a:r>
          </a:p>
        </p:txBody>
      </p:sp>
      <p:sp>
        <p:nvSpPr>
          <p:cNvPr id="2" name="文字方塊 1">
            <a:extLst>
              <a:ext uri="{FF2B5EF4-FFF2-40B4-BE49-F238E27FC236}">
                <a16:creationId xmlns:a16="http://schemas.microsoft.com/office/drawing/2014/main" id="{68DECC5C-487C-8F16-F29B-57633D571160}"/>
              </a:ext>
            </a:extLst>
          </p:cNvPr>
          <p:cNvSpPr txBox="1"/>
          <p:nvPr/>
        </p:nvSpPr>
        <p:spPr>
          <a:xfrm flipH="1">
            <a:off x="6749028" y="2064027"/>
            <a:ext cx="4894892" cy="1862048"/>
          </a:xfrm>
          <a:prstGeom prst="rect">
            <a:avLst/>
          </a:prstGeom>
          <a:noFill/>
        </p:spPr>
        <p:txBody>
          <a:bodyPr wrap="square" rtlCol="0">
            <a:spAutoFit/>
          </a:bodyPr>
          <a:lstStyle/>
          <a:p>
            <a:r>
              <a:rPr lang="zh-TW" altLang="en-US" sz="2300" dirty="0">
                <a:latin typeface="+mn-ea"/>
              </a:rPr>
              <a:t>健康風險指標較高的地區</a:t>
            </a:r>
            <a:endParaRPr lang="en-US" altLang="zh-TW" sz="2300" dirty="0">
              <a:latin typeface="+mn-ea"/>
            </a:endParaRPr>
          </a:p>
          <a:p>
            <a:pPr marL="457200" indent="-457200">
              <a:buAutoNum type="arabicPeriod"/>
            </a:pPr>
            <a:r>
              <a:rPr lang="en-US" altLang="zh-TW" sz="2300" dirty="0">
                <a:latin typeface="+mn-ea"/>
              </a:rPr>
              <a:t>San Antonio</a:t>
            </a:r>
          </a:p>
          <a:p>
            <a:pPr marL="457200" indent="-457200">
              <a:buAutoNum type="arabicPeriod"/>
            </a:pPr>
            <a:r>
              <a:rPr lang="en-US" altLang="zh-TW" sz="2300" dirty="0">
                <a:latin typeface="+mn-ea"/>
              </a:rPr>
              <a:t>Dallas</a:t>
            </a:r>
          </a:p>
          <a:p>
            <a:pPr marL="457200" indent="-457200">
              <a:buAutoNum type="arabicPeriod"/>
            </a:pPr>
            <a:r>
              <a:rPr lang="en-US" altLang="zh-TW" sz="2300" dirty="0">
                <a:latin typeface="+mn-ea"/>
              </a:rPr>
              <a:t>Houston</a:t>
            </a:r>
          </a:p>
          <a:p>
            <a:endParaRPr lang="en-US" altLang="zh-TW" sz="2300" dirty="0">
              <a:latin typeface="+mn-ea"/>
            </a:endParaRPr>
          </a:p>
        </p:txBody>
      </p:sp>
      <p:pic>
        <p:nvPicPr>
          <p:cNvPr id="14" name="圖片 13" descr="一張含有 圖表, 文字, 方案, Rectangle 的圖片&#10;&#10;自動產生的描述">
            <a:extLst>
              <a:ext uri="{FF2B5EF4-FFF2-40B4-BE49-F238E27FC236}">
                <a16:creationId xmlns:a16="http://schemas.microsoft.com/office/drawing/2014/main" id="{45876C9B-AC36-BB0E-10DA-9C456D92FF39}"/>
              </a:ext>
            </a:extLst>
          </p:cNvPr>
          <p:cNvPicPr>
            <a:picLocks noChangeAspect="1"/>
          </p:cNvPicPr>
          <p:nvPr/>
        </p:nvPicPr>
        <p:blipFill>
          <a:blip r:embed="rId3"/>
          <a:stretch>
            <a:fillRect/>
          </a:stretch>
        </p:blipFill>
        <p:spPr>
          <a:xfrm>
            <a:off x="664322" y="1754485"/>
            <a:ext cx="5820367" cy="3953038"/>
          </a:xfrm>
          <a:prstGeom prst="rect">
            <a:avLst/>
          </a:prstGeom>
        </p:spPr>
      </p:pic>
      <p:pic>
        <p:nvPicPr>
          <p:cNvPr id="16" name="圖片 15">
            <a:extLst>
              <a:ext uri="{FF2B5EF4-FFF2-40B4-BE49-F238E27FC236}">
                <a16:creationId xmlns:a16="http://schemas.microsoft.com/office/drawing/2014/main" id="{0F6008A4-345A-33EB-1463-BA7F6689BC74}"/>
              </a:ext>
            </a:extLst>
          </p:cNvPr>
          <p:cNvPicPr>
            <a:picLocks noChangeAspect="1"/>
          </p:cNvPicPr>
          <p:nvPr/>
        </p:nvPicPr>
        <p:blipFill>
          <a:blip r:embed="rId4"/>
          <a:stretch>
            <a:fillRect/>
          </a:stretch>
        </p:blipFill>
        <p:spPr>
          <a:xfrm>
            <a:off x="6749028" y="3834581"/>
            <a:ext cx="4547066" cy="2669458"/>
          </a:xfrm>
          <a:prstGeom prst="rect">
            <a:avLst/>
          </a:prstGeom>
        </p:spPr>
      </p:pic>
    </p:spTree>
    <p:extLst>
      <p:ext uri="{BB962C8B-B14F-4D97-AF65-F5344CB8AC3E}">
        <p14:creationId xmlns:p14="http://schemas.microsoft.com/office/powerpoint/2010/main" val="98406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EA18A-71C5-0D48-015E-9362F5FAB283}"/>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8EFA89FF-2CC3-E0BF-6717-834E19E80A43}"/>
              </a:ext>
            </a:extLst>
          </p:cNvPr>
          <p:cNvSpPr>
            <a:spLocks noGrp="1"/>
          </p:cNvSpPr>
          <p:nvPr>
            <p:ph type="title"/>
          </p:nvPr>
        </p:nvSpPr>
        <p:spPr>
          <a:xfrm>
            <a:off x="809624" y="631826"/>
            <a:ext cx="6972715" cy="1016000"/>
          </a:xfrm>
        </p:spPr>
        <p:txBody>
          <a:bodyPr rtlCol="0">
            <a:normAutofit/>
          </a:bodyPr>
          <a:lstStyle/>
          <a:p>
            <a:pPr algn="l" rtl="0"/>
            <a:r>
              <a:rPr lang="zh-TW" altLang="en-US" dirty="0"/>
              <a:t>類別變數：是否降雨與健康風險指標</a:t>
            </a:r>
          </a:p>
        </p:txBody>
      </p:sp>
      <p:sp>
        <p:nvSpPr>
          <p:cNvPr id="2" name="文字方塊 1">
            <a:extLst>
              <a:ext uri="{FF2B5EF4-FFF2-40B4-BE49-F238E27FC236}">
                <a16:creationId xmlns:a16="http://schemas.microsoft.com/office/drawing/2014/main" id="{1EB180F4-CA77-BAA5-A26B-46E4C4881613}"/>
              </a:ext>
            </a:extLst>
          </p:cNvPr>
          <p:cNvSpPr txBox="1"/>
          <p:nvPr/>
        </p:nvSpPr>
        <p:spPr>
          <a:xfrm flipH="1">
            <a:off x="6689392" y="3097696"/>
            <a:ext cx="5148112" cy="2569934"/>
          </a:xfrm>
          <a:prstGeom prst="rect">
            <a:avLst/>
          </a:prstGeom>
          <a:noFill/>
        </p:spPr>
        <p:txBody>
          <a:bodyPr wrap="square" rtlCol="0">
            <a:spAutoFit/>
          </a:bodyPr>
          <a:lstStyle/>
          <a:p>
            <a:r>
              <a:rPr lang="en-US" altLang="zh-TW" sz="2300" dirty="0" err="1">
                <a:latin typeface="+mn-ea"/>
              </a:rPr>
              <a:t>Precip</a:t>
            </a:r>
            <a:r>
              <a:rPr lang="zh-TW" altLang="en-US" sz="2300" dirty="0">
                <a:latin typeface="+mn-ea"/>
              </a:rPr>
              <a:t> </a:t>
            </a:r>
            <a:r>
              <a:rPr lang="en-US" altLang="zh-TW" sz="2300" dirty="0">
                <a:latin typeface="+mn-ea"/>
              </a:rPr>
              <a:t>type</a:t>
            </a:r>
            <a:r>
              <a:rPr lang="zh-TW" altLang="en-US" sz="2300" dirty="0">
                <a:latin typeface="+mn-ea"/>
              </a:rPr>
              <a:t>（</a:t>
            </a:r>
            <a:r>
              <a:rPr lang="en-US" altLang="zh-TW" sz="2300" dirty="0">
                <a:latin typeface="+mn-ea"/>
              </a:rPr>
              <a:t>0</a:t>
            </a:r>
            <a:r>
              <a:rPr lang="zh-TW" altLang="en-US" sz="2300" dirty="0">
                <a:latin typeface="+mn-ea"/>
              </a:rPr>
              <a:t>：沒降雨 </a:t>
            </a:r>
            <a:r>
              <a:rPr lang="en-US" altLang="zh-TW" sz="2300" dirty="0">
                <a:latin typeface="+mn-ea"/>
              </a:rPr>
              <a:t>, 1</a:t>
            </a:r>
            <a:r>
              <a:rPr lang="zh-TW" altLang="en-US" sz="2300" dirty="0">
                <a:latin typeface="+mn-ea"/>
              </a:rPr>
              <a:t>：有降雨）</a:t>
            </a:r>
            <a:endParaRPr lang="en-US" altLang="zh-TW" sz="2300" dirty="0">
              <a:latin typeface="+mn-ea"/>
            </a:endParaRPr>
          </a:p>
          <a:p>
            <a:r>
              <a:rPr lang="zh-TW" altLang="en-US" sz="2300" dirty="0">
                <a:latin typeface="+mn-ea"/>
              </a:rPr>
              <a:t>兩者差異不大，</a:t>
            </a:r>
            <a:endParaRPr lang="en-US" altLang="zh-TW" sz="2300" dirty="0">
              <a:latin typeface="+mn-ea"/>
            </a:endParaRPr>
          </a:p>
          <a:p>
            <a:r>
              <a:rPr lang="zh-TW" altLang="en-US" sz="2300" dirty="0">
                <a:latin typeface="+mn-ea"/>
              </a:rPr>
              <a:t>但是有降雨的部分健康風險指標稍微高一點</a:t>
            </a:r>
            <a:endParaRPr lang="en-US" altLang="zh-TW" sz="2300" dirty="0">
              <a:latin typeface="+mn-ea"/>
            </a:endParaRPr>
          </a:p>
          <a:p>
            <a:endParaRPr lang="en-US" altLang="zh-TW" sz="2300" dirty="0">
              <a:latin typeface="+mn-ea"/>
            </a:endParaRPr>
          </a:p>
          <a:p>
            <a:endParaRPr lang="en-US" altLang="zh-TW" sz="2300" dirty="0">
              <a:latin typeface="+mn-ea"/>
            </a:endParaRPr>
          </a:p>
          <a:p>
            <a:endParaRPr lang="en-US" altLang="zh-TW" sz="2300" dirty="0">
              <a:latin typeface="+mn-ea"/>
            </a:endParaRPr>
          </a:p>
        </p:txBody>
      </p:sp>
      <p:pic>
        <p:nvPicPr>
          <p:cNvPr id="4" name="圖片 3" descr="一張含有 圖表, 螢幕擷取畫面, Rectangle, 行 的圖片&#10;&#10;自動產生的描述">
            <a:extLst>
              <a:ext uri="{FF2B5EF4-FFF2-40B4-BE49-F238E27FC236}">
                <a16:creationId xmlns:a16="http://schemas.microsoft.com/office/drawing/2014/main" id="{ADE70A09-44C6-3831-396F-D60B1F7AA12D}"/>
              </a:ext>
            </a:extLst>
          </p:cNvPr>
          <p:cNvPicPr>
            <a:picLocks noChangeAspect="1"/>
          </p:cNvPicPr>
          <p:nvPr/>
        </p:nvPicPr>
        <p:blipFill>
          <a:blip r:embed="rId3"/>
          <a:stretch>
            <a:fillRect/>
          </a:stretch>
        </p:blipFill>
        <p:spPr>
          <a:xfrm>
            <a:off x="548080" y="1647826"/>
            <a:ext cx="5883642" cy="5001778"/>
          </a:xfrm>
          <a:prstGeom prst="rect">
            <a:avLst/>
          </a:prstGeom>
        </p:spPr>
      </p:pic>
    </p:spTree>
    <p:extLst>
      <p:ext uri="{BB962C8B-B14F-4D97-AF65-F5344CB8AC3E}">
        <p14:creationId xmlns:p14="http://schemas.microsoft.com/office/powerpoint/2010/main" val="2586912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79D64-57F9-5C27-7934-5091E17EBE29}"/>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ABFD386A-3C0D-03C0-1F1F-22D3A141A07D}"/>
              </a:ext>
            </a:extLst>
          </p:cNvPr>
          <p:cNvSpPr>
            <a:spLocks noGrp="1"/>
          </p:cNvSpPr>
          <p:nvPr>
            <p:ph type="title"/>
          </p:nvPr>
        </p:nvSpPr>
        <p:spPr>
          <a:xfrm>
            <a:off x="809624" y="631826"/>
            <a:ext cx="6972715" cy="1016000"/>
          </a:xfrm>
        </p:spPr>
        <p:txBody>
          <a:bodyPr rtlCol="0">
            <a:normAutofit/>
          </a:bodyPr>
          <a:lstStyle/>
          <a:p>
            <a:pPr algn="l" rtl="0"/>
            <a:r>
              <a:rPr lang="zh-TW" altLang="en-US" dirty="0"/>
              <a:t>類別變數：星期幾與健康風險指標</a:t>
            </a:r>
          </a:p>
        </p:txBody>
      </p:sp>
      <p:pic>
        <p:nvPicPr>
          <p:cNvPr id="5" name="圖片 4" descr="一張含有 圖表, 文字, Rectangle, 螢幕擷取畫面 的圖片&#10;&#10;自動產生的描述">
            <a:extLst>
              <a:ext uri="{FF2B5EF4-FFF2-40B4-BE49-F238E27FC236}">
                <a16:creationId xmlns:a16="http://schemas.microsoft.com/office/drawing/2014/main" id="{3BCFC8DB-3482-B93F-88F3-FF1D8B8556BB}"/>
              </a:ext>
            </a:extLst>
          </p:cNvPr>
          <p:cNvPicPr>
            <a:picLocks noChangeAspect="1"/>
          </p:cNvPicPr>
          <p:nvPr/>
        </p:nvPicPr>
        <p:blipFill>
          <a:blip r:embed="rId3"/>
          <a:stretch>
            <a:fillRect/>
          </a:stretch>
        </p:blipFill>
        <p:spPr>
          <a:xfrm>
            <a:off x="1138500" y="1843181"/>
            <a:ext cx="4957500" cy="3171640"/>
          </a:xfrm>
          <a:prstGeom prst="rect">
            <a:avLst/>
          </a:prstGeom>
        </p:spPr>
      </p:pic>
      <p:pic>
        <p:nvPicPr>
          <p:cNvPr id="7" name="圖片 6" descr="一張含有 螢幕擷取畫面, 圖表, Rectangle, 文字 的圖片&#10;&#10;自動產生的描述">
            <a:extLst>
              <a:ext uri="{FF2B5EF4-FFF2-40B4-BE49-F238E27FC236}">
                <a16:creationId xmlns:a16="http://schemas.microsoft.com/office/drawing/2014/main" id="{DC3C27FC-3470-816F-D6E8-C889E4419D8F}"/>
              </a:ext>
            </a:extLst>
          </p:cNvPr>
          <p:cNvPicPr>
            <a:picLocks noChangeAspect="1"/>
          </p:cNvPicPr>
          <p:nvPr/>
        </p:nvPicPr>
        <p:blipFill>
          <a:blip r:embed="rId4"/>
          <a:stretch>
            <a:fillRect/>
          </a:stretch>
        </p:blipFill>
        <p:spPr>
          <a:xfrm>
            <a:off x="6096000" y="1843180"/>
            <a:ext cx="4957501" cy="3171639"/>
          </a:xfrm>
          <a:prstGeom prst="rect">
            <a:avLst/>
          </a:prstGeom>
        </p:spPr>
      </p:pic>
      <p:sp>
        <p:nvSpPr>
          <p:cNvPr id="8" name="文字方塊 7">
            <a:extLst>
              <a:ext uri="{FF2B5EF4-FFF2-40B4-BE49-F238E27FC236}">
                <a16:creationId xmlns:a16="http://schemas.microsoft.com/office/drawing/2014/main" id="{6AD31019-8038-04C4-BE48-F63F25EF63DD}"/>
              </a:ext>
            </a:extLst>
          </p:cNvPr>
          <p:cNvSpPr txBox="1"/>
          <p:nvPr/>
        </p:nvSpPr>
        <p:spPr>
          <a:xfrm flipH="1">
            <a:off x="3058753" y="5460896"/>
            <a:ext cx="10843234" cy="446276"/>
          </a:xfrm>
          <a:prstGeom prst="rect">
            <a:avLst/>
          </a:prstGeom>
          <a:noFill/>
        </p:spPr>
        <p:txBody>
          <a:bodyPr wrap="square" rtlCol="0">
            <a:spAutoFit/>
          </a:bodyPr>
          <a:lstStyle/>
          <a:p>
            <a:r>
              <a:rPr lang="zh-TW" altLang="en-US" sz="2300" dirty="0">
                <a:latin typeface="+mn-ea"/>
              </a:rPr>
              <a:t>圖看起來都差不多，這或許沒有特別的影響</a:t>
            </a:r>
            <a:endParaRPr lang="en-US" altLang="zh-TW" sz="2300" dirty="0">
              <a:latin typeface="+mn-ea"/>
            </a:endParaRPr>
          </a:p>
        </p:txBody>
      </p:sp>
    </p:spTree>
    <p:extLst>
      <p:ext uri="{BB962C8B-B14F-4D97-AF65-F5344CB8AC3E}">
        <p14:creationId xmlns:p14="http://schemas.microsoft.com/office/powerpoint/2010/main" val="150043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796FC-C774-FB24-226F-6EA458FAC0A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EB5BED8-9435-D046-8A48-773E08FEA7CD}"/>
              </a:ext>
            </a:extLst>
          </p:cNvPr>
          <p:cNvSpPr>
            <a:spLocks noGrp="1"/>
          </p:cNvSpPr>
          <p:nvPr>
            <p:ph type="ctrTitle"/>
          </p:nvPr>
        </p:nvSpPr>
        <p:spPr>
          <a:xfrm>
            <a:off x="6991350" y="2571235"/>
            <a:ext cx="4991100" cy="1715531"/>
          </a:xfrm>
        </p:spPr>
        <p:txBody>
          <a:bodyPr rtlCol="0"/>
          <a:lstStyle/>
          <a:p>
            <a:pPr rtl="0"/>
            <a:r>
              <a:rPr lang="zh-TW" altLang="en-US" sz="3000" dirty="0"/>
              <a:t>特徵工程</a:t>
            </a:r>
          </a:p>
        </p:txBody>
      </p:sp>
    </p:spTree>
    <p:extLst>
      <p:ext uri="{BB962C8B-B14F-4D97-AF65-F5344CB8AC3E}">
        <p14:creationId xmlns:p14="http://schemas.microsoft.com/office/powerpoint/2010/main" val="3929548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1A0C1-C6AD-BEBA-72B6-682C6452C531}"/>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8FA20161-D1C6-858B-60B9-1472D111EA28}"/>
              </a:ext>
            </a:extLst>
          </p:cNvPr>
          <p:cNvSpPr>
            <a:spLocks noGrp="1"/>
          </p:cNvSpPr>
          <p:nvPr>
            <p:ph type="title"/>
          </p:nvPr>
        </p:nvSpPr>
        <p:spPr>
          <a:xfrm>
            <a:off x="809624" y="631826"/>
            <a:ext cx="6972715" cy="809348"/>
          </a:xfrm>
        </p:spPr>
        <p:txBody>
          <a:bodyPr rtlCol="0">
            <a:normAutofit/>
          </a:bodyPr>
          <a:lstStyle/>
          <a:p>
            <a:pPr algn="l" rtl="0"/>
            <a:r>
              <a:rPr lang="zh-TW" altLang="en-US" dirty="0"/>
              <a:t>特徵工程</a:t>
            </a:r>
          </a:p>
        </p:txBody>
      </p:sp>
      <p:sp>
        <p:nvSpPr>
          <p:cNvPr id="8" name="文字方塊 7">
            <a:extLst>
              <a:ext uri="{FF2B5EF4-FFF2-40B4-BE49-F238E27FC236}">
                <a16:creationId xmlns:a16="http://schemas.microsoft.com/office/drawing/2014/main" id="{A5004400-8785-486D-C03D-B5D27EB63F5A}"/>
              </a:ext>
            </a:extLst>
          </p:cNvPr>
          <p:cNvSpPr txBox="1"/>
          <p:nvPr/>
        </p:nvSpPr>
        <p:spPr>
          <a:xfrm flipH="1">
            <a:off x="809624" y="1468923"/>
            <a:ext cx="10843234" cy="4693593"/>
          </a:xfrm>
          <a:prstGeom prst="rect">
            <a:avLst/>
          </a:prstGeom>
          <a:noFill/>
        </p:spPr>
        <p:txBody>
          <a:bodyPr wrap="square" rtlCol="0">
            <a:spAutoFit/>
          </a:bodyPr>
          <a:lstStyle/>
          <a:p>
            <a:pPr marL="457200" indent="-457200">
              <a:buFont typeface="Wingdings" panose="05000000000000000000" pitchFamily="2" charset="2"/>
              <a:buChar char="l"/>
            </a:pPr>
            <a:r>
              <a:rPr lang="zh-TW" altLang="en-US" sz="2300" dirty="0">
                <a:latin typeface="+mn-ea"/>
              </a:rPr>
              <a:t>新變數風速比率</a:t>
            </a:r>
            <a:r>
              <a:rPr lang="en-US" altLang="zh-TW" sz="2300" dirty="0">
                <a:latin typeface="+mn-ea"/>
              </a:rPr>
              <a:t>: max/average</a:t>
            </a:r>
          </a:p>
          <a:p>
            <a:endParaRPr lang="en-US" altLang="zh-TW" sz="2300" dirty="0">
              <a:latin typeface="+mn-ea"/>
            </a:endParaRPr>
          </a:p>
          <a:p>
            <a:pPr marL="457200" indent="-457200">
              <a:buFont typeface="Wingdings" panose="05000000000000000000" pitchFamily="2" charset="2"/>
              <a:buChar char="l"/>
            </a:pPr>
            <a:endParaRPr lang="en-US" altLang="zh-TW" sz="2300" dirty="0">
              <a:latin typeface="+mn-ea"/>
            </a:endParaRPr>
          </a:p>
          <a:p>
            <a:pPr marL="457200" indent="-457200">
              <a:buFont typeface="Wingdings" panose="05000000000000000000" pitchFamily="2" charset="2"/>
              <a:buChar char="l"/>
            </a:pPr>
            <a:endParaRPr lang="en-US" altLang="zh-TW" sz="2300" dirty="0">
              <a:latin typeface="+mn-ea"/>
            </a:endParaRPr>
          </a:p>
          <a:p>
            <a:pPr marL="457200" indent="-457200">
              <a:buFont typeface="Wingdings" panose="05000000000000000000" pitchFamily="2" charset="2"/>
              <a:buChar char="l"/>
            </a:pPr>
            <a:endParaRPr lang="en-US" altLang="zh-TW" sz="2300" dirty="0">
              <a:latin typeface="+mn-ea"/>
            </a:endParaRPr>
          </a:p>
          <a:p>
            <a:pPr marL="457200" indent="-457200">
              <a:buFont typeface="Wingdings" panose="05000000000000000000" pitchFamily="2" charset="2"/>
              <a:buChar char="l"/>
            </a:pPr>
            <a:r>
              <a:rPr lang="zh-TW" altLang="en-US" sz="2300" dirty="0">
                <a:latin typeface="+mn-ea"/>
              </a:rPr>
              <a:t>對城市做</a:t>
            </a:r>
            <a:r>
              <a:rPr lang="en-US" altLang="zh-TW" sz="2300" dirty="0">
                <a:latin typeface="+mn-ea"/>
              </a:rPr>
              <a:t>Target encoding</a:t>
            </a:r>
          </a:p>
          <a:p>
            <a:pPr marL="457200" indent="-457200">
              <a:buFont typeface="Wingdings" panose="05000000000000000000" pitchFamily="2" charset="2"/>
              <a:buChar char="l"/>
            </a:pPr>
            <a:endParaRPr lang="en-US" altLang="zh-TW" sz="2300" dirty="0">
              <a:latin typeface="+mn-ea"/>
            </a:endParaRPr>
          </a:p>
          <a:p>
            <a:pPr marL="457200" indent="-457200">
              <a:buFont typeface="Wingdings" panose="05000000000000000000" pitchFamily="2" charset="2"/>
              <a:buChar char="l"/>
            </a:pPr>
            <a:endParaRPr lang="en-US" altLang="zh-TW" sz="2300" dirty="0">
              <a:latin typeface="+mn-ea"/>
            </a:endParaRPr>
          </a:p>
          <a:p>
            <a:pPr marL="457200" indent="-457200">
              <a:buFont typeface="Wingdings" panose="05000000000000000000" pitchFamily="2" charset="2"/>
              <a:buChar char="l"/>
            </a:pPr>
            <a:endParaRPr lang="en-US" altLang="zh-TW" sz="2300" dirty="0">
              <a:latin typeface="+mn-ea"/>
            </a:endParaRPr>
          </a:p>
          <a:p>
            <a:endParaRPr lang="en-US" altLang="zh-TW" sz="2300" dirty="0">
              <a:latin typeface="+mn-ea"/>
            </a:endParaRPr>
          </a:p>
          <a:p>
            <a:pPr marL="342900" indent="-342900">
              <a:buFont typeface="Wingdings" panose="05000000000000000000" pitchFamily="2" charset="2"/>
              <a:buChar char="l"/>
            </a:pPr>
            <a:r>
              <a:rPr lang="zh-TW" altLang="en-US" sz="2300" dirty="0">
                <a:latin typeface="+mn-ea"/>
              </a:rPr>
              <a:t>是否為周末改為</a:t>
            </a:r>
            <a:r>
              <a:rPr lang="en-US" altLang="zh-TW" sz="2300" dirty="0">
                <a:latin typeface="+mn-ea"/>
              </a:rPr>
              <a:t>0,1</a:t>
            </a:r>
          </a:p>
          <a:p>
            <a:endParaRPr lang="en-US" altLang="zh-TW" sz="2300" dirty="0">
              <a:latin typeface="+mn-ea"/>
            </a:endParaRPr>
          </a:p>
          <a:p>
            <a:endParaRPr lang="en-US" altLang="zh-TW" sz="2300" dirty="0">
              <a:latin typeface="+mn-ea"/>
            </a:endParaRPr>
          </a:p>
        </p:txBody>
      </p:sp>
      <p:pic>
        <p:nvPicPr>
          <p:cNvPr id="4" name="圖片 3">
            <a:extLst>
              <a:ext uri="{FF2B5EF4-FFF2-40B4-BE49-F238E27FC236}">
                <a16:creationId xmlns:a16="http://schemas.microsoft.com/office/drawing/2014/main" id="{DD7FEC57-D654-4742-7A49-A8774EA33B49}"/>
              </a:ext>
            </a:extLst>
          </p:cNvPr>
          <p:cNvPicPr>
            <a:picLocks noChangeAspect="1"/>
          </p:cNvPicPr>
          <p:nvPr/>
        </p:nvPicPr>
        <p:blipFill>
          <a:blip r:embed="rId3"/>
          <a:srcRect r="41323" b="29499"/>
          <a:stretch/>
        </p:blipFill>
        <p:spPr>
          <a:xfrm>
            <a:off x="1319142" y="1991463"/>
            <a:ext cx="6900519" cy="717782"/>
          </a:xfrm>
          <a:prstGeom prst="rect">
            <a:avLst/>
          </a:prstGeom>
        </p:spPr>
      </p:pic>
      <p:pic>
        <p:nvPicPr>
          <p:cNvPr id="9" name="圖片 8" descr="一張含有 文字, 螢幕擷取畫面, 軟體, 多媒體軟體 的圖片&#10;&#10;自動產生的描述">
            <a:extLst>
              <a:ext uri="{FF2B5EF4-FFF2-40B4-BE49-F238E27FC236}">
                <a16:creationId xmlns:a16="http://schemas.microsoft.com/office/drawing/2014/main" id="{267D741E-4C11-6FE6-71E2-5FFD7F59CB76}"/>
              </a:ext>
            </a:extLst>
          </p:cNvPr>
          <p:cNvPicPr>
            <a:picLocks noChangeAspect="1"/>
          </p:cNvPicPr>
          <p:nvPr/>
        </p:nvPicPr>
        <p:blipFill>
          <a:blip r:embed="rId4"/>
          <a:srcRect l="1059" t="50000" r="34456" b="36276"/>
          <a:stretch/>
        </p:blipFill>
        <p:spPr>
          <a:xfrm>
            <a:off x="1319142" y="3693219"/>
            <a:ext cx="7861853" cy="924340"/>
          </a:xfrm>
          <a:prstGeom prst="rect">
            <a:avLst/>
          </a:prstGeom>
        </p:spPr>
      </p:pic>
      <p:pic>
        <p:nvPicPr>
          <p:cNvPr id="12" name="圖片 11" descr="一張含有 文字, 螢幕擷取畫面, 軟體, 多媒體軟體 的圖片&#10;&#10;自動產生的描述">
            <a:extLst>
              <a:ext uri="{FF2B5EF4-FFF2-40B4-BE49-F238E27FC236}">
                <a16:creationId xmlns:a16="http://schemas.microsoft.com/office/drawing/2014/main" id="{C8DA926D-064E-3325-E3A0-9E4A7CFD1A74}"/>
              </a:ext>
            </a:extLst>
          </p:cNvPr>
          <p:cNvPicPr>
            <a:picLocks noChangeAspect="1"/>
          </p:cNvPicPr>
          <p:nvPr/>
        </p:nvPicPr>
        <p:blipFill>
          <a:blip r:embed="rId4"/>
          <a:srcRect l="1468" t="82320" r="1766" b="8467"/>
          <a:stretch/>
        </p:blipFill>
        <p:spPr>
          <a:xfrm>
            <a:off x="1319142" y="5601533"/>
            <a:ext cx="10302325" cy="620504"/>
          </a:xfrm>
          <a:prstGeom prst="rect">
            <a:avLst/>
          </a:prstGeom>
        </p:spPr>
      </p:pic>
    </p:spTree>
    <p:extLst>
      <p:ext uri="{BB962C8B-B14F-4D97-AF65-F5344CB8AC3E}">
        <p14:creationId xmlns:p14="http://schemas.microsoft.com/office/powerpoint/2010/main" val="348754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7CF69-EC18-4D96-890A-FB68AA73C511}"/>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D4E551E-60FC-A703-38C9-701FFE6FF0E6}"/>
              </a:ext>
            </a:extLst>
          </p:cNvPr>
          <p:cNvSpPr>
            <a:spLocks noGrp="1"/>
          </p:cNvSpPr>
          <p:nvPr>
            <p:ph type="ctrTitle"/>
          </p:nvPr>
        </p:nvSpPr>
        <p:spPr>
          <a:xfrm>
            <a:off x="6991350" y="2571235"/>
            <a:ext cx="4991100" cy="1715531"/>
          </a:xfrm>
        </p:spPr>
        <p:txBody>
          <a:bodyPr rtlCol="0"/>
          <a:lstStyle/>
          <a:p>
            <a:pPr rtl="0"/>
            <a:r>
              <a:rPr lang="zh-TW" altLang="en-US" sz="3000" dirty="0"/>
              <a:t>相關係數熱力圖</a:t>
            </a:r>
          </a:p>
        </p:txBody>
      </p:sp>
    </p:spTree>
    <p:extLst>
      <p:ext uri="{BB962C8B-B14F-4D97-AF65-F5344CB8AC3E}">
        <p14:creationId xmlns:p14="http://schemas.microsoft.com/office/powerpoint/2010/main" val="468664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1D15E-BB83-26A8-FB7D-271894FBC78C}"/>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00CFFE0D-C078-953C-8724-43391670B8F8}"/>
              </a:ext>
            </a:extLst>
          </p:cNvPr>
          <p:cNvSpPr>
            <a:spLocks noGrp="1"/>
          </p:cNvSpPr>
          <p:nvPr>
            <p:ph type="title"/>
          </p:nvPr>
        </p:nvSpPr>
        <p:spPr>
          <a:xfrm>
            <a:off x="809624" y="631826"/>
            <a:ext cx="6972715" cy="809348"/>
          </a:xfrm>
        </p:spPr>
        <p:txBody>
          <a:bodyPr rtlCol="0">
            <a:normAutofit/>
          </a:bodyPr>
          <a:lstStyle/>
          <a:p>
            <a:pPr algn="l" rtl="0"/>
            <a:r>
              <a:rPr lang="zh-TW" altLang="en-US" dirty="0"/>
              <a:t>相關係數熱力圖</a:t>
            </a:r>
          </a:p>
        </p:txBody>
      </p:sp>
      <p:sp>
        <p:nvSpPr>
          <p:cNvPr id="8" name="文字方塊 7">
            <a:extLst>
              <a:ext uri="{FF2B5EF4-FFF2-40B4-BE49-F238E27FC236}">
                <a16:creationId xmlns:a16="http://schemas.microsoft.com/office/drawing/2014/main" id="{C17CAF92-83B2-D647-D594-17B502E7367F}"/>
              </a:ext>
            </a:extLst>
          </p:cNvPr>
          <p:cNvSpPr txBox="1"/>
          <p:nvPr/>
        </p:nvSpPr>
        <p:spPr>
          <a:xfrm flipH="1">
            <a:off x="809624" y="1660688"/>
            <a:ext cx="10843234" cy="4678204"/>
          </a:xfrm>
          <a:prstGeom prst="rect">
            <a:avLst/>
          </a:prstGeom>
          <a:noFill/>
        </p:spPr>
        <p:txBody>
          <a:bodyPr wrap="square" rtlCol="0">
            <a:spAutoFit/>
          </a:bodyPr>
          <a:lstStyle/>
          <a:p>
            <a:pPr>
              <a:lnSpc>
                <a:spcPct val="150000"/>
              </a:lnSpc>
            </a:pPr>
            <a:r>
              <a:rPr lang="zh-TW" altLang="en-US" sz="2800" dirty="0">
                <a:latin typeface="+mn-ea"/>
              </a:rPr>
              <a:t>先刪除未知變數與同類型變數，剩餘變數：</a:t>
            </a:r>
            <a:endParaRPr lang="en-US" altLang="zh-TW" sz="2800" dirty="0">
              <a:latin typeface="+mn-ea"/>
            </a:endParaRPr>
          </a:p>
          <a:p>
            <a:pPr>
              <a:lnSpc>
                <a:spcPct val="150000"/>
              </a:lnSpc>
            </a:pPr>
            <a:r>
              <a:rPr lang="en-US" altLang="zh-TW" sz="2800" dirty="0" err="1">
                <a:latin typeface="+mn-ea"/>
              </a:rPr>
              <a:t>Dew_Point</a:t>
            </a:r>
            <a:r>
              <a:rPr lang="en-US" altLang="zh-TW" sz="2800" dirty="0">
                <a:latin typeface="+mn-ea"/>
              </a:rPr>
              <a:t>(</a:t>
            </a:r>
            <a:r>
              <a:rPr lang="zh-TW" altLang="en-US" sz="2800" dirty="0">
                <a:latin typeface="+mn-ea"/>
              </a:rPr>
              <a:t>露點溫度</a:t>
            </a:r>
            <a:r>
              <a:rPr lang="en-US" altLang="zh-TW" sz="2800" dirty="0">
                <a:latin typeface="+mn-ea"/>
              </a:rPr>
              <a:t>)</a:t>
            </a:r>
            <a:r>
              <a:rPr lang="zh-TW" altLang="en-US" sz="2800" dirty="0">
                <a:latin typeface="+mn-ea"/>
              </a:rPr>
              <a:t>、</a:t>
            </a:r>
            <a:r>
              <a:rPr lang="en-US" altLang="zh-TW" sz="2800" dirty="0">
                <a:latin typeface="+mn-ea"/>
              </a:rPr>
              <a:t>Humidity(</a:t>
            </a:r>
            <a:r>
              <a:rPr lang="zh-TW" altLang="en-US" sz="2800" dirty="0">
                <a:latin typeface="+mn-ea"/>
              </a:rPr>
              <a:t>相對濕度</a:t>
            </a:r>
            <a:r>
              <a:rPr lang="en-US" altLang="zh-TW" sz="2800" dirty="0">
                <a:latin typeface="+mn-ea"/>
              </a:rPr>
              <a:t>)</a:t>
            </a:r>
            <a:r>
              <a:rPr lang="zh-TW" altLang="en-US" sz="2800" dirty="0">
                <a:latin typeface="+mn-ea"/>
              </a:rPr>
              <a:t>、</a:t>
            </a:r>
            <a:r>
              <a:rPr lang="en-US" altLang="zh-TW" sz="2800" dirty="0">
                <a:latin typeface="+mn-ea"/>
              </a:rPr>
              <a:t>Pressure(</a:t>
            </a:r>
            <a:r>
              <a:rPr lang="zh-TW" altLang="en-US" sz="2800" dirty="0">
                <a:latin typeface="+mn-ea"/>
              </a:rPr>
              <a:t>氣壓</a:t>
            </a:r>
            <a:r>
              <a:rPr lang="en-US" altLang="zh-TW" sz="2800" dirty="0">
                <a:latin typeface="+mn-ea"/>
              </a:rPr>
              <a:t>)</a:t>
            </a:r>
            <a:r>
              <a:rPr lang="zh-TW" altLang="en-US" sz="2800" dirty="0">
                <a:latin typeface="+mn-ea"/>
              </a:rPr>
              <a:t>、</a:t>
            </a:r>
            <a:r>
              <a:rPr lang="en-US" altLang="zh-TW" sz="2800" dirty="0" err="1">
                <a:latin typeface="+mn-ea"/>
              </a:rPr>
              <a:t>Cloud_Cover</a:t>
            </a:r>
            <a:r>
              <a:rPr lang="en-US" altLang="zh-TW" sz="2800" dirty="0">
                <a:latin typeface="+mn-ea"/>
              </a:rPr>
              <a:t>(</a:t>
            </a:r>
            <a:r>
              <a:rPr lang="zh-TW" altLang="en-US" sz="2800" dirty="0">
                <a:latin typeface="+mn-ea"/>
              </a:rPr>
              <a:t>雲量覆蓋率</a:t>
            </a:r>
            <a:r>
              <a:rPr lang="en-US" altLang="zh-TW" sz="2800" dirty="0">
                <a:latin typeface="+mn-ea"/>
              </a:rPr>
              <a:t>)</a:t>
            </a:r>
            <a:r>
              <a:rPr lang="zh-TW" altLang="en-US" sz="2800" dirty="0">
                <a:latin typeface="+mn-ea"/>
              </a:rPr>
              <a:t>、</a:t>
            </a:r>
            <a:r>
              <a:rPr lang="en-US" altLang="zh-TW" sz="2800" dirty="0" err="1">
                <a:latin typeface="+mn-ea"/>
              </a:rPr>
              <a:t>Solar_Radiation</a:t>
            </a:r>
            <a:r>
              <a:rPr lang="en-US" altLang="zh-TW" sz="2800" dirty="0">
                <a:latin typeface="+mn-ea"/>
              </a:rPr>
              <a:t>(</a:t>
            </a:r>
            <a:r>
              <a:rPr lang="zh-TW" altLang="en-US" sz="2800" dirty="0">
                <a:latin typeface="+mn-ea"/>
              </a:rPr>
              <a:t>太陽輻射</a:t>
            </a:r>
            <a:r>
              <a:rPr lang="en-US" altLang="zh-TW" sz="2800" dirty="0">
                <a:latin typeface="+mn-ea"/>
              </a:rPr>
              <a:t>)</a:t>
            </a:r>
            <a:r>
              <a:rPr lang="zh-TW" altLang="en-US" sz="2800" dirty="0">
                <a:latin typeface="+mn-ea"/>
              </a:rPr>
              <a:t>、</a:t>
            </a:r>
            <a:endParaRPr lang="en-US" altLang="zh-TW" sz="2800" dirty="0">
              <a:latin typeface="+mn-ea"/>
            </a:endParaRPr>
          </a:p>
          <a:p>
            <a:pPr>
              <a:lnSpc>
                <a:spcPct val="150000"/>
              </a:lnSpc>
            </a:pPr>
            <a:r>
              <a:rPr lang="en-US" altLang="zh-TW" sz="2800" dirty="0" err="1">
                <a:latin typeface="+mn-ea"/>
              </a:rPr>
              <a:t>Temp_Range</a:t>
            </a:r>
            <a:r>
              <a:rPr lang="en-US" altLang="zh-TW" sz="2800" dirty="0">
                <a:latin typeface="+mn-ea"/>
              </a:rPr>
              <a:t>(</a:t>
            </a:r>
            <a:r>
              <a:rPr lang="zh-TW" altLang="en-US" sz="2800" dirty="0">
                <a:latin typeface="+mn-ea"/>
              </a:rPr>
              <a:t>溫差</a:t>
            </a:r>
            <a:r>
              <a:rPr lang="en-US" altLang="zh-TW" sz="2800" dirty="0">
                <a:latin typeface="+mn-ea"/>
              </a:rPr>
              <a:t>)</a:t>
            </a:r>
            <a:r>
              <a:rPr lang="zh-TW" altLang="en-US" sz="2800" dirty="0">
                <a:latin typeface="+mn-ea"/>
              </a:rPr>
              <a:t>、</a:t>
            </a:r>
            <a:r>
              <a:rPr lang="en-US" altLang="zh-TW" sz="2800" dirty="0" err="1">
                <a:latin typeface="+mn-ea"/>
              </a:rPr>
              <a:t>Temp_Avg</a:t>
            </a:r>
            <a:r>
              <a:rPr lang="en-US" altLang="zh-TW" sz="2800" dirty="0">
                <a:latin typeface="+mn-ea"/>
              </a:rPr>
              <a:t>(</a:t>
            </a:r>
            <a:r>
              <a:rPr lang="zh-TW" altLang="en-US" sz="2800" dirty="0">
                <a:latin typeface="+mn-ea"/>
              </a:rPr>
              <a:t>平均溫度</a:t>
            </a:r>
            <a:r>
              <a:rPr lang="en-US" altLang="zh-TW" sz="2800" dirty="0">
                <a:latin typeface="+mn-ea"/>
              </a:rPr>
              <a:t>)</a:t>
            </a:r>
            <a:r>
              <a:rPr lang="zh-TW" altLang="en-US" sz="2800" dirty="0">
                <a:latin typeface="+mn-ea"/>
              </a:rPr>
              <a:t>、</a:t>
            </a:r>
            <a:endParaRPr lang="en-US" altLang="zh-TW" sz="2800" dirty="0">
              <a:latin typeface="+mn-ea"/>
            </a:endParaRPr>
          </a:p>
          <a:p>
            <a:pPr>
              <a:lnSpc>
                <a:spcPct val="150000"/>
              </a:lnSpc>
            </a:pPr>
            <a:r>
              <a:rPr lang="en-US" altLang="zh-TW" sz="2800" dirty="0" err="1">
                <a:latin typeface="+mn-ea"/>
              </a:rPr>
              <a:t>Heat_Index</a:t>
            </a:r>
            <a:r>
              <a:rPr lang="en-US" altLang="zh-TW" sz="2800" dirty="0">
                <a:latin typeface="+mn-ea"/>
              </a:rPr>
              <a:t>(</a:t>
            </a:r>
            <a:r>
              <a:rPr lang="zh-TW" altLang="en-US" sz="2800" dirty="0">
                <a:latin typeface="+mn-ea"/>
              </a:rPr>
              <a:t>熱指數</a:t>
            </a:r>
            <a:r>
              <a:rPr lang="en-US" altLang="zh-TW" sz="2800" dirty="0">
                <a:latin typeface="+mn-ea"/>
              </a:rPr>
              <a:t>)</a:t>
            </a:r>
            <a:r>
              <a:rPr lang="zh-TW" altLang="en-US" sz="2800" dirty="0">
                <a:latin typeface="+mn-ea"/>
              </a:rPr>
              <a:t> 、 </a:t>
            </a:r>
            <a:r>
              <a:rPr lang="en-US" altLang="zh-TW" sz="2800" dirty="0">
                <a:latin typeface="+mn-ea"/>
              </a:rPr>
              <a:t>City(</a:t>
            </a:r>
            <a:r>
              <a:rPr lang="zh-TW" altLang="en-US" sz="2800" dirty="0">
                <a:latin typeface="+mn-ea"/>
              </a:rPr>
              <a:t>城市</a:t>
            </a:r>
            <a:r>
              <a:rPr lang="en-US" altLang="zh-TW" sz="2800" dirty="0">
                <a:latin typeface="+mn-ea"/>
              </a:rPr>
              <a:t>)</a:t>
            </a:r>
            <a:r>
              <a:rPr lang="zh-TW" altLang="en-US" sz="2800" dirty="0">
                <a:latin typeface="+mn-ea"/>
              </a:rPr>
              <a:t>、</a:t>
            </a:r>
            <a:r>
              <a:rPr lang="en-US" altLang="zh-TW" sz="2800" dirty="0" err="1">
                <a:latin typeface="+mn-ea"/>
              </a:rPr>
              <a:t>Is_Weekend</a:t>
            </a:r>
            <a:r>
              <a:rPr lang="en-US" altLang="zh-TW" sz="2800" dirty="0">
                <a:latin typeface="+mn-ea"/>
              </a:rPr>
              <a:t>(</a:t>
            </a:r>
            <a:r>
              <a:rPr lang="zh-TW" altLang="en-US" sz="2800" dirty="0">
                <a:latin typeface="+mn-ea"/>
              </a:rPr>
              <a:t>是否周末</a:t>
            </a:r>
            <a:r>
              <a:rPr lang="en-US" altLang="zh-TW" sz="2800" dirty="0">
                <a:latin typeface="+mn-ea"/>
              </a:rPr>
              <a:t>)</a:t>
            </a:r>
            <a:r>
              <a:rPr lang="zh-TW" altLang="en-US" sz="2800" dirty="0">
                <a:latin typeface="+mn-ea"/>
              </a:rPr>
              <a:t>、</a:t>
            </a:r>
            <a:r>
              <a:rPr lang="en-US" altLang="zh-TW" sz="2800" dirty="0" err="1">
                <a:latin typeface="+mn-ea"/>
              </a:rPr>
              <a:t>Precip_Type</a:t>
            </a:r>
            <a:r>
              <a:rPr lang="en-US" altLang="zh-TW" sz="2800" dirty="0">
                <a:latin typeface="+mn-ea"/>
              </a:rPr>
              <a:t>(</a:t>
            </a:r>
            <a:r>
              <a:rPr lang="zh-TW" altLang="en-US" sz="2800" dirty="0">
                <a:latin typeface="+mn-ea"/>
              </a:rPr>
              <a:t>降水類型</a:t>
            </a:r>
            <a:r>
              <a:rPr lang="en-US" altLang="zh-TW" sz="2800" dirty="0">
                <a:latin typeface="+mn-ea"/>
              </a:rPr>
              <a:t>)</a:t>
            </a:r>
          </a:p>
          <a:p>
            <a:endParaRPr lang="en-US" altLang="zh-TW" sz="2300" dirty="0">
              <a:latin typeface="+mn-ea"/>
            </a:endParaRPr>
          </a:p>
          <a:p>
            <a:endParaRPr lang="en-US" altLang="zh-TW" sz="2300" dirty="0">
              <a:latin typeface="+mn-ea"/>
            </a:endParaRPr>
          </a:p>
        </p:txBody>
      </p:sp>
    </p:spTree>
    <p:extLst>
      <p:ext uri="{BB962C8B-B14F-4D97-AF65-F5344CB8AC3E}">
        <p14:creationId xmlns:p14="http://schemas.microsoft.com/office/powerpoint/2010/main" val="2126785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66367-DDC9-EA5F-137F-D18E71C6AFD2}"/>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A10CB714-63D7-4365-56B8-98DCCD04B59A}"/>
              </a:ext>
            </a:extLst>
          </p:cNvPr>
          <p:cNvSpPr>
            <a:spLocks noGrp="1"/>
          </p:cNvSpPr>
          <p:nvPr>
            <p:ph type="title"/>
          </p:nvPr>
        </p:nvSpPr>
        <p:spPr>
          <a:xfrm>
            <a:off x="809625" y="631826"/>
            <a:ext cx="3448050" cy="1016000"/>
          </a:xfrm>
        </p:spPr>
        <p:txBody>
          <a:bodyPr rtlCol="0"/>
          <a:lstStyle/>
          <a:p>
            <a:pPr algn="l" rtl="0"/>
            <a:r>
              <a:rPr lang="zh-TW" altLang="en-US" dirty="0"/>
              <a:t>資料集介紹</a:t>
            </a:r>
          </a:p>
        </p:txBody>
      </p:sp>
      <p:sp>
        <p:nvSpPr>
          <p:cNvPr id="12" name="文字方塊 11">
            <a:extLst>
              <a:ext uri="{FF2B5EF4-FFF2-40B4-BE49-F238E27FC236}">
                <a16:creationId xmlns:a16="http://schemas.microsoft.com/office/drawing/2014/main" id="{5B3ADBD4-1D8F-7349-11F4-233535094EBB}"/>
              </a:ext>
            </a:extLst>
          </p:cNvPr>
          <p:cNvSpPr txBox="1"/>
          <p:nvPr/>
        </p:nvSpPr>
        <p:spPr>
          <a:xfrm>
            <a:off x="809625" y="1530695"/>
            <a:ext cx="9377680" cy="1692771"/>
          </a:xfrm>
          <a:prstGeom prst="rect">
            <a:avLst/>
          </a:prstGeom>
          <a:noFill/>
        </p:spPr>
        <p:txBody>
          <a:bodyPr wrap="square" rtlCol="0">
            <a:spAutoFit/>
          </a:bodyPr>
          <a:lstStyle/>
          <a:p>
            <a:r>
              <a:rPr lang="zh-TW" altLang="en-US" sz="2500" dirty="0">
                <a:latin typeface="+mn-ea"/>
              </a:rPr>
              <a:t>此資料集含有</a:t>
            </a:r>
            <a:r>
              <a:rPr lang="en-US" altLang="zh-TW" sz="2500" dirty="0">
                <a:latin typeface="+mn-ea"/>
              </a:rPr>
              <a:t>1000</a:t>
            </a:r>
            <a:r>
              <a:rPr lang="zh-TW" altLang="en-US" sz="2500" dirty="0">
                <a:latin typeface="+mn-ea"/>
              </a:rPr>
              <a:t>筆資料，並且提供了美國主要城市的城市空氣品質及其潛在健康影響相關的各項數據</a:t>
            </a:r>
            <a:endParaRPr lang="en-US" altLang="zh-TW" sz="2500" dirty="0">
              <a:latin typeface="+mn-ea"/>
            </a:endParaRPr>
          </a:p>
          <a:p>
            <a:endParaRPr lang="en-US" altLang="zh-TW" dirty="0"/>
          </a:p>
          <a:p>
            <a:endParaRPr lang="en-US" altLang="zh-TW" dirty="0"/>
          </a:p>
          <a:p>
            <a:endParaRPr lang="zh-TW" altLang="en-US" dirty="0"/>
          </a:p>
        </p:txBody>
      </p:sp>
      <p:sp>
        <p:nvSpPr>
          <p:cNvPr id="16" name="文字方塊 15">
            <a:extLst>
              <a:ext uri="{FF2B5EF4-FFF2-40B4-BE49-F238E27FC236}">
                <a16:creationId xmlns:a16="http://schemas.microsoft.com/office/drawing/2014/main" id="{8C2FEF00-0FDC-DA37-2963-CAB8357B8340}"/>
              </a:ext>
            </a:extLst>
          </p:cNvPr>
          <p:cNvSpPr txBox="1"/>
          <p:nvPr/>
        </p:nvSpPr>
        <p:spPr>
          <a:xfrm>
            <a:off x="3112491" y="978824"/>
            <a:ext cx="4253087" cy="400110"/>
          </a:xfrm>
          <a:prstGeom prst="rect">
            <a:avLst/>
          </a:prstGeom>
          <a:noFill/>
        </p:spPr>
        <p:txBody>
          <a:bodyPr wrap="none" rtlCol="0">
            <a:spAutoFit/>
          </a:bodyPr>
          <a:lstStyle/>
          <a:p>
            <a:r>
              <a:rPr lang="en-US" altLang="zh-TW" sz="2000" b="0" i="0" dirty="0">
                <a:effectLst/>
                <a:latin typeface="Roboto" panose="02000000000000000000" pitchFamily="2" charset="0"/>
              </a:rPr>
              <a:t>Urban Air Quality and Health Impact</a:t>
            </a:r>
          </a:p>
        </p:txBody>
      </p:sp>
      <p:pic>
        <p:nvPicPr>
          <p:cNvPr id="19" name="圖片 18" descr="一張含有 螢幕擷取畫面, 文字 的圖片&#10;&#10;自動產生的描述">
            <a:extLst>
              <a:ext uri="{FF2B5EF4-FFF2-40B4-BE49-F238E27FC236}">
                <a16:creationId xmlns:a16="http://schemas.microsoft.com/office/drawing/2014/main" id="{91C0D667-C10F-3BAB-893E-27289A02562A}"/>
              </a:ext>
            </a:extLst>
          </p:cNvPr>
          <p:cNvPicPr>
            <a:picLocks noChangeAspect="1"/>
          </p:cNvPicPr>
          <p:nvPr/>
        </p:nvPicPr>
        <p:blipFill>
          <a:blip r:embed="rId3"/>
          <a:srcRect l="1917" b="5815"/>
          <a:stretch/>
        </p:blipFill>
        <p:spPr>
          <a:xfrm>
            <a:off x="809625" y="2645974"/>
            <a:ext cx="9377680" cy="3717956"/>
          </a:xfrm>
          <a:prstGeom prst="rect">
            <a:avLst/>
          </a:prstGeom>
        </p:spPr>
      </p:pic>
    </p:spTree>
    <p:extLst>
      <p:ext uri="{BB962C8B-B14F-4D97-AF65-F5344CB8AC3E}">
        <p14:creationId xmlns:p14="http://schemas.microsoft.com/office/powerpoint/2010/main" val="112732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F0509-3169-6B81-CCFF-C5A34479BD7F}"/>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D271D0C3-F56E-B746-EBF8-4CC34BB174FF}"/>
              </a:ext>
            </a:extLst>
          </p:cNvPr>
          <p:cNvSpPr>
            <a:spLocks noGrp="1"/>
          </p:cNvSpPr>
          <p:nvPr>
            <p:ph type="title"/>
          </p:nvPr>
        </p:nvSpPr>
        <p:spPr>
          <a:xfrm>
            <a:off x="809624" y="631826"/>
            <a:ext cx="6972715" cy="809348"/>
          </a:xfrm>
        </p:spPr>
        <p:txBody>
          <a:bodyPr rtlCol="0">
            <a:normAutofit/>
          </a:bodyPr>
          <a:lstStyle/>
          <a:p>
            <a:pPr algn="l" rtl="0"/>
            <a:r>
              <a:rPr lang="zh-TW" altLang="en-US" dirty="0"/>
              <a:t>相關係數熱力圖</a:t>
            </a:r>
          </a:p>
        </p:txBody>
      </p:sp>
      <p:pic>
        <p:nvPicPr>
          <p:cNvPr id="4" name="圖片 3" descr="一張含有 樣式, 螢幕擷取畫面, 正方形, Rectangle 的圖片&#10;&#10;自動產生的描述">
            <a:extLst>
              <a:ext uri="{FF2B5EF4-FFF2-40B4-BE49-F238E27FC236}">
                <a16:creationId xmlns:a16="http://schemas.microsoft.com/office/drawing/2014/main" id="{FC20222D-087F-D0DA-4A5D-4D00B6D52FAB}"/>
              </a:ext>
            </a:extLst>
          </p:cNvPr>
          <p:cNvPicPr>
            <a:picLocks noChangeAspect="1"/>
          </p:cNvPicPr>
          <p:nvPr/>
        </p:nvPicPr>
        <p:blipFill>
          <a:blip r:embed="rId3"/>
          <a:stretch>
            <a:fillRect/>
          </a:stretch>
        </p:blipFill>
        <p:spPr>
          <a:xfrm>
            <a:off x="809624" y="1613895"/>
            <a:ext cx="7460616" cy="4495378"/>
          </a:xfrm>
          <a:prstGeom prst="rect">
            <a:avLst/>
          </a:prstGeom>
        </p:spPr>
      </p:pic>
      <p:sp>
        <p:nvSpPr>
          <p:cNvPr id="5" name="文字方塊 4">
            <a:extLst>
              <a:ext uri="{FF2B5EF4-FFF2-40B4-BE49-F238E27FC236}">
                <a16:creationId xmlns:a16="http://schemas.microsoft.com/office/drawing/2014/main" id="{7361C0EF-A2B7-565E-397C-7A9D9F4B94C4}"/>
              </a:ext>
            </a:extLst>
          </p:cNvPr>
          <p:cNvSpPr txBox="1"/>
          <p:nvPr/>
        </p:nvSpPr>
        <p:spPr>
          <a:xfrm>
            <a:off x="8595360" y="2704465"/>
            <a:ext cx="3291840" cy="2569934"/>
          </a:xfrm>
          <a:prstGeom prst="rect">
            <a:avLst/>
          </a:prstGeom>
          <a:noFill/>
        </p:spPr>
        <p:txBody>
          <a:bodyPr wrap="square" rtlCol="0">
            <a:spAutoFit/>
          </a:bodyPr>
          <a:lstStyle/>
          <a:p>
            <a:r>
              <a:rPr lang="en-US" altLang="zh-TW" sz="2500" dirty="0" err="1">
                <a:solidFill>
                  <a:schemeClr val="accent5">
                    <a:lumMod val="75000"/>
                  </a:schemeClr>
                </a:solidFill>
                <a:latin typeface="+mn-ea"/>
              </a:rPr>
              <a:t>Solar_Radiation</a:t>
            </a:r>
            <a:r>
              <a:rPr lang="zh-TW" altLang="en-US" sz="2500" dirty="0">
                <a:latin typeface="+mn-ea"/>
              </a:rPr>
              <a:t>跟</a:t>
            </a:r>
            <a:endParaRPr lang="en-US" altLang="zh-TW" sz="2500" dirty="0">
              <a:latin typeface="+mn-ea"/>
            </a:endParaRPr>
          </a:p>
          <a:p>
            <a:r>
              <a:rPr lang="en-US" altLang="zh-TW" sz="2500" dirty="0" err="1">
                <a:solidFill>
                  <a:schemeClr val="accent5">
                    <a:lumMod val="75000"/>
                  </a:schemeClr>
                </a:solidFill>
                <a:latin typeface="+mn-ea"/>
              </a:rPr>
              <a:t>Temp_Range</a:t>
            </a:r>
            <a:r>
              <a:rPr lang="zh-TW" altLang="en-US" sz="2500" dirty="0">
                <a:latin typeface="+mn-ea"/>
              </a:rPr>
              <a:t>與</a:t>
            </a:r>
            <a:endParaRPr lang="en-US" altLang="zh-TW" sz="2500" dirty="0">
              <a:latin typeface="+mn-ea"/>
            </a:endParaRPr>
          </a:p>
          <a:p>
            <a:r>
              <a:rPr lang="zh-TW" altLang="en-US" sz="2500" dirty="0">
                <a:latin typeface="+mn-ea"/>
              </a:rPr>
              <a:t>健康風險指標相關性太低，所以後續跑模型時將他們去除</a:t>
            </a:r>
            <a:endParaRPr lang="en-US" altLang="zh-TW" sz="2500" dirty="0">
              <a:latin typeface="+mn-ea"/>
            </a:endParaRPr>
          </a:p>
          <a:p>
            <a:endParaRPr lang="en-US" altLang="zh-TW" dirty="0"/>
          </a:p>
          <a:p>
            <a:endParaRPr lang="zh-TW" altLang="en-US" dirty="0"/>
          </a:p>
        </p:txBody>
      </p:sp>
      <p:sp>
        <p:nvSpPr>
          <p:cNvPr id="2" name="矩形 1">
            <a:extLst>
              <a:ext uri="{FF2B5EF4-FFF2-40B4-BE49-F238E27FC236}">
                <a16:creationId xmlns:a16="http://schemas.microsoft.com/office/drawing/2014/main" id="{680E4B59-AD29-0C5C-BE29-58A0D9EB0FB9}"/>
              </a:ext>
            </a:extLst>
          </p:cNvPr>
          <p:cNvSpPr/>
          <p:nvPr/>
        </p:nvSpPr>
        <p:spPr>
          <a:xfrm>
            <a:off x="809624" y="5058697"/>
            <a:ext cx="6697305" cy="1223297"/>
          </a:xfrm>
          <a:prstGeom prst="rect">
            <a:avLst/>
          </a:prstGeom>
          <a:noFill/>
          <a:ln w="5715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461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5E6DC-CA3F-DA38-36FE-F63D3A88CE7C}"/>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EE977CD-F03F-EE64-0C91-6A40D2574F71}"/>
              </a:ext>
            </a:extLst>
          </p:cNvPr>
          <p:cNvSpPr>
            <a:spLocks noGrp="1"/>
          </p:cNvSpPr>
          <p:nvPr>
            <p:ph type="ctrTitle"/>
          </p:nvPr>
        </p:nvSpPr>
        <p:spPr>
          <a:xfrm>
            <a:off x="6991349" y="2571235"/>
            <a:ext cx="4867275" cy="1715531"/>
          </a:xfrm>
        </p:spPr>
        <p:txBody>
          <a:bodyPr rtlCol="0"/>
          <a:lstStyle/>
          <a:p>
            <a:pPr rtl="0"/>
            <a:r>
              <a:rPr lang="en-US" altLang="zh-TW" sz="3000" dirty="0"/>
              <a:t>Model Building</a:t>
            </a:r>
            <a:endParaRPr lang="zh-TW" altLang="en-US" sz="3000" dirty="0"/>
          </a:p>
        </p:txBody>
      </p:sp>
    </p:spTree>
    <p:extLst>
      <p:ext uri="{BB962C8B-B14F-4D97-AF65-F5344CB8AC3E}">
        <p14:creationId xmlns:p14="http://schemas.microsoft.com/office/powerpoint/2010/main" val="1314313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ADFCC-E1A0-B15B-C1A7-B9D3E3987CAE}"/>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F19F5789-5AC3-95A5-3FF2-BC43CE57C9F4}"/>
              </a:ext>
            </a:extLst>
          </p:cNvPr>
          <p:cNvSpPr>
            <a:spLocks noGrp="1"/>
          </p:cNvSpPr>
          <p:nvPr>
            <p:ph type="title"/>
          </p:nvPr>
        </p:nvSpPr>
        <p:spPr>
          <a:xfrm>
            <a:off x="809624" y="631826"/>
            <a:ext cx="6972715" cy="809348"/>
          </a:xfrm>
        </p:spPr>
        <p:txBody>
          <a:bodyPr rtlCol="0">
            <a:normAutofit/>
          </a:bodyPr>
          <a:lstStyle/>
          <a:p>
            <a:pPr algn="l" rtl="0"/>
            <a:r>
              <a:rPr lang="zh-TW" altLang="en-US" dirty="0"/>
              <a:t>模型比較</a:t>
            </a:r>
          </a:p>
        </p:txBody>
      </p:sp>
      <p:sp>
        <p:nvSpPr>
          <p:cNvPr id="8" name="文字方塊 7">
            <a:extLst>
              <a:ext uri="{FF2B5EF4-FFF2-40B4-BE49-F238E27FC236}">
                <a16:creationId xmlns:a16="http://schemas.microsoft.com/office/drawing/2014/main" id="{AE114CF9-F9B6-D964-74EA-C930F6D69DE3}"/>
              </a:ext>
            </a:extLst>
          </p:cNvPr>
          <p:cNvSpPr txBox="1"/>
          <p:nvPr/>
        </p:nvSpPr>
        <p:spPr>
          <a:xfrm flipH="1">
            <a:off x="809624" y="1660688"/>
            <a:ext cx="10843234" cy="446276"/>
          </a:xfrm>
          <a:prstGeom prst="rect">
            <a:avLst/>
          </a:prstGeom>
          <a:noFill/>
        </p:spPr>
        <p:txBody>
          <a:bodyPr wrap="square" rtlCol="0">
            <a:spAutoFit/>
          </a:bodyPr>
          <a:lstStyle/>
          <a:p>
            <a:r>
              <a:rPr lang="zh-TW" altLang="en-US" sz="2300" dirty="0">
                <a:latin typeface="+mn-ea"/>
              </a:rPr>
              <a:t>我們將資料分為</a:t>
            </a:r>
            <a:r>
              <a:rPr lang="en-US" altLang="zh-TW" sz="2300" dirty="0">
                <a:latin typeface="+mn-ea"/>
              </a:rPr>
              <a:t>90%</a:t>
            </a:r>
            <a:r>
              <a:rPr lang="zh-TW" altLang="en-US" sz="2300" dirty="0">
                <a:latin typeface="+mn-ea"/>
              </a:rPr>
              <a:t>訓練集與</a:t>
            </a:r>
            <a:r>
              <a:rPr lang="en-US" altLang="zh-TW" sz="2300" dirty="0">
                <a:latin typeface="+mn-ea"/>
              </a:rPr>
              <a:t>10%</a:t>
            </a:r>
            <a:r>
              <a:rPr lang="zh-TW" altLang="en-US" sz="2300" dirty="0">
                <a:latin typeface="+mn-ea"/>
              </a:rPr>
              <a:t>測試集，並且有做標準化，之後篩選模型：</a:t>
            </a:r>
            <a:endParaRPr lang="en-US" altLang="zh-TW" sz="2300" dirty="0">
              <a:latin typeface="+mn-ea"/>
            </a:endParaRPr>
          </a:p>
        </p:txBody>
      </p:sp>
      <p:pic>
        <p:nvPicPr>
          <p:cNvPr id="3" name="圖片 2">
            <a:extLst>
              <a:ext uri="{FF2B5EF4-FFF2-40B4-BE49-F238E27FC236}">
                <a16:creationId xmlns:a16="http://schemas.microsoft.com/office/drawing/2014/main" id="{E701CA80-B231-6CEB-B5F6-7BBF065EF2EE}"/>
              </a:ext>
            </a:extLst>
          </p:cNvPr>
          <p:cNvPicPr>
            <a:picLocks noChangeAspect="1"/>
          </p:cNvPicPr>
          <p:nvPr/>
        </p:nvPicPr>
        <p:blipFill>
          <a:blip r:embed="rId3"/>
          <a:srcRect t="957" r="11445" b="-957"/>
          <a:stretch/>
        </p:blipFill>
        <p:spPr>
          <a:xfrm>
            <a:off x="809624" y="2326478"/>
            <a:ext cx="8059917" cy="3937367"/>
          </a:xfrm>
          <a:prstGeom prst="rect">
            <a:avLst/>
          </a:prstGeom>
        </p:spPr>
      </p:pic>
      <p:sp>
        <p:nvSpPr>
          <p:cNvPr id="4" name="文字方塊 3">
            <a:extLst>
              <a:ext uri="{FF2B5EF4-FFF2-40B4-BE49-F238E27FC236}">
                <a16:creationId xmlns:a16="http://schemas.microsoft.com/office/drawing/2014/main" id="{9378853B-6550-23FB-73B9-F94EEF31F360}"/>
              </a:ext>
            </a:extLst>
          </p:cNvPr>
          <p:cNvSpPr txBox="1"/>
          <p:nvPr/>
        </p:nvSpPr>
        <p:spPr>
          <a:xfrm>
            <a:off x="9108309" y="3802718"/>
            <a:ext cx="2826026" cy="1292662"/>
          </a:xfrm>
          <a:prstGeom prst="rect">
            <a:avLst/>
          </a:prstGeom>
          <a:noFill/>
        </p:spPr>
        <p:txBody>
          <a:bodyPr wrap="square" rtlCol="0">
            <a:spAutoFit/>
          </a:bodyPr>
          <a:lstStyle/>
          <a:p>
            <a:r>
              <a:rPr lang="zh-TW" altLang="en-US" sz="2000" dirty="0">
                <a:latin typeface="+mn-ea"/>
              </a:rPr>
              <a:t>可以發現 </a:t>
            </a:r>
            <a:r>
              <a:rPr lang="en-US" altLang="zh-TW" sz="2000" dirty="0">
                <a:solidFill>
                  <a:schemeClr val="accent5">
                    <a:lumMod val="75000"/>
                  </a:schemeClr>
                </a:solidFill>
                <a:latin typeface="+mn-ea"/>
              </a:rPr>
              <a:t>rf</a:t>
            </a:r>
            <a:r>
              <a:rPr lang="zh-TW" altLang="en-US" sz="2000" dirty="0">
                <a:solidFill>
                  <a:schemeClr val="accent5">
                    <a:lumMod val="75000"/>
                  </a:schemeClr>
                </a:solidFill>
                <a:latin typeface="+mn-ea"/>
              </a:rPr>
              <a:t> </a:t>
            </a:r>
            <a:r>
              <a:rPr lang="zh-TW" altLang="en-US" sz="2000" dirty="0">
                <a:latin typeface="+mn-ea"/>
              </a:rPr>
              <a:t>跟 </a:t>
            </a:r>
            <a:r>
              <a:rPr lang="en-US" altLang="zh-TW" sz="2000" dirty="0" err="1">
                <a:solidFill>
                  <a:schemeClr val="accent5">
                    <a:lumMod val="75000"/>
                  </a:schemeClr>
                </a:solidFill>
                <a:latin typeface="+mn-ea"/>
              </a:rPr>
              <a:t>svm</a:t>
            </a:r>
            <a:r>
              <a:rPr lang="zh-TW" altLang="en-US" sz="2000" dirty="0">
                <a:latin typeface="+mn-ea"/>
              </a:rPr>
              <a:t> 在各項目中都是相對較好的</a:t>
            </a:r>
            <a:endParaRPr lang="en-US" altLang="zh-TW" sz="2000" dirty="0">
              <a:latin typeface="+mn-ea"/>
            </a:endParaRPr>
          </a:p>
          <a:p>
            <a:endParaRPr lang="zh-TW" altLang="en-US" dirty="0"/>
          </a:p>
        </p:txBody>
      </p:sp>
      <p:sp>
        <p:nvSpPr>
          <p:cNvPr id="5" name="矩形 4">
            <a:extLst>
              <a:ext uri="{FF2B5EF4-FFF2-40B4-BE49-F238E27FC236}">
                <a16:creationId xmlns:a16="http://schemas.microsoft.com/office/drawing/2014/main" id="{399300A1-7848-64F5-6C26-9C919F2D2E65}"/>
              </a:ext>
            </a:extLst>
          </p:cNvPr>
          <p:cNvSpPr/>
          <p:nvPr/>
        </p:nvSpPr>
        <p:spPr>
          <a:xfrm>
            <a:off x="809624" y="2658359"/>
            <a:ext cx="8059917" cy="952107"/>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4970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B253A-0AB6-AD06-AAB1-FC6CDA5E5EE1}"/>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384ECA4-4218-F22D-A7D7-F549F31F4989}"/>
              </a:ext>
            </a:extLst>
          </p:cNvPr>
          <p:cNvSpPr>
            <a:spLocks noGrp="1"/>
          </p:cNvSpPr>
          <p:nvPr>
            <p:ph type="ctrTitle"/>
          </p:nvPr>
        </p:nvSpPr>
        <p:spPr>
          <a:xfrm>
            <a:off x="6553199" y="3133210"/>
            <a:ext cx="5638801" cy="1715531"/>
          </a:xfrm>
        </p:spPr>
        <p:txBody>
          <a:bodyPr rtlCol="0"/>
          <a:lstStyle/>
          <a:p>
            <a:pPr rtl="0">
              <a:lnSpc>
                <a:spcPct val="150000"/>
              </a:lnSpc>
            </a:pPr>
            <a:r>
              <a:rPr lang="en-US" altLang="zh-TW" sz="3000" dirty="0"/>
              <a:t>Model</a:t>
            </a:r>
            <a:r>
              <a:rPr lang="zh-TW" altLang="en-US" sz="3000" dirty="0"/>
              <a:t> </a:t>
            </a:r>
            <a:r>
              <a:rPr lang="en-US" altLang="zh-TW" sz="3000" dirty="0"/>
              <a:t>Interpretation</a:t>
            </a:r>
          </a:p>
        </p:txBody>
      </p:sp>
    </p:spTree>
    <p:extLst>
      <p:ext uri="{BB962C8B-B14F-4D97-AF65-F5344CB8AC3E}">
        <p14:creationId xmlns:p14="http://schemas.microsoft.com/office/powerpoint/2010/main" val="3219018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C5788-C58F-7D96-A148-DE5BB07D08FE}"/>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361EB475-90F6-1BB0-BE59-915A0BC00A6A}"/>
              </a:ext>
            </a:extLst>
          </p:cNvPr>
          <p:cNvSpPr>
            <a:spLocks noGrp="1"/>
          </p:cNvSpPr>
          <p:nvPr>
            <p:ph type="title"/>
          </p:nvPr>
        </p:nvSpPr>
        <p:spPr>
          <a:xfrm>
            <a:off x="809624" y="631826"/>
            <a:ext cx="8475778" cy="809348"/>
          </a:xfrm>
        </p:spPr>
        <p:txBody>
          <a:bodyPr rtlCol="0">
            <a:normAutofit/>
          </a:bodyPr>
          <a:lstStyle/>
          <a:p>
            <a:pPr algn="l" rtl="0"/>
            <a:r>
              <a:rPr lang="zh-TW" altLang="en-US" dirty="0"/>
              <a:t>模型解釋：</a:t>
            </a:r>
            <a:r>
              <a:rPr lang="en-US" altLang="zh-TW" dirty="0"/>
              <a:t>Random Forest Regressor</a:t>
            </a:r>
            <a:endParaRPr lang="zh-TW" altLang="en-US" dirty="0"/>
          </a:p>
        </p:txBody>
      </p:sp>
      <p:pic>
        <p:nvPicPr>
          <p:cNvPr id="5" name="圖片 4">
            <a:extLst>
              <a:ext uri="{FF2B5EF4-FFF2-40B4-BE49-F238E27FC236}">
                <a16:creationId xmlns:a16="http://schemas.microsoft.com/office/drawing/2014/main" id="{045156F0-3395-FD6B-5ABB-AB5E74EC43F7}"/>
              </a:ext>
            </a:extLst>
          </p:cNvPr>
          <p:cNvPicPr>
            <a:picLocks noChangeAspect="1"/>
          </p:cNvPicPr>
          <p:nvPr/>
        </p:nvPicPr>
        <p:blipFill>
          <a:blip r:embed="rId3"/>
          <a:srcRect/>
          <a:stretch/>
        </p:blipFill>
        <p:spPr>
          <a:xfrm>
            <a:off x="5318857" y="1776878"/>
            <a:ext cx="6451764" cy="4527256"/>
          </a:xfrm>
          <a:prstGeom prst="rect">
            <a:avLst/>
          </a:prstGeom>
        </p:spPr>
      </p:pic>
      <p:sp>
        <p:nvSpPr>
          <p:cNvPr id="2" name="文字方塊 1">
            <a:extLst>
              <a:ext uri="{FF2B5EF4-FFF2-40B4-BE49-F238E27FC236}">
                <a16:creationId xmlns:a16="http://schemas.microsoft.com/office/drawing/2014/main" id="{7EB0BBD5-8509-FE0B-6792-2FEBEA1C9E7F}"/>
              </a:ext>
            </a:extLst>
          </p:cNvPr>
          <p:cNvSpPr txBox="1"/>
          <p:nvPr/>
        </p:nvSpPr>
        <p:spPr>
          <a:xfrm flipH="1">
            <a:off x="589811" y="1927388"/>
            <a:ext cx="4614745" cy="4103688"/>
          </a:xfrm>
          <a:prstGeom prst="rect">
            <a:avLst/>
          </a:prstGeom>
          <a:noFill/>
        </p:spPr>
        <p:txBody>
          <a:bodyPr wrap="square" rtlCol="0">
            <a:spAutoFit/>
          </a:bodyPr>
          <a:lstStyle/>
          <a:p>
            <a:pPr>
              <a:spcBef>
                <a:spcPts val="120"/>
              </a:spcBef>
              <a:spcAft>
                <a:spcPts val="120"/>
              </a:spcAft>
            </a:pPr>
            <a:r>
              <a:rPr lang="zh-TW" altLang="en-US" sz="2300" dirty="0">
                <a:latin typeface="+mn-ea"/>
              </a:rPr>
              <a:t>我們用</a:t>
            </a:r>
            <a:r>
              <a:rPr lang="en-US" altLang="zh-TW" sz="2300" dirty="0">
                <a:latin typeface="+mn-ea"/>
              </a:rPr>
              <a:t>SHAP</a:t>
            </a:r>
            <a:r>
              <a:rPr lang="zh-TW" altLang="en-US" sz="2300" dirty="0">
                <a:latin typeface="+mn-ea"/>
              </a:rPr>
              <a:t>的方式去解釋</a:t>
            </a:r>
            <a:r>
              <a:rPr lang="en-US" altLang="zh-TW" sz="2300" dirty="0">
                <a:latin typeface="+mn-ea"/>
              </a:rPr>
              <a:t>RF</a:t>
            </a:r>
            <a:r>
              <a:rPr lang="zh-TW" altLang="en-US" sz="2300" dirty="0">
                <a:latin typeface="+mn-ea"/>
              </a:rPr>
              <a:t>模型</a:t>
            </a:r>
            <a:endParaRPr lang="en-US" altLang="zh-TW" sz="2300" dirty="0">
              <a:latin typeface="+mn-ea"/>
            </a:endParaRPr>
          </a:p>
          <a:p>
            <a:pPr marL="457200" indent="-457200">
              <a:spcBef>
                <a:spcPts val="120"/>
              </a:spcBef>
              <a:spcAft>
                <a:spcPts val="120"/>
              </a:spcAft>
              <a:buFontTx/>
              <a:buAutoNum type="arabicPeriod"/>
            </a:pPr>
            <a:r>
              <a:rPr lang="en-US" altLang="zh-TW" sz="2300" dirty="0" err="1">
                <a:latin typeface="+mn-ea"/>
              </a:rPr>
              <a:t>Dew_Point</a:t>
            </a:r>
            <a:r>
              <a:rPr lang="en-US" altLang="zh-TW" sz="2300" dirty="0">
                <a:latin typeface="+mn-ea"/>
              </a:rPr>
              <a:t>(</a:t>
            </a:r>
            <a:r>
              <a:rPr lang="zh-TW" altLang="en-US" sz="2300" dirty="0">
                <a:latin typeface="+mn-ea"/>
              </a:rPr>
              <a:t>露點溫度</a:t>
            </a:r>
            <a:r>
              <a:rPr lang="en-US" altLang="zh-TW" sz="2300" dirty="0">
                <a:latin typeface="+mn-ea"/>
              </a:rPr>
              <a:t>)</a:t>
            </a:r>
            <a:r>
              <a:rPr lang="zh-TW" altLang="en-US" sz="2300" dirty="0">
                <a:latin typeface="+mn-ea"/>
              </a:rPr>
              <a:t>跟</a:t>
            </a:r>
            <a:r>
              <a:rPr lang="en-US" altLang="zh-TW" sz="2400" dirty="0" err="1">
                <a:latin typeface="+mn-ea"/>
              </a:rPr>
              <a:t>Heat_Index</a:t>
            </a:r>
            <a:r>
              <a:rPr lang="en-US" altLang="zh-TW" sz="2400" dirty="0">
                <a:latin typeface="+mn-ea"/>
              </a:rPr>
              <a:t>(</a:t>
            </a:r>
            <a:r>
              <a:rPr lang="zh-TW" altLang="en-US" sz="2400" dirty="0">
                <a:latin typeface="+mn-ea"/>
              </a:rPr>
              <a:t>熱指數</a:t>
            </a:r>
            <a:r>
              <a:rPr lang="en-US" altLang="zh-TW" sz="2400" dirty="0">
                <a:latin typeface="+mn-ea"/>
              </a:rPr>
              <a:t>)</a:t>
            </a:r>
            <a:r>
              <a:rPr lang="zh-TW" altLang="en-US" sz="2300" dirty="0">
                <a:latin typeface="+mn-ea"/>
              </a:rPr>
              <a:t>的</a:t>
            </a:r>
            <a:r>
              <a:rPr lang="en-US" altLang="zh-TW" sz="2300" dirty="0">
                <a:latin typeface="+mn-ea"/>
              </a:rPr>
              <a:t>SHAP</a:t>
            </a:r>
            <a:r>
              <a:rPr lang="zh-TW" altLang="en-US" sz="2300" dirty="0">
                <a:latin typeface="+mn-ea"/>
              </a:rPr>
              <a:t>值分佈較廣，所以對模型預測有較大的影響</a:t>
            </a:r>
            <a:endParaRPr lang="en-US" altLang="zh-TW" sz="2300" dirty="0">
              <a:latin typeface="+mn-ea"/>
            </a:endParaRPr>
          </a:p>
          <a:p>
            <a:pPr marL="457200" indent="-457200">
              <a:spcBef>
                <a:spcPts val="120"/>
              </a:spcBef>
              <a:spcAft>
                <a:spcPts val="120"/>
              </a:spcAft>
              <a:buAutoNum type="arabicPeriod"/>
            </a:pPr>
            <a:r>
              <a:rPr lang="en-US" altLang="zh-TW" sz="2300" dirty="0">
                <a:latin typeface="+mn-ea"/>
              </a:rPr>
              <a:t>Pressure(</a:t>
            </a:r>
            <a:r>
              <a:rPr lang="zh-TW" altLang="en-US" sz="2300" dirty="0">
                <a:latin typeface="+mn-ea"/>
              </a:rPr>
              <a:t>氣壓</a:t>
            </a:r>
            <a:r>
              <a:rPr lang="en-US" altLang="zh-TW" sz="2300" dirty="0">
                <a:latin typeface="+mn-ea"/>
              </a:rPr>
              <a:t>)</a:t>
            </a:r>
            <a:r>
              <a:rPr lang="zh-TW" altLang="en-US" sz="2300" dirty="0">
                <a:latin typeface="+mn-ea"/>
              </a:rPr>
              <a:t>紅色點幾乎都分佈在左邊，所以他的數值增加，有潛在可能健康風險指標會降低</a:t>
            </a:r>
            <a:endParaRPr lang="en-US" altLang="zh-TW" sz="2300" dirty="0">
              <a:latin typeface="+mn-ea"/>
            </a:endParaRPr>
          </a:p>
          <a:p>
            <a:pPr marL="457200" indent="-457200">
              <a:spcBef>
                <a:spcPts val="120"/>
              </a:spcBef>
              <a:spcAft>
                <a:spcPts val="120"/>
              </a:spcAft>
              <a:buAutoNum type="arabicPeriod"/>
            </a:pPr>
            <a:endParaRPr lang="en-US" altLang="zh-TW" sz="2300" dirty="0">
              <a:latin typeface="+mn-ea"/>
            </a:endParaRPr>
          </a:p>
          <a:p>
            <a:pPr>
              <a:spcBef>
                <a:spcPts val="120"/>
              </a:spcBef>
              <a:spcAft>
                <a:spcPts val="120"/>
              </a:spcAft>
            </a:pPr>
            <a:endParaRPr lang="en-US" altLang="zh-TW" sz="2300" dirty="0">
              <a:latin typeface="+mn-ea"/>
            </a:endParaRPr>
          </a:p>
        </p:txBody>
      </p:sp>
    </p:spTree>
    <p:extLst>
      <p:ext uri="{BB962C8B-B14F-4D97-AF65-F5344CB8AC3E}">
        <p14:creationId xmlns:p14="http://schemas.microsoft.com/office/powerpoint/2010/main" val="418666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23C1-7643-8CF6-D959-3902995880DE}"/>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2DC33BFD-2760-E583-1275-610A8AACD422}"/>
              </a:ext>
            </a:extLst>
          </p:cNvPr>
          <p:cNvSpPr>
            <a:spLocks noGrp="1"/>
          </p:cNvSpPr>
          <p:nvPr>
            <p:ph type="title"/>
          </p:nvPr>
        </p:nvSpPr>
        <p:spPr>
          <a:xfrm>
            <a:off x="809624" y="631826"/>
            <a:ext cx="8475778" cy="809348"/>
          </a:xfrm>
        </p:spPr>
        <p:txBody>
          <a:bodyPr rtlCol="0">
            <a:normAutofit/>
          </a:bodyPr>
          <a:lstStyle/>
          <a:p>
            <a:pPr algn="l" rtl="0"/>
            <a:r>
              <a:rPr lang="zh-TW" altLang="en-US" dirty="0"/>
              <a:t>模型解釋：</a:t>
            </a:r>
            <a:r>
              <a:rPr lang="en-US" altLang="zh-TW" dirty="0"/>
              <a:t>Random Forest Regressor</a:t>
            </a:r>
            <a:endParaRPr lang="zh-TW" altLang="en-US" dirty="0"/>
          </a:p>
        </p:txBody>
      </p:sp>
      <p:pic>
        <p:nvPicPr>
          <p:cNvPr id="4" name="圖片 3">
            <a:extLst>
              <a:ext uri="{FF2B5EF4-FFF2-40B4-BE49-F238E27FC236}">
                <a16:creationId xmlns:a16="http://schemas.microsoft.com/office/drawing/2014/main" id="{7C4C17B4-B6BE-F8DC-13F3-7F8AE0CE3851}"/>
              </a:ext>
            </a:extLst>
          </p:cNvPr>
          <p:cNvPicPr>
            <a:picLocks noChangeAspect="1"/>
          </p:cNvPicPr>
          <p:nvPr/>
        </p:nvPicPr>
        <p:blipFill>
          <a:blip r:embed="rId3"/>
          <a:srcRect/>
          <a:stretch/>
        </p:blipFill>
        <p:spPr>
          <a:xfrm>
            <a:off x="809624" y="1756025"/>
            <a:ext cx="7269494" cy="4279400"/>
          </a:xfrm>
          <a:prstGeom prst="rect">
            <a:avLst/>
          </a:prstGeom>
        </p:spPr>
      </p:pic>
      <p:sp>
        <p:nvSpPr>
          <p:cNvPr id="7" name="文字方塊 6">
            <a:extLst>
              <a:ext uri="{FF2B5EF4-FFF2-40B4-BE49-F238E27FC236}">
                <a16:creationId xmlns:a16="http://schemas.microsoft.com/office/drawing/2014/main" id="{0991B232-DFF2-5572-719F-513A2B27D9E2}"/>
              </a:ext>
            </a:extLst>
          </p:cNvPr>
          <p:cNvSpPr txBox="1"/>
          <p:nvPr/>
        </p:nvSpPr>
        <p:spPr>
          <a:xfrm>
            <a:off x="8439149" y="2066925"/>
            <a:ext cx="3495675" cy="4478149"/>
          </a:xfrm>
          <a:prstGeom prst="rect">
            <a:avLst/>
          </a:prstGeom>
          <a:noFill/>
        </p:spPr>
        <p:txBody>
          <a:bodyPr wrap="square" rtlCol="0">
            <a:spAutoFit/>
          </a:bodyPr>
          <a:lstStyle/>
          <a:p>
            <a:pPr>
              <a:lnSpc>
                <a:spcPct val="150000"/>
              </a:lnSpc>
            </a:pPr>
            <a:r>
              <a:rPr lang="zh-TW" altLang="en-US" sz="2300" dirty="0">
                <a:latin typeface="+mn-ea"/>
              </a:rPr>
              <a:t>由左圖可知：</a:t>
            </a:r>
            <a:endParaRPr lang="en-US" altLang="zh-TW" sz="2300" dirty="0">
              <a:latin typeface="+mn-ea"/>
            </a:endParaRPr>
          </a:p>
          <a:p>
            <a:pPr>
              <a:lnSpc>
                <a:spcPct val="150000"/>
              </a:lnSpc>
            </a:pPr>
            <a:r>
              <a:rPr lang="en-US" altLang="zh-TW" sz="2300" dirty="0" err="1">
                <a:latin typeface="+mn-ea"/>
              </a:rPr>
              <a:t>Dew_Point</a:t>
            </a:r>
            <a:r>
              <a:rPr lang="en-US" altLang="zh-TW" sz="2300" dirty="0">
                <a:latin typeface="+mn-ea"/>
              </a:rPr>
              <a:t>(</a:t>
            </a:r>
            <a:r>
              <a:rPr lang="zh-TW" altLang="en-US" sz="2300" dirty="0">
                <a:latin typeface="+mn-ea"/>
              </a:rPr>
              <a:t>露點溫度</a:t>
            </a:r>
            <a:r>
              <a:rPr lang="en-US" altLang="zh-TW" sz="2300" dirty="0">
                <a:latin typeface="+mn-ea"/>
              </a:rPr>
              <a:t>)</a:t>
            </a:r>
            <a:r>
              <a:rPr lang="zh-TW" altLang="en-US" sz="2300" dirty="0">
                <a:latin typeface="+mn-ea"/>
              </a:rPr>
              <a:t> 的確對預測健康風險指標是一個很重要的變數</a:t>
            </a:r>
            <a:endParaRPr lang="en-US" altLang="zh-TW" sz="2300" dirty="0">
              <a:latin typeface="+mn-ea"/>
            </a:endParaRPr>
          </a:p>
          <a:p>
            <a:pPr>
              <a:lnSpc>
                <a:spcPct val="150000"/>
              </a:lnSpc>
            </a:pPr>
            <a:r>
              <a:rPr lang="zh-TW" altLang="en-US" sz="2300" dirty="0">
                <a:latin typeface="+mn-ea"/>
              </a:rPr>
              <a:t>而</a:t>
            </a:r>
            <a:r>
              <a:rPr lang="en-US" altLang="zh-TW" sz="2300" dirty="0" err="1">
                <a:latin typeface="+mn-ea"/>
              </a:rPr>
              <a:t>Heat_Index</a:t>
            </a:r>
            <a:r>
              <a:rPr lang="en-US" altLang="zh-TW" sz="2300" dirty="0">
                <a:latin typeface="+mn-ea"/>
              </a:rPr>
              <a:t>(</a:t>
            </a:r>
            <a:r>
              <a:rPr lang="zh-TW" altLang="en-US" sz="2300" dirty="0">
                <a:latin typeface="+mn-ea"/>
              </a:rPr>
              <a:t>熱指數</a:t>
            </a:r>
            <a:r>
              <a:rPr lang="en-US" altLang="zh-TW" sz="2300" dirty="0">
                <a:latin typeface="+mn-ea"/>
              </a:rPr>
              <a:t>)</a:t>
            </a:r>
            <a:r>
              <a:rPr lang="zh-TW" altLang="en-US" sz="2300" dirty="0">
                <a:latin typeface="+mn-ea"/>
              </a:rPr>
              <a:t>是其次重要</a:t>
            </a:r>
            <a:endParaRPr lang="en-US" altLang="zh-TW" sz="2300" dirty="0">
              <a:latin typeface="+mn-ea"/>
            </a:endParaRPr>
          </a:p>
          <a:p>
            <a:endParaRPr lang="en-US" altLang="zh-TW" sz="2000" dirty="0">
              <a:latin typeface="+mn-ea"/>
            </a:endParaRPr>
          </a:p>
          <a:p>
            <a:endParaRPr lang="en-US" altLang="zh-TW" sz="2000" dirty="0">
              <a:latin typeface="+mn-ea"/>
            </a:endParaRPr>
          </a:p>
          <a:p>
            <a:endParaRPr lang="en-US" altLang="zh-TW" sz="2000" dirty="0">
              <a:latin typeface="+mn-ea"/>
            </a:endParaRPr>
          </a:p>
          <a:p>
            <a:endParaRPr lang="zh-TW" altLang="en-US" dirty="0"/>
          </a:p>
        </p:txBody>
      </p:sp>
    </p:spTree>
    <p:extLst>
      <p:ext uri="{BB962C8B-B14F-4D97-AF65-F5344CB8AC3E}">
        <p14:creationId xmlns:p14="http://schemas.microsoft.com/office/powerpoint/2010/main" val="3176148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A7EFA-D35D-0E0E-6460-9C51708354FB}"/>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50FA4280-D97A-7925-D70D-7F4E00353F63}"/>
              </a:ext>
            </a:extLst>
          </p:cNvPr>
          <p:cNvSpPr>
            <a:spLocks noGrp="1"/>
          </p:cNvSpPr>
          <p:nvPr>
            <p:ph type="title"/>
          </p:nvPr>
        </p:nvSpPr>
        <p:spPr>
          <a:xfrm>
            <a:off x="809624" y="631826"/>
            <a:ext cx="8475778" cy="809348"/>
          </a:xfrm>
        </p:spPr>
        <p:txBody>
          <a:bodyPr rtlCol="0">
            <a:normAutofit/>
          </a:bodyPr>
          <a:lstStyle/>
          <a:p>
            <a:pPr algn="l" rtl="0"/>
            <a:r>
              <a:rPr lang="zh-TW" altLang="en-US" dirty="0"/>
              <a:t>模型解釋：</a:t>
            </a:r>
            <a:r>
              <a:rPr lang="en-US" altLang="zh-TW" dirty="0"/>
              <a:t>Support Vector Regression</a:t>
            </a:r>
            <a:endParaRPr lang="zh-TW" altLang="en-US" dirty="0"/>
          </a:p>
        </p:txBody>
      </p:sp>
      <p:sp>
        <p:nvSpPr>
          <p:cNvPr id="8" name="文字方塊 7">
            <a:extLst>
              <a:ext uri="{FF2B5EF4-FFF2-40B4-BE49-F238E27FC236}">
                <a16:creationId xmlns:a16="http://schemas.microsoft.com/office/drawing/2014/main" id="{35522685-516C-93C0-248F-31D20A2E6446}"/>
              </a:ext>
            </a:extLst>
          </p:cNvPr>
          <p:cNvSpPr txBox="1"/>
          <p:nvPr/>
        </p:nvSpPr>
        <p:spPr>
          <a:xfrm flipH="1">
            <a:off x="477039" y="1964752"/>
            <a:ext cx="5237960" cy="3631763"/>
          </a:xfrm>
          <a:prstGeom prst="rect">
            <a:avLst/>
          </a:prstGeom>
          <a:noFill/>
        </p:spPr>
        <p:txBody>
          <a:bodyPr wrap="square" rtlCol="0">
            <a:spAutoFit/>
          </a:bodyPr>
          <a:lstStyle/>
          <a:p>
            <a:r>
              <a:rPr lang="zh-TW" altLang="en-US" sz="2300" dirty="0">
                <a:latin typeface="+mn-ea"/>
              </a:rPr>
              <a:t>我們用</a:t>
            </a:r>
            <a:r>
              <a:rPr lang="en-US" altLang="zh-TW" sz="2300" dirty="0">
                <a:latin typeface="+mn-ea"/>
              </a:rPr>
              <a:t>SHAP</a:t>
            </a:r>
            <a:r>
              <a:rPr lang="zh-TW" altLang="en-US" sz="2300" dirty="0">
                <a:latin typeface="+mn-ea"/>
              </a:rPr>
              <a:t>的方式去解釋</a:t>
            </a:r>
            <a:r>
              <a:rPr lang="en-US" altLang="zh-TW" sz="2300" dirty="0">
                <a:latin typeface="+mn-ea"/>
              </a:rPr>
              <a:t>SVR</a:t>
            </a:r>
            <a:r>
              <a:rPr lang="zh-TW" altLang="en-US" sz="2300" dirty="0">
                <a:latin typeface="+mn-ea"/>
              </a:rPr>
              <a:t>模型，</a:t>
            </a:r>
            <a:endParaRPr lang="en-US" altLang="zh-TW" sz="2300" dirty="0">
              <a:latin typeface="+mn-ea"/>
            </a:endParaRPr>
          </a:p>
          <a:p>
            <a:pPr marL="457200" indent="-457200">
              <a:buAutoNum type="arabicPeriod"/>
            </a:pPr>
            <a:r>
              <a:rPr lang="en-US" altLang="zh-TW" sz="2300" dirty="0" err="1">
                <a:latin typeface="+mn-ea"/>
              </a:rPr>
              <a:t>Dew_Point</a:t>
            </a:r>
            <a:r>
              <a:rPr lang="en-US" altLang="zh-TW" sz="2300" dirty="0">
                <a:latin typeface="+mn-ea"/>
              </a:rPr>
              <a:t>(</a:t>
            </a:r>
            <a:r>
              <a:rPr lang="zh-TW" altLang="en-US" sz="2300" dirty="0">
                <a:latin typeface="+mn-ea"/>
              </a:rPr>
              <a:t>露點溫度</a:t>
            </a:r>
            <a:r>
              <a:rPr lang="en-US" altLang="zh-TW" sz="2300" dirty="0">
                <a:latin typeface="+mn-ea"/>
              </a:rPr>
              <a:t>)</a:t>
            </a:r>
            <a:r>
              <a:rPr lang="zh-TW" altLang="en-US" sz="2300" dirty="0">
                <a:latin typeface="+mn-ea"/>
              </a:rPr>
              <a:t>跟</a:t>
            </a:r>
            <a:r>
              <a:rPr lang="en-US" altLang="zh-TW" sz="2300" dirty="0" err="1">
                <a:latin typeface="+mn-ea"/>
              </a:rPr>
              <a:t>Cloud_Cover</a:t>
            </a:r>
            <a:r>
              <a:rPr lang="en-US" altLang="zh-TW" sz="2300" dirty="0">
                <a:latin typeface="+mn-ea"/>
              </a:rPr>
              <a:t>(</a:t>
            </a:r>
            <a:r>
              <a:rPr lang="zh-TW" altLang="en-US" sz="2300" dirty="0">
                <a:latin typeface="+mn-ea"/>
              </a:rPr>
              <a:t>雲量覆蓋率</a:t>
            </a:r>
            <a:r>
              <a:rPr lang="en-US" altLang="zh-TW" sz="2300" dirty="0">
                <a:latin typeface="+mn-ea"/>
              </a:rPr>
              <a:t>)</a:t>
            </a:r>
            <a:r>
              <a:rPr lang="zh-TW" altLang="en-US" sz="2300" dirty="0">
                <a:latin typeface="+mn-ea"/>
              </a:rPr>
              <a:t> </a:t>
            </a:r>
            <a:r>
              <a:rPr lang="en-US" altLang="zh-TW" sz="2300" dirty="0">
                <a:latin typeface="+mn-ea"/>
              </a:rPr>
              <a:t>SHAP</a:t>
            </a:r>
            <a:r>
              <a:rPr lang="zh-TW" altLang="en-US" sz="2300" dirty="0">
                <a:latin typeface="+mn-ea"/>
              </a:rPr>
              <a:t>值分佈較廣，所以對模型預測有較大的影響</a:t>
            </a:r>
            <a:endParaRPr lang="en-US" altLang="zh-TW" sz="2300" dirty="0">
              <a:latin typeface="+mn-ea"/>
            </a:endParaRPr>
          </a:p>
          <a:p>
            <a:pPr marL="457200" indent="-457200">
              <a:buAutoNum type="arabicPeriod"/>
            </a:pPr>
            <a:r>
              <a:rPr lang="en-US" altLang="zh-TW" sz="2300" dirty="0">
                <a:latin typeface="+mn-ea"/>
              </a:rPr>
              <a:t>Pressure(</a:t>
            </a:r>
            <a:r>
              <a:rPr lang="zh-TW" altLang="en-US" sz="2300" dirty="0">
                <a:latin typeface="+mn-ea"/>
              </a:rPr>
              <a:t>氣壓</a:t>
            </a:r>
            <a:r>
              <a:rPr lang="en-US" altLang="zh-TW" sz="2300" dirty="0">
                <a:latin typeface="+mn-ea"/>
              </a:rPr>
              <a:t>)</a:t>
            </a:r>
            <a:r>
              <a:rPr lang="zh-TW" altLang="en-US" sz="2300" dirty="0">
                <a:latin typeface="+mn-ea"/>
              </a:rPr>
              <a:t>紅色點幾乎都分佈在左邊，所以他的數值增加，有潛在可能健康風險指標會降低</a:t>
            </a:r>
          </a:p>
          <a:p>
            <a:endParaRPr lang="en-US" altLang="zh-TW" sz="2300" dirty="0">
              <a:latin typeface="+mn-ea"/>
            </a:endParaRPr>
          </a:p>
          <a:p>
            <a:endParaRPr lang="en-US" altLang="zh-TW" sz="2300" dirty="0">
              <a:latin typeface="+mn-ea"/>
            </a:endParaRPr>
          </a:p>
        </p:txBody>
      </p:sp>
      <p:pic>
        <p:nvPicPr>
          <p:cNvPr id="7" name="圖片 6">
            <a:extLst>
              <a:ext uri="{FF2B5EF4-FFF2-40B4-BE49-F238E27FC236}">
                <a16:creationId xmlns:a16="http://schemas.microsoft.com/office/drawing/2014/main" id="{05F4899A-CA95-DB81-1B0D-9E5FD55F6DEB}"/>
              </a:ext>
            </a:extLst>
          </p:cNvPr>
          <p:cNvPicPr>
            <a:picLocks noChangeAspect="1"/>
          </p:cNvPicPr>
          <p:nvPr/>
        </p:nvPicPr>
        <p:blipFill>
          <a:blip r:embed="rId3"/>
          <a:srcRect/>
          <a:stretch/>
        </p:blipFill>
        <p:spPr>
          <a:xfrm>
            <a:off x="5714999" y="1809710"/>
            <a:ext cx="6293875" cy="4416464"/>
          </a:xfrm>
          <a:prstGeom prst="rect">
            <a:avLst/>
          </a:prstGeom>
        </p:spPr>
      </p:pic>
    </p:spTree>
    <p:extLst>
      <p:ext uri="{BB962C8B-B14F-4D97-AF65-F5344CB8AC3E}">
        <p14:creationId xmlns:p14="http://schemas.microsoft.com/office/powerpoint/2010/main" val="3397430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91919-F514-89DA-95E3-A5883D28F802}"/>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95258E89-1844-3ED3-D815-1B40B1823439}"/>
              </a:ext>
            </a:extLst>
          </p:cNvPr>
          <p:cNvSpPr>
            <a:spLocks noGrp="1"/>
          </p:cNvSpPr>
          <p:nvPr>
            <p:ph type="title"/>
          </p:nvPr>
        </p:nvSpPr>
        <p:spPr>
          <a:xfrm>
            <a:off x="809624" y="631826"/>
            <a:ext cx="8475778" cy="809348"/>
          </a:xfrm>
        </p:spPr>
        <p:txBody>
          <a:bodyPr rtlCol="0">
            <a:normAutofit/>
          </a:bodyPr>
          <a:lstStyle/>
          <a:p>
            <a:pPr algn="l" rtl="0"/>
            <a:r>
              <a:rPr lang="zh-TW" altLang="en-US" dirty="0"/>
              <a:t>結論</a:t>
            </a:r>
          </a:p>
        </p:txBody>
      </p:sp>
      <p:sp>
        <p:nvSpPr>
          <p:cNvPr id="2" name="文字方塊 1">
            <a:extLst>
              <a:ext uri="{FF2B5EF4-FFF2-40B4-BE49-F238E27FC236}">
                <a16:creationId xmlns:a16="http://schemas.microsoft.com/office/drawing/2014/main" id="{E2ECF08B-BA93-B11A-64FB-9BDEF9F4C2D8}"/>
              </a:ext>
            </a:extLst>
          </p:cNvPr>
          <p:cNvSpPr txBox="1"/>
          <p:nvPr/>
        </p:nvSpPr>
        <p:spPr>
          <a:xfrm flipH="1">
            <a:off x="809624" y="1441174"/>
            <a:ext cx="6667501" cy="553998"/>
          </a:xfrm>
          <a:prstGeom prst="rect">
            <a:avLst/>
          </a:prstGeom>
          <a:noFill/>
        </p:spPr>
        <p:txBody>
          <a:bodyPr wrap="square" rtlCol="0">
            <a:spAutoFit/>
          </a:bodyPr>
          <a:lstStyle/>
          <a:p>
            <a:pPr marL="514350" indent="-514350">
              <a:buAutoNum type="arabicPeriod"/>
            </a:pPr>
            <a:r>
              <a:rPr lang="en-US" altLang="zh-TW" sz="3000" dirty="0">
                <a:latin typeface="+mn-ea"/>
              </a:rPr>
              <a:t>SVM</a:t>
            </a:r>
            <a:r>
              <a:rPr lang="zh-TW" altLang="en-US" sz="3000" dirty="0">
                <a:latin typeface="+mn-ea"/>
              </a:rPr>
              <a:t>：</a:t>
            </a:r>
            <a:endParaRPr lang="en-US" altLang="zh-TW" sz="3000" dirty="0">
              <a:latin typeface="+mn-ea"/>
            </a:endParaRPr>
          </a:p>
        </p:txBody>
      </p:sp>
      <p:sp>
        <p:nvSpPr>
          <p:cNvPr id="3" name="文字方塊 2">
            <a:extLst>
              <a:ext uri="{FF2B5EF4-FFF2-40B4-BE49-F238E27FC236}">
                <a16:creationId xmlns:a16="http://schemas.microsoft.com/office/drawing/2014/main" id="{F70B4614-C2E4-5A66-F7D7-B55B69AFADC0}"/>
              </a:ext>
            </a:extLst>
          </p:cNvPr>
          <p:cNvSpPr txBox="1"/>
          <p:nvPr/>
        </p:nvSpPr>
        <p:spPr>
          <a:xfrm flipH="1">
            <a:off x="809624" y="4169487"/>
            <a:ext cx="10816319" cy="2862322"/>
          </a:xfrm>
          <a:prstGeom prst="rect">
            <a:avLst/>
          </a:prstGeom>
          <a:noFill/>
        </p:spPr>
        <p:txBody>
          <a:bodyPr wrap="square" rtlCol="0">
            <a:spAutoFit/>
          </a:bodyPr>
          <a:lstStyle/>
          <a:p>
            <a:pPr marL="514350" indent="-514350">
              <a:buFont typeface="Wingdings" panose="05000000000000000000" pitchFamily="2" charset="2"/>
              <a:buChar char="l"/>
            </a:pPr>
            <a:r>
              <a:rPr lang="zh-TW" altLang="en-US" sz="3000" dirty="0">
                <a:latin typeface="+mn-ea"/>
              </a:rPr>
              <a:t>在這兩個模型中，</a:t>
            </a:r>
            <a:r>
              <a:rPr lang="en-US" altLang="zh-TW" sz="3000" dirty="0" err="1">
                <a:latin typeface="+mn-ea"/>
              </a:rPr>
              <a:t>Dew_Point</a:t>
            </a:r>
            <a:r>
              <a:rPr lang="en-US" altLang="zh-TW" sz="3000" dirty="0">
                <a:latin typeface="+mn-ea"/>
              </a:rPr>
              <a:t>(</a:t>
            </a:r>
            <a:r>
              <a:rPr lang="zh-TW" altLang="en-US" sz="3000" dirty="0">
                <a:latin typeface="+mn-ea"/>
              </a:rPr>
              <a:t>露點溫度</a:t>
            </a:r>
            <a:r>
              <a:rPr lang="en-US" altLang="zh-TW" sz="3000" dirty="0">
                <a:latin typeface="+mn-ea"/>
              </a:rPr>
              <a:t>) </a:t>
            </a:r>
            <a:r>
              <a:rPr lang="zh-TW" altLang="en-US" sz="3000" dirty="0">
                <a:latin typeface="+mn-ea"/>
              </a:rPr>
              <a:t>都是影響預測結果的重要特徵</a:t>
            </a:r>
            <a:endParaRPr lang="en-US" altLang="zh-TW" sz="3000" dirty="0">
              <a:latin typeface="+mn-ea"/>
            </a:endParaRPr>
          </a:p>
          <a:p>
            <a:pPr marL="514350" indent="-514350">
              <a:buFont typeface="Wingdings" panose="05000000000000000000" pitchFamily="2" charset="2"/>
              <a:buChar char="l"/>
            </a:pPr>
            <a:r>
              <a:rPr lang="zh-TW" altLang="en-US" sz="3000" dirty="0">
                <a:latin typeface="+mn-ea"/>
              </a:rPr>
              <a:t>在這兩個模型中，</a:t>
            </a:r>
            <a:r>
              <a:rPr lang="en-US" altLang="zh-TW" sz="3000" dirty="0">
                <a:latin typeface="+mn-ea"/>
              </a:rPr>
              <a:t>Random Forest Regressor</a:t>
            </a:r>
            <a:r>
              <a:rPr lang="zh-TW" altLang="en-US" sz="3000" dirty="0">
                <a:latin typeface="+mn-ea"/>
              </a:rPr>
              <a:t>的指標優於</a:t>
            </a:r>
            <a:r>
              <a:rPr lang="en-US" altLang="zh-TW" sz="3000" dirty="0">
                <a:latin typeface="+mn-ea"/>
              </a:rPr>
              <a:t>Support Vector Regression</a:t>
            </a:r>
            <a:r>
              <a:rPr lang="zh-TW" altLang="en-US" sz="3000" dirty="0">
                <a:latin typeface="+mn-ea"/>
              </a:rPr>
              <a:t>，所以我們會選擇</a:t>
            </a:r>
            <a:r>
              <a:rPr lang="en-US" altLang="zh-TW" sz="3000" dirty="0">
                <a:solidFill>
                  <a:schemeClr val="accent5">
                    <a:lumMod val="75000"/>
                  </a:schemeClr>
                </a:solidFill>
                <a:latin typeface="+mn-ea"/>
              </a:rPr>
              <a:t>Random Forest Regressor</a:t>
            </a:r>
          </a:p>
          <a:p>
            <a:endParaRPr lang="en-US" altLang="zh-TW" sz="3000" dirty="0">
              <a:latin typeface="+mn-ea"/>
            </a:endParaRPr>
          </a:p>
        </p:txBody>
      </p:sp>
      <p:sp>
        <p:nvSpPr>
          <p:cNvPr id="9" name="文字方塊 8">
            <a:extLst>
              <a:ext uri="{FF2B5EF4-FFF2-40B4-BE49-F238E27FC236}">
                <a16:creationId xmlns:a16="http://schemas.microsoft.com/office/drawing/2014/main" id="{9474C9EA-1073-8C36-5D90-BA47F59BE31A}"/>
              </a:ext>
            </a:extLst>
          </p:cNvPr>
          <p:cNvSpPr txBox="1"/>
          <p:nvPr/>
        </p:nvSpPr>
        <p:spPr>
          <a:xfrm flipH="1">
            <a:off x="809624" y="2862873"/>
            <a:ext cx="6667501" cy="553998"/>
          </a:xfrm>
          <a:prstGeom prst="rect">
            <a:avLst/>
          </a:prstGeom>
          <a:noFill/>
        </p:spPr>
        <p:txBody>
          <a:bodyPr wrap="square" rtlCol="0">
            <a:spAutoFit/>
          </a:bodyPr>
          <a:lstStyle/>
          <a:p>
            <a:r>
              <a:rPr lang="en-US" altLang="zh-TW" sz="3000" dirty="0">
                <a:latin typeface="+mn-ea"/>
              </a:rPr>
              <a:t>2.</a:t>
            </a:r>
            <a:r>
              <a:rPr lang="zh-TW" altLang="en-US" sz="3000" dirty="0">
                <a:latin typeface="+mn-ea"/>
              </a:rPr>
              <a:t> </a:t>
            </a:r>
            <a:r>
              <a:rPr lang="en-US" altLang="zh-TW" sz="3000" dirty="0">
                <a:latin typeface="+mn-ea"/>
              </a:rPr>
              <a:t>RF</a:t>
            </a:r>
            <a:r>
              <a:rPr lang="zh-TW" altLang="en-US" sz="3000" dirty="0">
                <a:latin typeface="+mn-ea"/>
              </a:rPr>
              <a:t>：</a:t>
            </a:r>
            <a:endParaRPr lang="en-US" altLang="zh-TW" sz="3000" dirty="0">
              <a:latin typeface="+mn-ea"/>
            </a:endParaRPr>
          </a:p>
        </p:txBody>
      </p:sp>
      <p:pic>
        <p:nvPicPr>
          <p:cNvPr id="5" name="圖片 4" descr="一張含有 文字, 螢幕擷取畫面, 軟體, 多媒體軟體 的圖片&#10;&#10;自動產生的描述">
            <a:extLst>
              <a:ext uri="{FF2B5EF4-FFF2-40B4-BE49-F238E27FC236}">
                <a16:creationId xmlns:a16="http://schemas.microsoft.com/office/drawing/2014/main" id="{7D0869A0-100D-2BA4-C48A-BED7E61B0800}"/>
              </a:ext>
            </a:extLst>
          </p:cNvPr>
          <p:cNvPicPr>
            <a:picLocks noChangeAspect="1"/>
          </p:cNvPicPr>
          <p:nvPr/>
        </p:nvPicPr>
        <p:blipFill>
          <a:blip r:embed="rId3"/>
          <a:srcRect l="10001" t="20866" r="13827" b="56193"/>
          <a:stretch/>
        </p:blipFill>
        <p:spPr>
          <a:xfrm>
            <a:off x="2800351" y="1222703"/>
            <a:ext cx="7924800" cy="963437"/>
          </a:xfrm>
          <a:prstGeom prst="rect">
            <a:avLst/>
          </a:prstGeom>
        </p:spPr>
      </p:pic>
      <p:pic>
        <p:nvPicPr>
          <p:cNvPr id="7" name="圖片 6" descr="一張含有 文字, 螢幕擷取畫面, 軟體, 多媒體軟體 的圖片&#10;&#10;自動產生的描述">
            <a:extLst>
              <a:ext uri="{FF2B5EF4-FFF2-40B4-BE49-F238E27FC236}">
                <a16:creationId xmlns:a16="http://schemas.microsoft.com/office/drawing/2014/main" id="{E70EEB6F-40E2-4C63-F633-668F9048E705}"/>
              </a:ext>
            </a:extLst>
          </p:cNvPr>
          <p:cNvPicPr>
            <a:picLocks noChangeAspect="1"/>
          </p:cNvPicPr>
          <p:nvPr/>
        </p:nvPicPr>
        <p:blipFill>
          <a:blip r:embed="rId3"/>
          <a:srcRect l="10407" t="72324" r="13968" b="6387"/>
          <a:stretch/>
        </p:blipFill>
        <p:spPr>
          <a:xfrm>
            <a:off x="2800351" y="2708828"/>
            <a:ext cx="7924800" cy="900547"/>
          </a:xfrm>
          <a:prstGeom prst="rect">
            <a:avLst/>
          </a:prstGeom>
        </p:spPr>
      </p:pic>
    </p:spTree>
    <p:extLst>
      <p:ext uri="{BB962C8B-B14F-4D97-AF65-F5344CB8AC3E}">
        <p14:creationId xmlns:p14="http://schemas.microsoft.com/office/powerpoint/2010/main" val="4187154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2A451-5BB9-DF1F-7708-2C3C75A79D9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C967453-2419-3801-7A34-078C72F64260}"/>
              </a:ext>
            </a:extLst>
          </p:cNvPr>
          <p:cNvSpPr>
            <a:spLocks noGrp="1"/>
          </p:cNvSpPr>
          <p:nvPr>
            <p:ph type="ctrTitle"/>
          </p:nvPr>
        </p:nvSpPr>
        <p:spPr>
          <a:xfrm>
            <a:off x="6991349" y="2571235"/>
            <a:ext cx="4867275" cy="1715531"/>
          </a:xfrm>
        </p:spPr>
        <p:txBody>
          <a:bodyPr rtlCol="0"/>
          <a:lstStyle/>
          <a:p>
            <a:pPr rtl="0"/>
            <a:r>
              <a:rPr lang="en-US" altLang="zh-TW" sz="3000" dirty="0"/>
              <a:t>Thanks</a:t>
            </a:r>
            <a:endParaRPr lang="zh-TW" altLang="en-US" sz="3000" dirty="0"/>
          </a:p>
        </p:txBody>
      </p:sp>
    </p:spTree>
    <p:extLst>
      <p:ext uri="{BB962C8B-B14F-4D97-AF65-F5344CB8AC3E}">
        <p14:creationId xmlns:p14="http://schemas.microsoft.com/office/powerpoint/2010/main" val="101247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846B0-076C-1763-F999-DE2505E6928F}"/>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8A93F333-15EA-ED1D-AFF1-E3FFA8A9DE61}"/>
              </a:ext>
            </a:extLst>
          </p:cNvPr>
          <p:cNvSpPr>
            <a:spLocks noGrp="1"/>
          </p:cNvSpPr>
          <p:nvPr>
            <p:ph type="title"/>
          </p:nvPr>
        </p:nvSpPr>
        <p:spPr>
          <a:xfrm>
            <a:off x="809625" y="631826"/>
            <a:ext cx="3448050" cy="1016000"/>
          </a:xfrm>
        </p:spPr>
        <p:txBody>
          <a:bodyPr rtlCol="0"/>
          <a:lstStyle/>
          <a:p>
            <a:pPr algn="l" rtl="0"/>
            <a:r>
              <a:rPr lang="zh-TW" altLang="en-US" dirty="0"/>
              <a:t>資料集變數介紹</a:t>
            </a:r>
          </a:p>
        </p:txBody>
      </p:sp>
      <p:sp>
        <p:nvSpPr>
          <p:cNvPr id="12" name="文字方塊 11">
            <a:extLst>
              <a:ext uri="{FF2B5EF4-FFF2-40B4-BE49-F238E27FC236}">
                <a16:creationId xmlns:a16="http://schemas.microsoft.com/office/drawing/2014/main" id="{4BD17DD1-3D99-09F3-4961-AB98DFBEA18A}"/>
              </a:ext>
            </a:extLst>
          </p:cNvPr>
          <p:cNvSpPr txBox="1"/>
          <p:nvPr/>
        </p:nvSpPr>
        <p:spPr>
          <a:xfrm>
            <a:off x="5638800" y="2971800"/>
            <a:ext cx="914400" cy="914400"/>
          </a:xfrm>
          <a:prstGeom prst="rect">
            <a:avLst/>
          </a:prstGeom>
          <a:noFill/>
        </p:spPr>
        <p:txBody>
          <a:bodyPr wrap="square" rtlCol="0">
            <a:spAutoFit/>
          </a:bodyPr>
          <a:lstStyle/>
          <a:p>
            <a:endParaRPr lang="zh-TW" altLang="en-US" dirty="0"/>
          </a:p>
        </p:txBody>
      </p:sp>
      <p:sp>
        <p:nvSpPr>
          <p:cNvPr id="14" name="文字方塊 13">
            <a:extLst>
              <a:ext uri="{FF2B5EF4-FFF2-40B4-BE49-F238E27FC236}">
                <a16:creationId xmlns:a16="http://schemas.microsoft.com/office/drawing/2014/main" id="{8DA0944F-7773-D215-2C10-70B7588CD1BD}"/>
              </a:ext>
            </a:extLst>
          </p:cNvPr>
          <p:cNvSpPr txBox="1"/>
          <p:nvPr/>
        </p:nvSpPr>
        <p:spPr>
          <a:xfrm>
            <a:off x="809625" y="1647826"/>
            <a:ext cx="5667375" cy="5309146"/>
          </a:xfrm>
          <a:prstGeom prst="rect">
            <a:avLst/>
          </a:prstGeom>
          <a:noFill/>
        </p:spPr>
        <p:txBody>
          <a:bodyPr wrap="square" rtlCol="0">
            <a:spAutoFit/>
          </a:bodyPr>
          <a:lstStyle/>
          <a:p>
            <a:r>
              <a:rPr lang="zh-TW" altLang="en-US" sz="2300" dirty="0">
                <a:latin typeface="+mn-ea"/>
              </a:rPr>
              <a:t>天氣：</a:t>
            </a:r>
            <a:endParaRPr lang="en-US" altLang="zh-TW" sz="2300" dirty="0">
              <a:latin typeface="+mn-ea"/>
            </a:endParaRPr>
          </a:p>
          <a:p>
            <a:pPr marL="457200" indent="-457200">
              <a:buAutoNum type="arabicPeriod"/>
            </a:pPr>
            <a:r>
              <a:rPr lang="en-US" altLang="zh-TW" sz="2300" dirty="0" err="1">
                <a:latin typeface="+mn-ea"/>
              </a:rPr>
              <a:t>Condition_Code</a:t>
            </a:r>
            <a:r>
              <a:rPr lang="en-US" altLang="zh-TW" sz="2300" dirty="0">
                <a:latin typeface="+mn-ea"/>
              </a:rPr>
              <a:t>(</a:t>
            </a:r>
            <a:r>
              <a:rPr lang="zh-TW" altLang="en-US" sz="2300" dirty="0">
                <a:latin typeface="+mn-ea"/>
              </a:rPr>
              <a:t>特定天氣狀況的代碼</a:t>
            </a:r>
            <a:r>
              <a:rPr lang="en-US" altLang="zh-TW" sz="2300" dirty="0">
                <a:latin typeface="+mn-ea"/>
              </a:rPr>
              <a:t>)</a:t>
            </a:r>
          </a:p>
          <a:p>
            <a:endParaRPr lang="en-US" altLang="zh-TW" sz="2300" dirty="0">
              <a:latin typeface="+mn-ea"/>
            </a:endParaRPr>
          </a:p>
          <a:p>
            <a:r>
              <a:rPr lang="zh-TW" altLang="en-US" sz="2300" dirty="0">
                <a:latin typeface="+mn-ea"/>
              </a:rPr>
              <a:t>降水：</a:t>
            </a:r>
            <a:endParaRPr lang="en-US" altLang="zh-TW" sz="2300" dirty="0">
              <a:latin typeface="+mn-ea"/>
            </a:endParaRPr>
          </a:p>
          <a:p>
            <a:pPr marL="457200" indent="-457200">
              <a:buAutoNum type="arabicPeriod"/>
            </a:pPr>
            <a:r>
              <a:rPr lang="en-US" altLang="zh-TW" sz="2300" dirty="0" err="1">
                <a:latin typeface="+mn-ea"/>
              </a:rPr>
              <a:t>Precip_Type</a:t>
            </a:r>
            <a:r>
              <a:rPr lang="en-US" altLang="zh-TW" sz="2300" dirty="0">
                <a:latin typeface="+mn-ea"/>
              </a:rPr>
              <a:t>(</a:t>
            </a:r>
            <a:r>
              <a:rPr lang="zh-TW" altLang="en-US" sz="2300" dirty="0">
                <a:latin typeface="+mn-ea"/>
              </a:rPr>
              <a:t>降水類型</a:t>
            </a:r>
            <a:r>
              <a:rPr lang="en-US" altLang="zh-TW" sz="2300" dirty="0">
                <a:latin typeface="+mn-ea"/>
              </a:rPr>
              <a:t>)</a:t>
            </a:r>
          </a:p>
          <a:p>
            <a:pPr marL="457200" indent="-457200">
              <a:buAutoNum type="arabicPeriod"/>
            </a:pPr>
            <a:r>
              <a:rPr lang="en-US" altLang="zh-TW" sz="2300" dirty="0">
                <a:latin typeface="+mn-ea"/>
              </a:rPr>
              <a:t>Precipitation(</a:t>
            </a:r>
            <a:r>
              <a:rPr lang="zh-TW" altLang="en-US" sz="2300" dirty="0">
                <a:latin typeface="+mn-ea"/>
              </a:rPr>
              <a:t>當天的總降水量</a:t>
            </a:r>
            <a:r>
              <a:rPr lang="en-US" altLang="zh-TW" sz="2300" dirty="0">
                <a:latin typeface="+mn-ea"/>
              </a:rPr>
              <a:t>)</a:t>
            </a:r>
          </a:p>
          <a:p>
            <a:pPr marL="457200" indent="-457200">
              <a:buAutoNum type="arabicPeriod"/>
            </a:pPr>
            <a:r>
              <a:rPr lang="en-US" altLang="zh-TW" sz="2300" dirty="0" err="1">
                <a:latin typeface="+mn-ea"/>
              </a:rPr>
              <a:t>Precip_Prob</a:t>
            </a:r>
            <a:r>
              <a:rPr lang="en-US" altLang="zh-TW" sz="2300" dirty="0">
                <a:latin typeface="+mn-ea"/>
              </a:rPr>
              <a:t>(</a:t>
            </a:r>
            <a:r>
              <a:rPr lang="zh-TW" altLang="en-US" sz="2300" dirty="0">
                <a:latin typeface="+mn-ea"/>
              </a:rPr>
              <a:t>降水的機率</a:t>
            </a:r>
            <a:r>
              <a:rPr lang="en-US" altLang="zh-TW" sz="2300" dirty="0">
                <a:latin typeface="+mn-ea"/>
              </a:rPr>
              <a:t>)</a:t>
            </a:r>
            <a:r>
              <a:rPr lang="zh-TW" altLang="en-US" sz="2300" dirty="0">
                <a:latin typeface="+mn-ea"/>
              </a:rPr>
              <a:t> </a:t>
            </a:r>
            <a:endParaRPr lang="en-US" altLang="zh-TW" sz="2300" dirty="0">
              <a:latin typeface="+mn-ea"/>
            </a:endParaRPr>
          </a:p>
          <a:p>
            <a:pPr marL="457200" indent="-457200">
              <a:buAutoNum type="arabicPeriod"/>
            </a:pPr>
            <a:r>
              <a:rPr lang="en-US" altLang="zh-TW" sz="2300" dirty="0" err="1">
                <a:latin typeface="+mn-ea"/>
              </a:rPr>
              <a:t>Precip_Cover</a:t>
            </a:r>
            <a:r>
              <a:rPr lang="en-US" altLang="zh-TW" sz="2300" dirty="0">
                <a:latin typeface="+mn-ea"/>
              </a:rPr>
              <a:t>(</a:t>
            </a:r>
            <a:r>
              <a:rPr lang="zh-TW" altLang="en-US" sz="2300" dirty="0">
                <a:latin typeface="+mn-ea"/>
              </a:rPr>
              <a:t>降水的覆蓋範圍</a:t>
            </a:r>
            <a:r>
              <a:rPr lang="en-US" altLang="zh-TW" sz="2300" dirty="0">
                <a:latin typeface="+mn-ea"/>
              </a:rPr>
              <a:t>)</a:t>
            </a:r>
          </a:p>
          <a:p>
            <a:endParaRPr lang="en-US" altLang="zh-TW" sz="2300" dirty="0">
              <a:latin typeface="+mn-ea"/>
            </a:endParaRPr>
          </a:p>
          <a:p>
            <a:r>
              <a:rPr lang="zh-TW" altLang="en-US" sz="2300" dirty="0">
                <a:latin typeface="+mn-ea"/>
              </a:rPr>
              <a:t>風：</a:t>
            </a:r>
            <a:endParaRPr lang="en-US" altLang="zh-TW" sz="2300" dirty="0">
              <a:latin typeface="+mn-ea"/>
            </a:endParaRPr>
          </a:p>
          <a:p>
            <a:pPr marL="457200" indent="-457200">
              <a:buAutoNum type="arabicPeriod"/>
            </a:pPr>
            <a:r>
              <a:rPr lang="en-US" altLang="zh-TW" sz="2300" dirty="0" err="1">
                <a:latin typeface="+mn-ea"/>
              </a:rPr>
              <a:t>Wind_Gust</a:t>
            </a:r>
            <a:r>
              <a:rPr lang="en-US" altLang="zh-TW" sz="2300" dirty="0">
                <a:latin typeface="+mn-ea"/>
              </a:rPr>
              <a:t>(</a:t>
            </a:r>
            <a:r>
              <a:rPr lang="zh-TW" altLang="en-US" sz="2300" dirty="0">
                <a:latin typeface="+mn-ea"/>
              </a:rPr>
              <a:t>當天的最大陣風速度</a:t>
            </a:r>
            <a:r>
              <a:rPr lang="en-US" altLang="zh-TW" sz="2300" dirty="0">
                <a:latin typeface="+mn-ea"/>
              </a:rPr>
              <a:t>)</a:t>
            </a:r>
            <a:r>
              <a:rPr lang="zh-TW" altLang="en-US" sz="2300" dirty="0">
                <a:latin typeface="+mn-ea"/>
              </a:rPr>
              <a:t> </a:t>
            </a:r>
            <a:endParaRPr lang="en-US" altLang="zh-TW" sz="2300" dirty="0">
              <a:latin typeface="+mn-ea"/>
            </a:endParaRPr>
          </a:p>
          <a:p>
            <a:pPr marL="457200" indent="-457200">
              <a:buAutoNum type="arabicPeriod"/>
            </a:pPr>
            <a:r>
              <a:rPr lang="en-US" altLang="zh-TW" sz="2300" dirty="0" err="1">
                <a:latin typeface="+mn-ea"/>
              </a:rPr>
              <a:t>Wind_Speed</a:t>
            </a:r>
            <a:r>
              <a:rPr lang="en-US" altLang="zh-TW" sz="2300" dirty="0">
                <a:latin typeface="+mn-ea"/>
              </a:rPr>
              <a:t>(</a:t>
            </a:r>
            <a:r>
              <a:rPr lang="zh-TW" altLang="en-US" sz="2300" dirty="0">
                <a:latin typeface="+mn-ea"/>
              </a:rPr>
              <a:t>當天的平均風速</a:t>
            </a:r>
            <a:r>
              <a:rPr lang="en-US" altLang="zh-TW" sz="2300" dirty="0">
                <a:latin typeface="+mn-ea"/>
              </a:rPr>
              <a:t>)</a:t>
            </a:r>
            <a:endParaRPr lang="zh-TW" altLang="en-US" sz="2300" dirty="0">
              <a:latin typeface="+mn-ea"/>
            </a:endParaRPr>
          </a:p>
          <a:p>
            <a:pPr marL="457200" indent="-457200">
              <a:buAutoNum type="arabicPeriod"/>
            </a:pPr>
            <a:r>
              <a:rPr lang="en-US" altLang="zh-TW" sz="2300" dirty="0" err="1">
                <a:latin typeface="+mn-ea"/>
              </a:rPr>
              <a:t>Wind_Direction</a:t>
            </a:r>
            <a:r>
              <a:rPr lang="en-US" altLang="zh-TW" sz="2300" dirty="0">
                <a:latin typeface="+mn-ea"/>
              </a:rPr>
              <a:t>(</a:t>
            </a:r>
            <a:r>
              <a:rPr lang="zh-TW" altLang="en-US" sz="2300" dirty="0">
                <a:latin typeface="+mn-ea"/>
              </a:rPr>
              <a:t>風向</a:t>
            </a:r>
            <a:r>
              <a:rPr lang="en-US" altLang="zh-TW" sz="2300" dirty="0">
                <a:latin typeface="+mn-ea"/>
              </a:rPr>
              <a:t>)</a:t>
            </a:r>
            <a:endParaRPr lang="zh-TW" altLang="en-US" sz="2300" dirty="0">
              <a:latin typeface="+mn-ea"/>
            </a:endParaRPr>
          </a:p>
          <a:p>
            <a:endParaRPr lang="en-US" altLang="zh-TW" sz="2000" dirty="0">
              <a:latin typeface="+mn-ea"/>
            </a:endParaRPr>
          </a:p>
          <a:p>
            <a:pPr marL="457200" indent="-457200">
              <a:buAutoNum type="arabicPeriod"/>
            </a:pPr>
            <a:endParaRPr lang="en-US" altLang="zh-TW" sz="2000" dirty="0">
              <a:latin typeface="+mn-ea"/>
            </a:endParaRPr>
          </a:p>
        </p:txBody>
      </p:sp>
      <p:sp>
        <p:nvSpPr>
          <p:cNvPr id="15" name="文字方塊 14">
            <a:extLst>
              <a:ext uri="{FF2B5EF4-FFF2-40B4-BE49-F238E27FC236}">
                <a16:creationId xmlns:a16="http://schemas.microsoft.com/office/drawing/2014/main" id="{AEFC6611-C576-33C2-9697-49989CE95611}"/>
              </a:ext>
            </a:extLst>
          </p:cNvPr>
          <p:cNvSpPr txBox="1"/>
          <p:nvPr/>
        </p:nvSpPr>
        <p:spPr>
          <a:xfrm>
            <a:off x="6936384" y="1647826"/>
            <a:ext cx="5286375" cy="3585597"/>
          </a:xfrm>
          <a:prstGeom prst="rect">
            <a:avLst/>
          </a:prstGeom>
          <a:noFill/>
        </p:spPr>
        <p:txBody>
          <a:bodyPr wrap="square" rtlCol="0">
            <a:spAutoFit/>
          </a:bodyPr>
          <a:lstStyle/>
          <a:p>
            <a:r>
              <a:rPr lang="zh-TW" altLang="en-US" sz="2300" dirty="0">
                <a:latin typeface="+mn-ea"/>
              </a:rPr>
              <a:t>溫度：</a:t>
            </a:r>
            <a:endParaRPr lang="en-US" altLang="zh-TW" sz="2300" dirty="0">
              <a:latin typeface="+mn-ea"/>
            </a:endParaRPr>
          </a:p>
          <a:p>
            <a:pPr marL="457200" indent="-457200">
              <a:buAutoNum type="arabicPeriod"/>
            </a:pPr>
            <a:r>
              <a:rPr lang="en-US" altLang="zh-TW" sz="2300" dirty="0" err="1">
                <a:latin typeface="+mn-ea"/>
              </a:rPr>
              <a:t>Temp_Max</a:t>
            </a:r>
            <a:r>
              <a:rPr lang="en-US" altLang="zh-TW" sz="2300" dirty="0">
                <a:latin typeface="+mn-ea"/>
              </a:rPr>
              <a:t>(</a:t>
            </a:r>
            <a:r>
              <a:rPr lang="zh-TW" altLang="en-US" sz="2300" dirty="0">
                <a:latin typeface="+mn-ea"/>
              </a:rPr>
              <a:t>當天的最高溫度</a:t>
            </a:r>
            <a:r>
              <a:rPr lang="en-US" altLang="zh-TW" sz="2300" dirty="0">
                <a:latin typeface="+mn-ea"/>
              </a:rPr>
              <a:t>)</a:t>
            </a:r>
          </a:p>
          <a:p>
            <a:pPr marL="457200" indent="-457200">
              <a:buFontTx/>
              <a:buAutoNum type="arabicPeriod"/>
            </a:pPr>
            <a:r>
              <a:rPr lang="en-US" altLang="zh-TW" sz="2300" dirty="0" err="1">
                <a:latin typeface="+mn-ea"/>
              </a:rPr>
              <a:t>Temp_Min</a:t>
            </a:r>
            <a:r>
              <a:rPr lang="en-US" altLang="zh-TW" sz="2300" dirty="0">
                <a:latin typeface="+mn-ea"/>
              </a:rPr>
              <a:t>(</a:t>
            </a:r>
            <a:r>
              <a:rPr lang="zh-TW" altLang="en-US" sz="2300" dirty="0">
                <a:latin typeface="+mn-ea"/>
              </a:rPr>
              <a:t>當天的最低溫度</a:t>
            </a:r>
            <a:r>
              <a:rPr lang="en-US" altLang="zh-TW" sz="2300" dirty="0">
                <a:latin typeface="+mn-ea"/>
              </a:rPr>
              <a:t>)</a:t>
            </a:r>
          </a:p>
          <a:p>
            <a:pPr marL="457200" indent="-457200">
              <a:buFontTx/>
              <a:buAutoNum type="arabicPeriod"/>
            </a:pPr>
            <a:r>
              <a:rPr lang="en-US" altLang="zh-TW" sz="2300" dirty="0" err="1">
                <a:latin typeface="+mn-ea"/>
              </a:rPr>
              <a:t>Temp_Avg</a:t>
            </a:r>
            <a:r>
              <a:rPr lang="en-US" altLang="zh-TW" sz="2300" dirty="0">
                <a:latin typeface="+mn-ea"/>
              </a:rPr>
              <a:t>(</a:t>
            </a:r>
            <a:r>
              <a:rPr lang="zh-TW" altLang="en-US" sz="2300" dirty="0">
                <a:latin typeface="+mn-ea"/>
              </a:rPr>
              <a:t>當天的平均溫度</a:t>
            </a:r>
            <a:r>
              <a:rPr lang="en-US" altLang="zh-TW" sz="2300" dirty="0">
                <a:latin typeface="+mn-ea"/>
              </a:rPr>
              <a:t>)</a:t>
            </a:r>
          </a:p>
          <a:p>
            <a:pPr marL="457200" indent="-457200">
              <a:buFontTx/>
              <a:buAutoNum type="arabicPeriod"/>
            </a:pPr>
            <a:r>
              <a:rPr lang="en-US" altLang="zh-TW" sz="2300" dirty="0" err="1">
                <a:latin typeface="+mn-ea"/>
              </a:rPr>
              <a:t>Temp_Range</a:t>
            </a:r>
            <a:r>
              <a:rPr lang="en-US" altLang="zh-TW" sz="2300" dirty="0">
                <a:latin typeface="+mn-ea"/>
              </a:rPr>
              <a:t>(</a:t>
            </a:r>
            <a:r>
              <a:rPr lang="zh-TW" altLang="en-US" sz="2300" dirty="0">
                <a:latin typeface="+mn-ea"/>
              </a:rPr>
              <a:t>當天的溫差</a:t>
            </a:r>
            <a:r>
              <a:rPr lang="en-US" altLang="zh-TW" sz="2300" dirty="0">
                <a:latin typeface="+mn-ea"/>
              </a:rPr>
              <a:t>)</a:t>
            </a:r>
          </a:p>
          <a:p>
            <a:endParaRPr lang="en-US" altLang="zh-TW" sz="2300" dirty="0">
              <a:latin typeface="+mn-ea"/>
            </a:endParaRPr>
          </a:p>
          <a:p>
            <a:r>
              <a:rPr lang="zh-TW" altLang="en-US" sz="2300" dirty="0">
                <a:latin typeface="+mn-ea"/>
              </a:rPr>
              <a:t>太陽：</a:t>
            </a:r>
            <a:endParaRPr lang="en-US" altLang="zh-TW" sz="2300" dirty="0">
              <a:latin typeface="+mn-ea"/>
            </a:endParaRPr>
          </a:p>
          <a:p>
            <a:pPr marL="457200" indent="-457200">
              <a:buAutoNum type="arabicPeriod"/>
            </a:pPr>
            <a:r>
              <a:rPr lang="en-US" altLang="zh-TW" sz="2300" dirty="0" err="1">
                <a:latin typeface="+mn-ea"/>
              </a:rPr>
              <a:t>Solar_Radiation</a:t>
            </a:r>
            <a:r>
              <a:rPr lang="en-US" altLang="zh-TW" sz="2300" dirty="0">
                <a:latin typeface="+mn-ea"/>
              </a:rPr>
              <a:t>(</a:t>
            </a:r>
            <a:r>
              <a:rPr lang="zh-TW" altLang="en-US" sz="2300" dirty="0">
                <a:latin typeface="+mn-ea"/>
              </a:rPr>
              <a:t>太陽輻射</a:t>
            </a:r>
            <a:r>
              <a:rPr lang="en-US" altLang="zh-TW" sz="2300" dirty="0">
                <a:latin typeface="+mn-ea"/>
              </a:rPr>
              <a:t>)</a:t>
            </a:r>
          </a:p>
          <a:p>
            <a:pPr marL="457200" indent="-457200">
              <a:buFontTx/>
              <a:buAutoNum type="arabicPeriod"/>
            </a:pPr>
            <a:r>
              <a:rPr lang="en-US" altLang="zh-TW" sz="2300" dirty="0" err="1">
                <a:latin typeface="+mn-ea"/>
              </a:rPr>
              <a:t>Solar_Energy</a:t>
            </a:r>
            <a:r>
              <a:rPr lang="en-US" altLang="zh-TW" sz="2300" dirty="0">
                <a:latin typeface="+mn-ea"/>
              </a:rPr>
              <a:t>(</a:t>
            </a:r>
            <a:r>
              <a:rPr lang="zh-TW" altLang="en-US" sz="2300" dirty="0">
                <a:latin typeface="+mn-ea"/>
              </a:rPr>
              <a:t>接收到的太陽能量</a:t>
            </a:r>
            <a:r>
              <a:rPr lang="en-US" altLang="zh-TW" sz="2300" dirty="0">
                <a:latin typeface="+mn-ea"/>
              </a:rPr>
              <a:t>)</a:t>
            </a:r>
          </a:p>
          <a:p>
            <a:endParaRPr lang="en-US" altLang="zh-TW" sz="2000" dirty="0">
              <a:latin typeface="+mn-ea"/>
            </a:endParaRPr>
          </a:p>
        </p:txBody>
      </p:sp>
    </p:spTree>
    <p:extLst>
      <p:ext uri="{BB962C8B-B14F-4D97-AF65-F5344CB8AC3E}">
        <p14:creationId xmlns:p14="http://schemas.microsoft.com/office/powerpoint/2010/main" val="18173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63795-9D59-B724-E89C-45D6956068EA}"/>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654EB5B7-BFE9-91FB-5A55-831DDAAA184C}"/>
              </a:ext>
            </a:extLst>
          </p:cNvPr>
          <p:cNvSpPr>
            <a:spLocks noGrp="1"/>
          </p:cNvSpPr>
          <p:nvPr>
            <p:ph type="title"/>
          </p:nvPr>
        </p:nvSpPr>
        <p:spPr>
          <a:xfrm>
            <a:off x="809625" y="631826"/>
            <a:ext cx="3448050" cy="1016000"/>
          </a:xfrm>
        </p:spPr>
        <p:txBody>
          <a:bodyPr rtlCol="0"/>
          <a:lstStyle/>
          <a:p>
            <a:pPr algn="l" rtl="0"/>
            <a:r>
              <a:rPr lang="zh-TW" altLang="en-US" dirty="0"/>
              <a:t>資料集變數介紹</a:t>
            </a:r>
          </a:p>
        </p:txBody>
      </p:sp>
      <p:sp>
        <p:nvSpPr>
          <p:cNvPr id="12" name="文字方塊 11">
            <a:extLst>
              <a:ext uri="{FF2B5EF4-FFF2-40B4-BE49-F238E27FC236}">
                <a16:creationId xmlns:a16="http://schemas.microsoft.com/office/drawing/2014/main" id="{1F345C81-1BA1-4B0D-6813-EC9CE0C0FAA3}"/>
              </a:ext>
            </a:extLst>
          </p:cNvPr>
          <p:cNvSpPr txBox="1"/>
          <p:nvPr/>
        </p:nvSpPr>
        <p:spPr>
          <a:xfrm>
            <a:off x="5638800" y="2971800"/>
            <a:ext cx="914400" cy="914400"/>
          </a:xfrm>
          <a:prstGeom prst="rect">
            <a:avLst/>
          </a:prstGeom>
          <a:noFill/>
        </p:spPr>
        <p:txBody>
          <a:bodyPr wrap="square" rtlCol="0">
            <a:spAutoFit/>
          </a:bodyPr>
          <a:lstStyle/>
          <a:p>
            <a:endParaRPr lang="zh-TW" altLang="en-US" dirty="0"/>
          </a:p>
        </p:txBody>
      </p:sp>
      <p:sp>
        <p:nvSpPr>
          <p:cNvPr id="14" name="文字方塊 13">
            <a:extLst>
              <a:ext uri="{FF2B5EF4-FFF2-40B4-BE49-F238E27FC236}">
                <a16:creationId xmlns:a16="http://schemas.microsoft.com/office/drawing/2014/main" id="{878395A9-7273-13DC-ED3D-B48369D08EBE}"/>
              </a:ext>
            </a:extLst>
          </p:cNvPr>
          <p:cNvSpPr txBox="1"/>
          <p:nvPr/>
        </p:nvSpPr>
        <p:spPr>
          <a:xfrm>
            <a:off x="809625" y="1822014"/>
            <a:ext cx="4829175" cy="4955203"/>
          </a:xfrm>
          <a:prstGeom prst="rect">
            <a:avLst/>
          </a:prstGeom>
          <a:noFill/>
        </p:spPr>
        <p:txBody>
          <a:bodyPr wrap="square" rtlCol="0">
            <a:spAutoFit/>
          </a:bodyPr>
          <a:lstStyle/>
          <a:p>
            <a:r>
              <a:rPr lang="zh-TW" altLang="en-US" sz="2300" dirty="0">
                <a:latin typeface="+mn-ea"/>
              </a:rPr>
              <a:t>時間：</a:t>
            </a:r>
            <a:endParaRPr lang="en-US" altLang="zh-TW" sz="2300" dirty="0">
              <a:latin typeface="+mn-ea"/>
            </a:endParaRPr>
          </a:p>
          <a:p>
            <a:pPr marL="457200" indent="-457200">
              <a:buAutoNum type="arabicPeriod"/>
            </a:pPr>
            <a:r>
              <a:rPr lang="en-US" altLang="zh-TW" sz="2300" dirty="0" err="1">
                <a:latin typeface="+mn-ea"/>
              </a:rPr>
              <a:t>Day_of_Week</a:t>
            </a:r>
            <a:r>
              <a:rPr lang="en-US" altLang="zh-TW" sz="2300" dirty="0">
                <a:latin typeface="+mn-ea"/>
              </a:rPr>
              <a:t>(</a:t>
            </a:r>
            <a:r>
              <a:rPr lang="zh-TW" altLang="en-US" sz="2300" dirty="0">
                <a:latin typeface="+mn-ea"/>
              </a:rPr>
              <a:t>星期幾</a:t>
            </a:r>
            <a:r>
              <a:rPr lang="en-US" altLang="zh-TW" sz="2300" dirty="0">
                <a:latin typeface="+mn-ea"/>
              </a:rPr>
              <a:t>)</a:t>
            </a:r>
            <a:endParaRPr lang="zh-TW" altLang="en-US" sz="2300" dirty="0">
              <a:latin typeface="+mn-ea"/>
            </a:endParaRPr>
          </a:p>
          <a:p>
            <a:pPr marL="457200" indent="-457200">
              <a:buAutoNum type="arabicPeriod"/>
            </a:pPr>
            <a:r>
              <a:rPr lang="en-US" altLang="zh-TW" sz="2300" dirty="0" err="1">
                <a:latin typeface="+mn-ea"/>
              </a:rPr>
              <a:t>Is_Weekend</a:t>
            </a:r>
            <a:r>
              <a:rPr lang="en-US" altLang="zh-TW" sz="2300" dirty="0">
                <a:latin typeface="+mn-ea"/>
              </a:rPr>
              <a:t>(</a:t>
            </a:r>
            <a:r>
              <a:rPr lang="zh-TW" altLang="en-US" sz="2300" dirty="0">
                <a:latin typeface="+mn-ea"/>
              </a:rPr>
              <a:t>是否為週末</a:t>
            </a:r>
            <a:r>
              <a:rPr lang="en-US" altLang="zh-TW" sz="2300" dirty="0">
                <a:latin typeface="+mn-ea"/>
              </a:rPr>
              <a:t>)</a:t>
            </a:r>
          </a:p>
          <a:p>
            <a:pPr marL="457200" indent="-457200">
              <a:buAutoNum type="arabicPeriod"/>
            </a:pPr>
            <a:r>
              <a:rPr lang="en-US" altLang="zh-TW" sz="2300" dirty="0">
                <a:latin typeface="+mn-ea"/>
              </a:rPr>
              <a:t>Month(</a:t>
            </a:r>
            <a:r>
              <a:rPr lang="zh-TW" altLang="en-US" sz="2300" dirty="0">
                <a:latin typeface="+mn-ea"/>
              </a:rPr>
              <a:t>月份</a:t>
            </a:r>
            <a:r>
              <a:rPr lang="en-US" altLang="zh-TW" sz="2300" dirty="0">
                <a:latin typeface="+mn-ea"/>
              </a:rPr>
              <a:t>)</a:t>
            </a:r>
          </a:p>
          <a:p>
            <a:pPr marL="457200" indent="-457200">
              <a:buAutoNum type="arabicPeriod"/>
            </a:pPr>
            <a:r>
              <a:rPr lang="en-US" altLang="zh-TW" sz="2300" dirty="0">
                <a:latin typeface="+mn-ea"/>
              </a:rPr>
              <a:t>Season(</a:t>
            </a:r>
            <a:r>
              <a:rPr lang="zh-TW" altLang="en-US" sz="2300" dirty="0">
                <a:latin typeface="+mn-ea"/>
              </a:rPr>
              <a:t>季節</a:t>
            </a:r>
            <a:r>
              <a:rPr lang="en-US" altLang="zh-TW" sz="2300" dirty="0">
                <a:latin typeface="+mn-ea"/>
              </a:rPr>
              <a:t>)</a:t>
            </a:r>
          </a:p>
          <a:p>
            <a:pPr marL="457200" indent="-457200">
              <a:buFontTx/>
              <a:buAutoNum type="arabicPeriod"/>
            </a:pPr>
            <a:r>
              <a:rPr lang="en-US" altLang="zh-TW" sz="2300" dirty="0">
                <a:latin typeface="+mn-ea"/>
              </a:rPr>
              <a:t>datetime(</a:t>
            </a:r>
            <a:r>
              <a:rPr lang="zh-TW" altLang="en-US" sz="2300" dirty="0">
                <a:latin typeface="+mn-ea"/>
              </a:rPr>
              <a:t>確切日期</a:t>
            </a:r>
            <a:r>
              <a:rPr lang="en-US" altLang="zh-TW" sz="2300" dirty="0">
                <a:latin typeface="+mn-ea"/>
              </a:rPr>
              <a:t>)</a:t>
            </a:r>
          </a:p>
          <a:p>
            <a:pPr marL="457200" indent="-457200">
              <a:buAutoNum type="arabicPeriod"/>
            </a:pPr>
            <a:endParaRPr lang="en-US" altLang="zh-TW" sz="2300" dirty="0">
              <a:latin typeface="+mn-ea"/>
            </a:endParaRPr>
          </a:p>
          <a:p>
            <a:r>
              <a:rPr lang="zh-TW" altLang="en-US" sz="2300" dirty="0">
                <a:latin typeface="+mn-ea"/>
              </a:rPr>
              <a:t>地點：</a:t>
            </a:r>
            <a:endParaRPr lang="en-US" altLang="zh-TW" sz="2300" dirty="0">
              <a:latin typeface="+mn-ea"/>
            </a:endParaRPr>
          </a:p>
          <a:p>
            <a:pPr marL="457200" indent="-457200">
              <a:buAutoNum type="arabicPeriod"/>
            </a:pPr>
            <a:r>
              <a:rPr lang="en-US" altLang="zh-TW" sz="2300" dirty="0">
                <a:latin typeface="+mn-ea"/>
              </a:rPr>
              <a:t>Stations(</a:t>
            </a:r>
            <a:r>
              <a:rPr lang="zh-TW" altLang="en-US" sz="2300" dirty="0">
                <a:latin typeface="+mn-ea"/>
              </a:rPr>
              <a:t>提供資料的氣象站</a:t>
            </a:r>
            <a:r>
              <a:rPr lang="en-US" altLang="zh-TW" sz="2300" dirty="0">
                <a:latin typeface="+mn-ea"/>
              </a:rPr>
              <a:t>)</a:t>
            </a:r>
          </a:p>
          <a:p>
            <a:pPr marL="457200" indent="-457200">
              <a:buAutoNum type="arabicPeriod"/>
            </a:pPr>
            <a:r>
              <a:rPr lang="en-US" altLang="zh-TW" sz="2300" dirty="0">
                <a:latin typeface="+mn-ea"/>
              </a:rPr>
              <a:t>City(</a:t>
            </a:r>
            <a:r>
              <a:rPr lang="zh-TW" altLang="en-US" sz="2300" dirty="0">
                <a:latin typeface="+mn-ea"/>
              </a:rPr>
              <a:t>城市名稱</a:t>
            </a:r>
            <a:r>
              <a:rPr lang="en-US" altLang="zh-TW" sz="2300" dirty="0">
                <a:latin typeface="+mn-ea"/>
              </a:rPr>
              <a:t>)</a:t>
            </a:r>
            <a:r>
              <a:rPr lang="zh-TW" altLang="en-US" sz="2300" dirty="0">
                <a:latin typeface="+mn-ea"/>
              </a:rPr>
              <a:t> </a:t>
            </a:r>
            <a:endParaRPr lang="en-US" altLang="zh-TW" sz="2300" dirty="0">
              <a:latin typeface="+mn-ea"/>
            </a:endParaRPr>
          </a:p>
          <a:p>
            <a:endParaRPr lang="en-US" altLang="zh-TW" sz="2300" dirty="0">
              <a:latin typeface="+mn-ea"/>
            </a:endParaRPr>
          </a:p>
          <a:p>
            <a:endParaRPr lang="en-US" altLang="zh-TW" sz="2300" dirty="0">
              <a:latin typeface="+mn-ea"/>
            </a:endParaRPr>
          </a:p>
          <a:p>
            <a:endParaRPr lang="en-US" altLang="zh-TW" sz="2000" dirty="0">
              <a:latin typeface="+mn-ea"/>
            </a:endParaRPr>
          </a:p>
          <a:p>
            <a:pPr marL="457200" indent="-457200">
              <a:buAutoNum type="arabicPeriod"/>
            </a:pPr>
            <a:endParaRPr lang="en-US" altLang="zh-TW" sz="2000" dirty="0">
              <a:latin typeface="+mn-ea"/>
            </a:endParaRPr>
          </a:p>
        </p:txBody>
      </p:sp>
      <p:sp>
        <p:nvSpPr>
          <p:cNvPr id="3" name="文字方塊 2">
            <a:extLst>
              <a:ext uri="{FF2B5EF4-FFF2-40B4-BE49-F238E27FC236}">
                <a16:creationId xmlns:a16="http://schemas.microsoft.com/office/drawing/2014/main" id="{A20EA8CA-3A60-EB8B-7F80-46FE007EF269}"/>
              </a:ext>
            </a:extLst>
          </p:cNvPr>
          <p:cNvSpPr txBox="1"/>
          <p:nvPr/>
        </p:nvSpPr>
        <p:spPr>
          <a:xfrm>
            <a:off x="6096000" y="1822014"/>
            <a:ext cx="6096000" cy="2923877"/>
          </a:xfrm>
          <a:prstGeom prst="rect">
            <a:avLst/>
          </a:prstGeom>
          <a:noFill/>
        </p:spPr>
        <p:txBody>
          <a:bodyPr wrap="square">
            <a:spAutoFit/>
          </a:bodyPr>
          <a:lstStyle/>
          <a:p>
            <a:r>
              <a:rPr lang="zh-TW" altLang="en-US" sz="2300" dirty="0">
                <a:latin typeface="+mn-ea"/>
              </a:rPr>
              <a:t>其他：</a:t>
            </a:r>
          </a:p>
          <a:p>
            <a:pPr marL="457200" indent="-457200">
              <a:buAutoNum type="arabicPeriod"/>
            </a:pPr>
            <a:r>
              <a:rPr lang="en-US" altLang="zh-TW" sz="2300" dirty="0" err="1">
                <a:latin typeface="+mn-ea"/>
              </a:rPr>
              <a:t>Dew_Point</a:t>
            </a:r>
            <a:r>
              <a:rPr lang="en-US" altLang="zh-TW" sz="2300" dirty="0">
                <a:latin typeface="+mn-ea"/>
              </a:rPr>
              <a:t>(</a:t>
            </a:r>
            <a:r>
              <a:rPr lang="zh-TW" altLang="en-US" sz="2300" dirty="0">
                <a:latin typeface="+mn-ea"/>
              </a:rPr>
              <a:t>露點溫度</a:t>
            </a:r>
            <a:r>
              <a:rPr lang="en-US" altLang="zh-TW" sz="2300" dirty="0">
                <a:latin typeface="+mn-ea"/>
              </a:rPr>
              <a:t>)</a:t>
            </a:r>
          </a:p>
          <a:p>
            <a:pPr marL="457200" indent="-457200">
              <a:buAutoNum type="arabicPeriod"/>
            </a:pPr>
            <a:r>
              <a:rPr lang="en-US" altLang="zh-TW" sz="2300" dirty="0">
                <a:latin typeface="+mn-ea"/>
              </a:rPr>
              <a:t>Humidity(</a:t>
            </a:r>
            <a:r>
              <a:rPr lang="zh-TW" altLang="en-US" sz="2300" dirty="0">
                <a:latin typeface="+mn-ea"/>
              </a:rPr>
              <a:t>相對濕度</a:t>
            </a:r>
            <a:r>
              <a:rPr lang="en-US" altLang="zh-TW" sz="2300" dirty="0">
                <a:latin typeface="+mn-ea"/>
              </a:rPr>
              <a:t>)</a:t>
            </a:r>
          </a:p>
          <a:p>
            <a:pPr marL="457200" indent="-457200">
              <a:buAutoNum type="arabicPeriod"/>
            </a:pPr>
            <a:r>
              <a:rPr lang="en-US" altLang="zh-TW" sz="2300" dirty="0">
                <a:latin typeface="+mn-ea"/>
              </a:rPr>
              <a:t>Pressure(</a:t>
            </a:r>
            <a:r>
              <a:rPr lang="zh-TW" altLang="en-US" sz="2300" dirty="0">
                <a:latin typeface="+mn-ea"/>
              </a:rPr>
              <a:t>氣壓</a:t>
            </a:r>
            <a:r>
              <a:rPr lang="en-US" altLang="zh-TW" sz="2300" dirty="0">
                <a:latin typeface="+mn-ea"/>
              </a:rPr>
              <a:t>)</a:t>
            </a:r>
          </a:p>
          <a:p>
            <a:pPr marL="457200" indent="-457200">
              <a:buAutoNum type="arabicPeriod"/>
            </a:pPr>
            <a:r>
              <a:rPr lang="en-US" altLang="zh-TW" sz="2300" dirty="0" err="1">
                <a:latin typeface="+mn-ea"/>
              </a:rPr>
              <a:t>Cloud_Cover</a:t>
            </a:r>
            <a:r>
              <a:rPr lang="en-US" altLang="zh-TW" sz="2300" dirty="0">
                <a:latin typeface="+mn-ea"/>
              </a:rPr>
              <a:t>(</a:t>
            </a:r>
            <a:r>
              <a:rPr lang="zh-TW" altLang="en-US" sz="2300" dirty="0">
                <a:latin typeface="+mn-ea"/>
              </a:rPr>
              <a:t>雲量覆蓋率</a:t>
            </a:r>
            <a:r>
              <a:rPr lang="en-US" altLang="zh-TW" sz="2300" dirty="0">
                <a:latin typeface="+mn-ea"/>
              </a:rPr>
              <a:t>)</a:t>
            </a:r>
          </a:p>
          <a:p>
            <a:pPr marL="457200" indent="-457200">
              <a:buAutoNum type="arabicPeriod"/>
            </a:pPr>
            <a:r>
              <a:rPr lang="en-US" altLang="zh-TW" sz="2300" dirty="0" err="1">
                <a:latin typeface="+mn-ea"/>
              </a:rPr>
              <a:t>Heat_Index</a:t>
            </a:r>
            <a:r>
              <a:rPr lang="en-US" altLang="zh-TW" sz="2300" dirty="0">
                <a:latin typeface="+mn-ea"/>
              </a:rPr>
              <a:t>(</a:t>
            </a:r>
            <a:r>
              <a:rPr lang="zh-TW" altLang="en-US" sz="2300" dirty="0">
                <a:latin typeface="+mn-ea"/>
              </a:rPr>
              <a:t>熱指數</a:t>
            </a:r>
            <a:r>
              <a:rPr lang="en-US" altLang="zh-TW" sz="2300" dirty="0">
                <a:latin typeface="+mn-ea"/>
              </a:rPr>
              <a:t>)</a:t>
            </a:r>
          </a:p>
          <a:p>
            <a:pPr marL="457200" indent="-457200">
              <a:buAutoNum type="arabicPeriod"/>
            </a:pPr>
            <a:r>
              <a:rPr lang="en-US" altLang="zh-TW" sz="2300" dirty="0" err="1">
                <a:latin typeface="+mn-ea"/>
              </a:rPr>
              <a:t>Snow_Depth</a:t>
            </a:r>
            <a:r>
              <a:rPr lang="en-US" altLang="zh-TW" sz="2300" dirty="0">
                <a:latin typeface="+mn-ea"/>
              </a:rPr>
              <a:t>(</a:t>
            </a:r>
            <a:r>
              <a:rPr lang="zh-TW" altLang="en-US" sz="2300" dirty="0">
                <a:latin typeface="+mn-ea"/>
              </a:rPr>
              <a:t>雪深</a:t>
            </a:r>
            <a:r>
              <a:rPr lang="en-US" altLang="zh-TW" sz="2300" dirty="0">
                <a:latin typeface="+mn-ea"/>
              </a:rPr>
              <a:t>)</a:t>
            </a:r>
          </a:p>
          <a:p>
            <a:pPr marL="457200" indent="-457200">
              <a:buAutoNum type="arabicPeriod"/>
            </a:pPr>
            <a:r>
              <a:rPr lang="en-US" altLang="zh-TW" sz="2300" dirty="0">
                <a:latin typeface="+mn-ea"/>
              </a:rPr>
              <a:t>Source(</a:t>
            </a:r>
            <a:r>
              <a:rPr lang="zh-TW" altLang="en-US" sz="2300" dirty="0">
                <a:latin typeface="+mn-ea"/>
              </a:rPr>
              <a:t>資料來源</a:t>
            </a:r>
            <a:r>
              <a:rPr lang="en-US" altLang="zh-TW" sz="2300" dirty="0">
                <a:latin typeface="+mn-ea"/>
              </a:rPr>
              <a:t>)</a:t>
            </a:r>
          </a:p>
        </p:txBody>
      </p:sp>
    </p:spTree>
    <p:extLst>
      <p:ext uri="{BB962C8B-B14F-4D97-AF65-F5344CB8AC3E}">
        <p14:creationId xmlns:p14="http://schemas.microsoft.com/office/powerpoint/2010/main" val="3638211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C6D4-2079-5FCA-411B-434B7F1C3AC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0644B0A-586A-C36B-56C5-98ADC3D77131}"/>
              </a:ext>
            </a:extLst>
          </p:cNvPr>
          <p:cNvSpPr>
            <a:spLocks noGrp="1"/>
          </p:cNvSpPr>
          <p:nvPr>
            <p:ph type="ctrTitle"/>
          </p:nvPr>
        </p:nvSpPr>
        <p:spPr>
          <a:xfrm>
            <a:off x="6991350" y="2571235"/>
            <a:ext cx="4991100" cy="1715531"/>
          </a:xfrm>
        </p:spPr>
        <p:txBody>
          <a:bodyPr rtlCol="0"/>
          <a:lstStyle/>
          <a:p>
            <a:pPr rtl="0"/>
            <a:r>
              <a:rPr lang="en-US" altLang="zh-TW" sz="3000" dirty="0"/>
              <a:t>Data Preparation</a:t>
            </a:r>
            <a:endParaRPr lang="zh-TW" altLang="en-US" sz="3000" dirty="0"/>
          </a:p>
        </p:txBody>
      </p:sp>
    </p:spTree>
    <p:extLst>
      <p:ext uri="{BB962C8B-B14F-4D97-AF65-F5344CB8AC3E}">
        <p14:creationId xmlns:p14="http://schemas.microsoft.com/office/powerpoint/2010/main" val="3574691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394C3-D06A-50AE-3B4C-4D547718670C}"/>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EB98A4F6-9A60-867E-F086-20AF63FCEE8C}"/>
              </a:ext>
            </a:extLst>
          </p:cNvPr>
          <p:cNvSpPr>
            <a:spLocks noGrp="1"/>
          </p:cNvSpPr>
          <p:nvPr>
            <p:ph type="title"/>
          </p:nvPr>
        </p:nvSpPr>
        <p:spPr>
          <a:xfrm>
            <a:off x="809625" y="631826"/>
            <a:ext cx="3448050" cy="1016000"/>
          </a:xfrm>
        </p:spPr>
        <p:txBody>
          <a:bodyPr rtlCol="0"/>
          <a:lstStyle/>
          <a:p>
            <a:pPr algn="l" rtl="0"/>
            <a:r>
              <a:rPr lang="zh-TW" altLang="en-US" dirty="0"/>
              <a:t>處理缺失值</a:t>
            </a:r>
          </a:p>
        </p:txBody>
      </p:sp>
      <p:sp>
        <p:nvSpPr>
          <p:cNvPr id="12" name="文字方塊 11">
            <a:extLst>
              <a:ext uri="{FF2B5EF4-FFF2-40B4-BE49-F238E27FC236}">
                <a16:creationId xmlns:a16="http://schemas.microsoft.com/office/drawing/2014/main" id="{24538C2F-7D0E-17A4-D51F-8E54C46BABC7}"/>
              </a:ext>
            </a:extLst>
          </p:cNvPr>
          <p:cNvSpPr txBox="1"/>
          <p:nvPr/>
        </p:nvSpPr>
        <p:spPr>
          <a:xfrm>
            <a:off x="5638800" y="2971800"/>
            <a:ext cx="914400" cy="914400"/>
          </a:xfrm>
          <a:prstGeom prst="rect">
            <a:avLst/>
          </a:prstGeom>
          <a:noFill/>
        </p:spPr>
        <p:txBody>
          <a:bodyPr wrap="square" rtlCol="0">
            <a:spAutoFit/>
          </a:bodyPr>
          <a:lstStyle/>
          <a:p>
            <a:endParaRPr lang="zh-TW" altLang="en-US" dirty="0"/>
          </a:p>
        </p:txBody>
      </p:sp>
      <p:pic>
        <p:nvPicPr>
          <p:cNvPr id="3" name="圖片 2" descr="一張含有 文字, 螢幕擷取畫面, 軟體, 多媒體軟體 的圖片&#10;&#10;自動產生的描述">
            <a:extLst>
              <a:ext uri="{FF2B5EF4-FFF2-40B4-BE49-F238E27FC236}">
                <a16:creationId xmlns:a16="http://schemas.microsoft.com/office/drawing/2014/main" id="{7DE328AC-20F8-7A88-9AEC-47A07E43C165}"/>
              </a:ext>
            </a:extLst>
          </p:cNvPr>
          <p:cNvPicPr>
            <a:picLocks noChangeAspect="1"/>
          </p:cNvPicPr>
          <p:nvPr/>
        </p:nvPicPr>
        <p:blipFill>
          <a:blip r:embed="rId3"/>
          <a:stretch>
            <a:fillRect/>
          </a:stretch>
        </p:blipFill>
        <p:spPr>
          <a:xfrm>
            <a:off x="7839074" y="4097965"/>
            <a:ext cx="3877343" cy="1938672"/>
          </a:xfrm>
          <a:prstGeom prst="rect">
            <a:avLst/>
          </a:prstGeom>
        </p:spPr>
      </p:pic>
      <p:sp>
        <p:nvSpPr>
          <p:cNvPr id="4" name="文字方塊 3">
            <a:extLst>
              <a:ext uri="{FF2B5EF4-FFF2-40B4-BE49-F238E27FC236}">
                <a16:creationId xmlns:a16="http://schemas.microsoft.com/office/drawing/2014/main" id="{A6F11690-16F3-1A8D-84E4-A01F7969EA38}"/>
              </a:ext>
            </a:extLst>
          </p:cNvPr>
          <p:cNvSpPr txBox="1"/>
          <p:nvPr/>
        </p:nvSpPr>
        <p:spPr>
          <a:xfrm>
            <a:off x="809625" y="1562487"/>
            <a:ext cx="6777371" cy="4647426"/>
          </a:xfrm>
          <a:prstGeom prst="rect">
            <a:avLst/>
          </a:prstGeom>
          <a:noFill/>
        </p:spPr>
        <p:txBody>
          <a:bodyPr wrap="square" rtlCol="0">
            <a:spAutoFit/>
          </a:bodyPr>
          <a:lstStyle/>
          <a:p>
            <a:pPr>
              <a:lnSpc>
                <a:spcPct val="150000"/>
              </a:lnSpc>
            </a:pPr>
            <a:r>
              <a:rPr lang="zh-TW" altLang="en-US" sz="2300" dirty="0">
                <a:latin typeface="+mn-ea"/>
              </a:rPr>
              <a:t>有缺失值的變數：</a:t>
            </a:r>
            <a:endParaRPr lang="en-US" altLang="zh-TW" sz="2300" dirty="0">
              <a:latin typeface="+mn-ea"/>
            </a:endParaRPr>
          </a:p>
          <a:p>
            <a:pPr marL="457200" indent="-457200">
              <a:lnSpc>
                <a:spcPct val="150000"/>
              </a:lnSpc>
              <a:buAutoNum type="arabicPeriod"/>
            </a:pPr>
            <a:r>
              <a:rPr lang="en-US" altLang="zh-TW" sz="2300" dirty="0" err="1">
                <a:latin typeface="+mn-ea"/>
              </a:rPr>
              <a:t>Condition_Code</a:t>
            </a:r>
            <a:r>
              <a:rPr lang="zh-TW" altLang="en-US" sz="2300" dirty="0">
                <a:latin typeface="+mn-ea"/>
              </a:rPr>
              <a:t>：因為不確定是什麼，而且有其他天氣相關的變數，所以不考慮此變數</a:t>
            </a:r>
            <a:endParaRPr lang="en-US" altLang="zh-TW" sz="2300" dirty="0">
              <a:latin typeface="+mn-ea"/>
            </a:endParaRPr>
          </a:p>
          <a:p>
            <a:pPr marL="457200" indent="-457200">
              <a:lnSpc>
                <a:spcPct val="150000"/>
              </a:lnSpc>
              <a:buAutoNum type="arabicPeriod"/>
            </a:pPr>
            <a:r>
              <a:rPr lang="en-US" altLang="zh-TW" sz="2300" dirty="0">
                <a:latin typeface="+mn-ea"/>
              </a:rPr>
              <a:t>Stations</a:t>
            </a:r>
            <a:r>
              <a:rPr lang="zh-TW" altLang="en-US" sz="2300" dirty="0">
                <a:latin typeface="+mn-ea"/>
              </a:rPr>
              <a:t>：缺失值太高直接不考慮此變數</a:t>
            </a:r>
          </a:p>
          <a:p>
            <a:pPr marL="457200" indent="-457200">
              <a:lnSpc>
                <a:spcPct val="150000"/>
              </a:lnSpc>
              <a:buAutoNum type="arabicPeriod"/>
            </a:pPr>
            <a:r>
              <a:rPr lang="en-US" altLang="zh-TW" sz="2300" dirty="0" err="1">
                <a:latin typeface="+mn-ea"/>
              </a:rPr>
              <a:t>Preciptype</a:t>
            </a:r>
            <a:r>
              <a:rPr lang="zh-TW" altLang="en-US" sz="2300" dirty="0">
                <a:latin typeface="+mn-ea"/>
              </a:rPr>
              <a:t>：只要是否紀錄下雨，所以處理得方式就是把缺失值填補為</a:t>
            </a:r>
            <a:r>
              <a:rPr lang="en-US" altLang="zh-TW" sz="2300" dirty="0">
                <a:latin typeface="+mn-ea"/>
              </a:rPr>
              <a:t>0</a:t>
            </a:r>
            <a:r>
              <a:rPr lang="zh-TW" altLang="en-US" sz="2300" dirty="0">
                <a:latin typeface="+mn-ea"/>
              </a:rPr>
              <a:t>代表沒下雨</a:t>
            </a:r>
          </a:p>
          <a:p>
            <a:pPr marL="457200" indent="-457200">
              <a:lnSpc>
                <a:spcPct val="150000"/>
              </a:lnSpc>
              <a:buAutoNum type="arabicPeriod"/>
            </a:pPr>
            <a:r>
              <a:rPr lang="en-US" altLang="zh-TW" sz="2300" dirty="0" err="1">
                <a:latin typeface="+mn-ea"/>
              </a:rPr>
              <a:t>Snowdepth</a:t>
            </a:r>
            <a:r>
              <a:rPr lang="zh-TW" altLang="en-US" sz="2300" dirty="0">
                <a:latin typeface="+mn-ea"/>
              </a:rPr>
              <a:t>：因為他不是</a:t>
            </a:r>
            <a:r>
              <a:rPr lang="en-US" altLang="zh-TW" sz="2300" dirty="0">
                <a:latin typeface="+mn-ea"/>
              </a:rPr>
              <a:t>nan</a:t>
            </a:r>
            <a:r>
              <a:rPr lang="zh-TW" altLang="en-US" sz="2300" dirty="0">
                <a:latin typeface="+mn-ea"/>
              </a:rPr>
              <a:t>就是</a:t>
            </a:r>
            <a:r>
              <a:rPr lang="en-US" altLang="zh-TW" sz="2300" dirty="0">
                <a:latin typeface="+mn-ea"/>
              </a:rPr>
              <a:t>0</a:t>
            </a:r>
            <a:r>
              <a:rPr lang="zh-TW" altLang="en-US" sz="2300" dirty="0">
                <a:latin typeface="+mn-ea"/>
              </a:rPr>
              <a:t>，所以也不考慮此變數</a:t>
            </a:r>
          </a:p>
          <a:p>
            <a:endParaRPr lang="zh-TW" altLang="en-US" sz="2000" dirty="0">
              <a:latin typeface="+mn-ea"/>
            </a:endParaRPr>
          </a:p>
        </p:txBody>
      </p:sp>
    </p:spTree>
    <p:extLst>
      <p:ext uri="{BB962C8B-B14F-4D97-AF65-F5344CB8AC3E}">
        <p14:creationId xmlns:p14="http://schemas.microsoft.com/office/powerpoint/2010/main" val="20734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6918C-4EAA-9484-C8F3-A6E2EE9CFDB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FAEECAB4-170E-71BB-C4CD-380157531BF0}"/>
              </a:ext>
            </a:extLst>
          </p:cNvPr>
          <p:cNvSpPr>
            <a:spLocks noGrp="1"/>
          </p:cNvSpPr>
          <p:nvPr>
            <p:ph type="ctrTitle"/>
          </p:nvPr>
        </p:nvSpPr>
        <p:spPr>
          <a:xfrm>
            <a:off x="6991350" y="2571235"/>
            <a:ext cx="4991100" cy="1715531"/>
          </a:xfrm>
        </p:spPr>
        <p:txBody>
          <a:bodyPr rtlCol="0"/>
          <a:lstStyle/>
          <a:p>
            <a:pPr rtl="0"/>
            <a:r>
              <a:rPr lang="zh-TW" altLang="en-US" sz="3000" dirty="0"/>
              <a:t>變數探索</a:t>
            </a:r>
          </a:p>
        </p:txBody>
      </p:sp>
    </p:spTree>
    <p:extLst>
      <p:ext uri="{BB962C8B-B14F-4D97-AF65-F5344CB8AC3E}">
        <p14:creationId xmlns:p14="http://schemas.microsoft.com/office/powerpoint/2010/main" val="408365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3FC57-41D9-72B8-A04F-B8A4C8E41BAD}"/>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3E66DDA1-A47E-3623-8848-7AFFE04590BE}"/>
              </a:ext>
            </a:extLst>
          </p:cNvPr>
          <p:cNvSpPr>
            <a:spLocks noGrp="1"/>
          </p:cNvSpPr>
          <p:nvPr>
            <p:ph type="title"/>
          </p:nvPr>
        </p:nvSpPr>
        <p:spPr>
          <a:xfrm>
            <a:off x="809624" y="631826"/>
            <a:ext cx="6219825" cy="1016000"/>
          </a:xfrm>
        </p:spPr>
        <p:txBody>
          <a:bodyPr rtlCol="0">
            <a:normAutofit/>
          </a:bodyPr>
          <a:lstStyle/>
          <a:p>
            <a:pPr algn="l" rtl="0"/>
            <a:r>
              <a:rPr lang="zh-TW" altLang="en-US" dirty="0"/>
              <a:t>數值變數：</a:t>
            </a:r>
            <a:r>
              <a:rPr lang="en-US" altLang="zh-TW" dirty="0" err="1"/>
              <a:t>Health_Risk_Score</a:t>
            </a:r>
            <a:endParaRPr lang="zh-TW" altLang="en-US" dirty="0"/>
          </a:p>
        </p:txBody>
      </p:sp>
      <p:sp>
        <p:nvSpPr>
          <p:cNvPr id="12" name="文字方塊 11">
            <a:extLst>
              <a:ext uri="{FF2B5EF4-FFF2-40B4-BE49-F238E27FC236}">
                <a16:creationId xmlns:a16="http://schemas.microsoft.com/office/drawing/2014/main" id="{7F1066B7-9EB5-8237-9323-BDF821B9675F}"/>
              </a:ext>
            </a:extLst>
          </p:cNvPr>
          <p:cNvSpPr txBox="1"/>
          <p:nvPr/>
        </p:nvSpPr>
        <p:spPr>
          <a:xfrm>
            <a:off x="5638800" y="2971800"/>
            <a:ext cx="914400" cy="914400"/>
          </a:xfrm>
          <a:prstGeom prst="rect">
            <a:avLst/>
          </a:prstGeom>
          <a:noFill/>
        </p:spPr>
        <p:txBody>
          <a:bodyPr wrap="square" rtlCol="0">
            <a:spAutoFit/>
          </a:bodyPr>
          <a:lstStyle/>
          <a:p>
            <a:endParaRPr lang="zh-TW" altLang="en-US" dirty="0"/>
          </a:p>
        </p:txBody>
      </p:sp>
      <p:pic>
        <p:nvPicPr>
          <p:cNvPr id="3" name="圖片 2">
            <a:extLst>
              <a:ext uri="{FF2B5EF4-FFF2-40B4-BE49-F238E27FC236}">
                <a16:creationId xmlns:a16="http://schemas.microsoft.com/office/drawing/2014/main" id="{04C3742C-D6DF-10E8-4344-50A651A1812C}"/>
              </a:ext>
            </a:extLst>
          </p:cNvPr>
          <p:cNvPicPr>
            <a:picLocks noChangeAspect="1"/>
          </p:cNvPicPr>
          <p:nvPr/>
        </p:nvPicPr>
        <p:blipFill>
          <a:blip r:embed="rId3"/>
          <a:srcRect/>
          <a:stretch/>
        </p:blipFill>
        <p:spPr>
          <a:xfrm>
            <a:off x="809624" y="2270373"/>
            <a:ext cx="6147039" cy="3955801"/>
          </a:xfrm>
          <a:prstGeom prst="rect">
            <a:avLst/>
          </a:prstGeom>
        </p:spPr>
      </p:pic>
      <p:sp>
        <p:nvSpPr>
          <p:cNvPr id="4" name="文字方塊 3">
            <a:extLst>
              <a:ext uri="{FF2B5EF4-FFF2-40B4-BE49-F238E27FC236}">
                <a16:creationId xmlns:a16="http://schemas.microsoft.com/office/drawing/2014/main" id="{00EB68DE-DEBD-B56A-4D46-00F269B113C8}"/>
              </a:ext>
            </a:extLst>
          </p:cNvPr>
          <p:cNvSpPr txBox="1"/>
          <p:nvPr/>
        </p:nvSpPr>
        <p:spPr>
          <a:xfrm>
            <a:off x="809625" y="1562487"/>
            <a:ext cx="6777371" cy="707886"/>
          </a:xfrm>
          <a:prstGeom prst="rect">
            <a:avLst/>
          </a:prstGeom>
          <a:noFill/>
        </p:spPr>
        <p:txBody>
          <a:bodyPr wrap="square" rtlCol="0">
            <a:spAutoFit/>
          </a:bodyPr>
          <a:lstStyle/>
          <a:p>
            <a:r>
              <a:rPr lang="zh-TW" altLang="en-US" sz="2000" dirty="0">
                <a:latin typeface="+mn-ea"/>
              </a:rPr>
              <a:t>健康風險指標：</a:t>
            </a:r>
            <a:endParaRPr lang="en-US" altLang="zh-TW" sz="2000" dirty="0">
              <a:latin typeface="+mn-ea"/>
            </a:endParaRPr>
          </a:p>
          <a:p>
            <a:endParaRPr lang="en-US" altLang="zh-TW" sz="2000" dirty="0">
              <a:latin typeface="+mn-ea"/>
            </a:endParaRPr>
          </a:p>
        </p:txBody>
      </p:sp>
      <p:sp>
        <p:nvSpPr>
          <p:cNvPr id="2" name="文字方塊 1">
            <a:extLst>
              <a:ext uri="{FF2B5EF4-FFF2-40B4-BE49-F238E27FC236}">
                <a16:creationId xmlns:a16="http://schemas.microsoft.com/office/drawing/2014/main" id="{B69C2269-5121-C1E1-00D7-99E7622DF130}"/>
              </a:ext>
            </a:extLst>
          </p:cNvPr>
          <p:cNvSpPr txBox="1"/>
          <p:nvPr/>
        </p:nvSpPr>
        <p:spPr>
          <a:xfrm flipH="1">
            <a:off x="7394814" y="3667095"/>
            <a:ext cx="4391025" cy="1323439"/>
          </a:xfrm>
          <a:prstGeom prst="rect">
            <a:avLst/>
          </a:prstGeom>
          <a:noFill/>
        </p:spPr>
        <p:txBody>
          <a:bodyPr wrap="square" rtlCol="0">
            <a:spAutoFit/>
          </a:bodyPr>
          <a:lstStyle/>
          <a:p>
            <a:r>
              <a:rPr lang="zh-TW" altLang="en-US" sz="2000" dirty="0"/>
              <a:t>健康風險指標數值界在</a:t>
            </a:r>
            <a:r>
              <a:rPr lang="en-US" altLang="zh-TW" sz="2000" dirty="0"/>
              <a:t>8.5~11.5</a:t>
            </a:r>
            <a:r>
              <a:rPr lang="zh-TW" altLang="en-US" sz="2000" dirty="0"/>
              <a:t>之間，</a:t>
            </a:r>
            <a:endParaRPr lang="en-US" altLang="zh-TW" sz="2000" dirty="0"/>
          </a:p>
          <a:p>
            <a:r>
              <a:rPr lang="zh-TW" altLang="en-US" sz="2000" dirty="0"/>
              <a:t>數據大部分介在</a:t>
            </a:r>
            <a:r>
              <a:rPr lang="en-US" altLang="zh-TW" sz="2000" dirty="0"/>
              <a:t>9~10</a:t>
            </a:r>
            <a:r>
              <a:rPr lang="zh-TW" altLang="en-US" sz="2000" dirty="0"/>
              <a:t>之間</a:t>
            </a:r>
            <a:endParaRPr lang="en-US" altLang="zh-TW" sz="2000" dirty="0"/>
          </a:p>
          <a:p>
            <a:endParaRPr lang="en-US" altLang="zh-TW" sz="2000" dirty="0"/>
          </a:p>
          <a:p>
            <a:endParaRPr lang="en-US" altLang="zh-TW" sz="2000" dirty="0"/>
          </a:p>
        </p:txBody>
      </p:sp>
    </p:spTree>
    <p:extLst>
      <p:ext uri="{BB962C8B-B14F-4D97-AF65-F5344CB8AC3E}">
        <p14:creationId xmlns:p14="http://schemas.microsoft.com/office/powerpoint/2010/main" val="352016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B52A8-C175-6617-CB2D-276154766FA1}"/>
            </a:ext>
          </a:extLst>
        </p:cNvPr>
        <p:cNvGrpSpPr/>
        <p:nvPr/>
      </p:nvGrpSpPr>
      <p:grpSpPr>
        <a:xfrm>
          <a:off x="0" y="0"/>
          <a:ext cx="0" cy="0"/>
          <a:chOff x="0" y="0"/>
          <a:chExt cx="0" cy="0"/>
        </a:xfrm>
      </p:grpSpPr>
      <p:sp>
        <p:nvSpPr>
          <p:cNvPr id="10" name="標題 1">
            <a:extLst>
              <a:ext uri="{FF2B5EF4-FFF2-40B4-BE49-F238E27FC236}">
                <a16:creationId xmlns:a16="http://schemas.microsoft.com/office/drawing/2014/main" id="{A1EFA1AB-25CC-0B76-76F5-C90BDD107F81}"/>
              </a:ext>
            </a:extLst>
          </p:cNvPr>
          <p:cNvSpPr>
            <a:spLocks noGrp="1"/>
          </p:cNvSpPr>
          <p:nvPr>
            <p:ph type="title"/>
          </p:nvPr>
        </p:nvSpPr>
        <p:spPr>
          <a:xfrm>
            <a:off x="809624" y="631826"/>
            <a:ext cx="6219825" cy="1016000"/>
          </a:xfrm>
        </p:spPr>
        <p:txBody>
          <a:bodyPr rtlCol="0">
            <a:normAutofit/>
          </a:bodyPr>
          <a:lstStyle/>
          <a:p>
            <a:pPr algn="l" rtl="0"/>
            <a:r>
              <a:rPr lang="zh-TW" altLang="en-US" dirty="0"/>
              <a:t>數值變數：溫度</a:t>
            </a:r>
          </a:p>
        </p:txBody>
      </p:sp>
      <p:sp>
        <p:nvSpPr>
          <p:cNvPr id="12" name="文字方塊 11">
            <a:extLst>
              <a:ext uri="{FF2B5EF4-FFF2-40B4-BE49-F238E27FC236}">
                <a16:creationId xmlns:a16="http://schemas.microsoft.com/office/drawing/2014/main" id="{1C176333-6B2E-6C01-A52A-BC13EC318C6D}"/>
              </a:ext>
            </a:extLst>
          </p:cNvPr>
          <p:cNvSpPr txBox="1"/>
          <p:nvPr/>
        </p:nvSpPr>
        <p:spPr>
          <a:xfrm>
            <a:off x="7214428" y="2349253"/>
            <a:ext cx="914400" cy="914400"/>
          </a:xfrm>
          <a:prstGeom prst="rect">
            <a:avLst/>
          </a:prstGeom>
          <a:noFill/>
        </p:spPr>
        <p:txBody>
          <a:bodyPr wrap="square" rtlCol="0">
            <a:spAutoFit/>
          </a:bodyPr>
          <a:lstStyle/>
          <a:p>
            <a:endParaRPr lang="zh-TW" altLang="en-US" dirty="0"/>
          </a:p>
        </p:txBody>
      </p:sp>
      <p:sp>
        <p:nvSpPr>
          <p:cNvPr id="2" name="文字方塊 1">
            <a:extLst>
              <a:ext uri="{FF2B5EF4-FFF2-40B4-BE49-F238E27FC236}">
                <a16:creationId xmlns:a16="http://schemas.microsoft.com/office/drawing/2014/main" id="{EE7BEB83-3228-E9E6-86ED-B2CD997D33BF}"/>
              </a:ext>
            </a:extLst>
          </p:cNvPr>
          <p:cNvSpPr txBox="1"/>
          <p:nvPr/>
        </p:nvSpPr>
        <p:spPr>
          <a:xfrm flipH="1">
            <a:off x="809624" y="5698267"/>
            <a:ext cx="10654669" cy="446276"/>
          </a:xfrm>
          <a:prstGeom prst="rect">
            <a:avLst/>
          </a:prstGeom>
          <a:noFill/>
        </p:spPr>
        <p:txBody>
          <a:bodyPr wrap="square" rtlCol="0">
            <a:spAutoFit/>
          </a:bodyPr>
          <a:lstStyle/>
          <a:p>
            <a:r>
              <a:rPr lang="zh-TW" altLang="en-US" sz="2300" dirty="0">
                <a:latin typeface="+mn-ea"/>
              </a:rPr>
              <a:t>這四個溫度的分布都不極端，且</a:t>
            </a:r>
            <a:r>
              <a:rPr lang="zh-TW" altLang="en-US" sz="2300" dirty="0">
                <a:solidFill>
                  <a:schemeClr val="accent5">
                    <a:lumMod val="75000"/>
                  </a:schemeClr>
                </a:solidFill>
                <a:latin typeface="+mn-ea"/>
              </a:rPr>
              <a:t>平均溫度</a:t>
            </a:r>
            <a:r>
              <a:rPr lang="zh-TW" altLang="en-US" sz="2300" dirty="0">
                <a:latin typeface="+mn-ea"/>
              </a:rPr>
              <a:t>跟</a:t>
            </a:r>
            <a:r>
              <a:rPr lang="zh-TW" altLang="en-US" sz="2300" dirty="0">
                <a:solidFill>
                  <a:schemeClr val="accent5">
                    <a:lumMod val="75000"/>
                  </a:schemeClr>
                </a:solidFill>
                <a:latin typeface="+mn-ea"/>
              </a:rPr>
              <a:t>溫差</a:t>
            </a:r>
            <a:r>
              <a:rPr lang="zh-TW" altLang="en-US" sz="2300" dirty="0">
                <a:latin typeface="+mn-ea"/>
              </a:rPr>
              <a:t>較可以代表當日溫度狀況</a:t>
            </a:r>
            <a:endParaRPr lang="en-US" altLang="zh-TW" sz="2300" dirty="0">
              <a:latin typeface="+mn-ea"/>
            </a:endParaRPr>
          </a:p>
        </p:txBody>
      </p:sp>
      <p:pic>
        <p:nvPicPr>
          <p:cNvPr id="8" name="圖片 7" descr="一張含有 圖表, 文字, 繪圖, 螢幕擷取畫面 的圖片&#10;&#10;自動產生的描述">
            <a:extLst>
              <a:ext uri="{FF2B5EF4-FFF2-40B4-BE49-F238E27FC236}">
                <a16:creationId xmlns:a16="http://schemas.microsoft.com/office/drawing/2014/main" id="{B5CFF872-48D6-B44D-6C0C-305BCC4EF153}"/>
              </a:ext>
            </a:extLst>
          </p:cNvPr>
          <p:cNvPicPr>
            <a:picLocks noChangeAspect="1"/>
          </p:cNvPicPr>
          <p:nvPr/>
        </p:nvPicPr>
        <p:blipFill>
          <a:blip r:embed="rId3"/>
          <a:srcRect b="50000"/>
          <a:stretch/>
        </p:blipFill>
        <p:spPr>
          <a:xfrm>
            <a:off x="2385252" y="1647826"/>
            <a:ext cx="3387436" cy="3429000"/>
          </a:xfrm>
          <a:prstGeom prst="rect">
            <a:avLst/>
          </a:prstGeom>
        </p:spPr>
      </p:pic>
      <p:pic>
        <p:nvPicPr>
          <p:cNvPr id="11" name="圖片 10" descr="一張含有 圖表, 文字, 繪圖, 螢幕擷取畫面 的圖片&#10;&#10;自動產生的描述">
            <a:extLst>
              <a:ext uri="{FF2B5EF4-FFF2-40B4-BE49-F238E27FC236}">
                <a16:creationId xmlns:a16="http://schemas.microsoft.com/office/drawing/2014/main" id="{548878A3-B110-6578-674F-12D0C7FB5C73}"/>
              </a:ext>
            </a:extLst>
          </p:cNvPr>
          <p:cNvPicPr>
            <a:picLocks noChangeAspect="1"/>
          </p:cNvPicPr>
          <p:nvPr/>
        </p:nvPicPr>
        <p:blipFill>
          <a:blip r:embed="rId3"/>
          <a:srcRect t="50000"/>
          <a:stretch/>
        </p:blipFill>
        <p:spPr>
          <a:xfrm>
            <a:off x="5837800" y="1647826"/>
            <a:ext cx="3387436" cy="3429001"/>
          </a:xfrm>
          <a:prstGeom prst="rect">
            <a:avLst/>
          </a:prstGeom>
        </p:spPr>
      </p:pic>
      <p:sp>
        <p:nvSpPr>
          <p:cNvPr id="13" name="矩形 12">
            <a:extLst>
              <a:ext uri="{FF2B5EF4-FFF2-40B4-BE49-F238E27FC236}">
                <a16:creationId xmlns:a16="http://schemas.microsoft.com/office/drawing/2014/main" id="{9DA1F00F-7CC9-3E39-8439-3BC810276FFB}"/>
              </a:ext>
            </a:extLst>
          </p:cNvPr>
          <p:cNvSpPr/>
          <p:nvPr/>
        </p:nvSpPr>
        <p:spPr>
          <a:xfrm>
            <a:off x="5837800" y="1628774"/>
            <a:ext cx="3452548" cy="174815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B3ECEDA7-FD7A-7927-40D7-D424A5EA62EF}"/>
              </a:ext>
            </a:extLst>
          </p:cNvPr>
          <p:cNvSpPr/>
          <p:nvPr/>
        </p:nvSpPr>
        <p:spPr>
          <a:xfrm>
            <a:off x="5837800" y="3337290"/>
            <a:ext cx="3452548" cy="1748158"/>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1698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theme/theme1.xml><?xml version="1.0" encoding="utf-8"?>
<a:theme xmlns:a="http://schemas.openxmlformats.org/drawingml/2006/main" name="單線">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31_TF56180624_Win32" id="{FF42D6A8-C9B4-496D-B11F-ADA16BA451AA}" vid="{9DBC45E5-2219-4F50-A449-CEC004729C96}"/>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BC90D6-94CF-42F7-AAC4-9CF6824C54D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令人眼睛為之一亮的極簡風銷售宣傳</Template>
  <TotalTime>627</TotalTime>
  <Words>1928</Words>
  <Application>Microsoft Office PowerPoint</Application>
  <PresentationFormat>寬螢幕</PresentationFormat>
  <Paragraphs>267</Paragraphs>
  <Slides>28</Slides>
  <Notes>28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28</vt:i4>
      </vt:variant>
    </vt:vector>
  </HeadingPairs>
  <TitlesOfParts>
    <vt:vector size="35" baseType="lpstr">
      <vt:lpstr>Inter</vt:lpstr>
      <vt:lpstr>Microsoft JhengHei UI</vt:lpstr>
      <vt:lpstr>zeitung</vt:lpstr>
      <vt:lpstr>Arial</vt:lpstr>
      <vt:lpstr>Roboto</vt:lpstr>
      <vt:lpstr>Wingdings</vt:lpstr>
      <vt:lpstr>單線</vt:lpstr>
      <vt:lpstr>空氣品質與健康狀況</vt:lpstr>
      <vt:lpstr>資料集介紹</vt:lpstr>
      <vt:lpstr>資料集變數介紹</vt:lpstr>
      <vt:lpstr>資料集變數介紹</vt:lpstr>
      <vt:lpstr>Data Preparation</vt:lpstr>
      <vt:lpstr>處理缺失值</vt:lpstr>
      <vt:lpstr>變數探索</vt:lpstr>
      <vt:lpstr>數值變數：Health_Risk_Score</vt:lpstr>
      <vt:lpstr>數值變數：溫度</vt:lpstr>
      <vt:lpstr>數值變數：降雨</vt:lpstr>
      <vt:lpstr>數值變數：風速</vt:lpstr>
      <vt:lpstr>數值變數：太陽變數</vt:lpstr>
      <vt:lpstr>類別變數：地區與健康風險指標</vt:lpstr>
      <vt:lpstr>類別變數：是否降雨與健康風險指標</vt:lpstr>
      <vt:lpstr>類別變數：星期幾與健康風險指標</vt:lpstr>
      <vt:lpstr>特徵工程</vt:lpstr>
      <vt:lpstr>特徵工程</vt:lpstr>
      <vt:lpstr>相關係數熱力圖</vt:lpstr>
      <vt:lpstr>相關係數熱力圖</vt:lpstr>
      <vt:lpstr>相關係數熱力圖</vt:lpstr>
      <vt:lpstr>Model Building</vt:lpstr>
      <vt:lpstr>模型比較</vt:lpstr>
      <vt:lpstr>Model Interpretation</vt:lpstr>
      <vt:lpstr>模型解釋：Random Forest Regressor</vt:lpstr>
      <vt:lpstr>模型解釋：Random Forest Regressor</vt:lpstr>
      <vt:lpstr>模型解釋：Support Vector Regression</vt:lpstr>
      <vt:lpstr>結論</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廣筑 廖</dc:creator>
  <cp:lastModifiedBy>廣筑 廖</cp:lastModifiedBy>
  <cp:revision>3</cp:revision>
  <dcterms:created xsi:type="dcterms:W3CDTF">2024-10-26T05:53:00Z</dcterms:created>
  <dcterms:modified xsi:type="dcterms:W3CDTF">2024-10-27T12:00:47Z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