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88" r:id="rId4"/>
    <p:sldId id="293" r:id="rId5"/>
    <p:sldId id="295" r:id="rId6"/>
    <p:sldId id="294" r:id="rId7"/>
    <p:sldId id="296" r:id="rId8"/>
    <p:sldId id="297" r:id="rId9"/>
    <p:sldId id="298" r:id="rId10"/>
    <p:sldId id="260" r:id="rId11"/>
    <p:sldId id="299" r:id="rId12"/>
    <p:sldId id="300" r:id="rId13"/>
    <p:sldId id="301" r:id="rId14"/>
    <p:sldId id="302" r:id="rId15"/>
    <p:sldId id="303" r:id="rId16"/>
    <p:sldId id="304" r:id="rId17"/>
    <p:sldId id="262" r:id="rId18"/>
    <p:sldId id="305" r:id="rId19"/>
    <p:sldId id="306" r:id="rId20"/>
    <p:sldId id="307" r:id="rId21"/>
    <p:sldId id="309" r:id="rId22"/>
    <p:sldId id="310" r:id="rId23"/>
    <p:sldId id="311" r:id="rId24"/>
    <p:sldId id="266" r:id="rId25"/>
    <p:sldId id="314" r:id="rId26"/>
    <p:sldId id="312" r:id="rId27"/>
    <p:sldId id="308" r:id="rId28"/>
    <p:sldId id="315" r:id="rId29"/>
    <p:sldId id="26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1AE8A-7A3E-4916-98B9-89308EFF3BF1}" v="416" dt="2021-08-28T17:48:27.722"/>
  </p1510:revLst>
</p1510:revInfo>
</file>

<file path=ppt/tableStyles.xml><?xml version="1.0" encoding="utf-8"?>
<a:tblStyleLst xmlns:a="http://schemas.openxmlformats.org/drawingml/2006/main" def="{906E6EE5-12A7-48DE-8719-3527FDE2E762}">
  <a:tblStyle styleId="{906E6EE5-12A7-48DE-8719-3527FDE2E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BF261-77C4-4AA7-961F-306B87D998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6" autoAdjust="0"/>
  </p:normalViewPr>
  <p:slideViewPr>
    <p:cSldViewPr snapToGrid="0">
      <p:cViewPr varScale="1">
        <p:scale>
          <a:sx n="90" d="100"/>
          <a:sy n="90" d="100"/>
        </p:scale>
        <p:origin x="11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8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David Carrillo" userId="02855199ad941d4d" providerId="LiveId" clId="{B7A1AE8A-7A3E-4916-98B9-89308EFF3BF1}"/>
    <pc:docChg chg="undo redo custSel addSld delSld modSld sldOrd modMainMaster">
      <pc:chgData name="Ángel David Carrillo" userId="02855199ad941d4d" providerId="LiveId" clId="{B7A1AE8A-7A3E-4916-98B9-89308EFF3BF1}" dt="2021-09-02T16:59:34.615" v="4059" actId="6549"/>
      <pc:docMkLst>
        <pc:docMk/>
      </pc:docMkLst>
      <pc:sldChg chg="addSp modSp mod">
        <pc:chgData name="Ángel David Carrillo" userId="02855199ad941d4d" providerId="LiveId" clId="{B7A1AE8A-7A3E-4916-98B9-89308EFF3BF1}" dt="2021-08-28T16:08:51.564" v="3426" actId="404"/>
        <pc:sldMkLst>
          <pc:docMk/>
          <pc:sldMk cId="0" sldId="256"/>
        </pc:sldMkLst>
        <pc:spChg chg="mod">
          <ac:chgData name="Ángel David Carrillo" userId="02855199ad941d4d" providerId="LiveId" clId="{B7A1AE8A-7A3E-4916-98B9-89308EFF3BF1}" dt="2021-08-27T13:59:47.310" v="565" actId="14100"/>
          <ac:spMkLst>
            <pc:docMk/>
            <pc:sldMk cId="0" sldId="256"/>
            <ac:spMk id="5" creationId="{79530019-32B1-468A-BCA3-C865772B3D2C}"/>
          </ac:spMkLst>
        </pc:spChg>
        <pc:spChg chg="mod">
          <ac:chgData name="Ángel David Carrillo" userId="02855199ad941d4d" providerId="LiveId" clId="{B7A1AE8A-7A3E-4916-98B9-89308EFF3BF1}" dt="2021-08-27T13:59:42.003" v="564" actId="14100"/>
          <ac:spMkLst>
            <pc:docMk/>
            <pc:sldMk cId="0" sldId="256"/>
            <ac:spMk id="7" creationId="{675EDA27-6698-4EE8-8C84-585266B36685}"/>
          </ac:spMkLst>
        </pc:spChg>
        <pc:spChg chg="add mod">
          <ac:chgData name="Ángel David Carrillo" userId="02855199ad941d4d" providerId="LiveId" clId="{B7A1AE8A-7A3E-4916-98B9-89308EFF3BF1}" dt="2021-08-28T16:08:51.564" v="3426" actId="404"/>
          <ac:spMkLst>
            <pc:docMk/>
            <pc:sldMk cId="0" sldId="256"/>
            <ac:spMk id="9" creationId="{A9E11BE6-58DD-4860-AF5C-AA47C270241F}"/>
          </ac:spMkLst>
        </pc:spChg>
        <pc:spChg chg="mod">
          <ac:chgData name="Ángel David Carrillo" userId="02855199ad941d4d" providerId="LiveId" clId="{B7A1AE8A-7A3E-4916-98B9-89308EFF3BF1}" dt="2021-08-28T16:08:46.084" v="3424" actId="114"/>
          <ac:spMkLst>
            <pc:docMk/>
            <pc:sldMk cId="0" sldId="256"/>
            <ac:spMk id="60" creationId="{00000000-0000-0000-0000-000000000000}"/>
          </ac:spMkLst>
        </pc:spChg>
        <pc:grpChg chg="add mod">
          <ac:chgData name="Ángel David Carrillo" userId="02855199ad941d4d" providerId="LiveId" clId="{B7A1AE8A-7A3E-4916-98B9-89308EFF3BF1}" dt="2021-08-27T13:59:27.836" v="560" actId="14100"/>
          <ac:grpSpMkLst>
            <pc:docMk/>
            <pc:sldMk cId="0" sldId="256"/>
            <ac:grpSpMk id="4" creationId="{2D7D6025-9D71-44D0-A705-6945D5FC6924}"/>
          </ac:grpSpMkLst>
        </pc:grpChg>
        <pc:grpChg chg="mod">
          <ac:chgData name="Ángel David Carrillo" userId="02855199ad941d4d" providerId="LiveId" clId="{B7A1AE8A-7A3E-4916-98B9-89308EFF3BF1}" dt="2021-08-27T13:58:50.480" v="536"/>
          <ac:grpSpMkLst>
            <pc:docMk/>
            <pc:sldMk cId="0" sldId="256"/>
            <ac:grpSpMk id="6" creationId="{DABD7648-5632-460C-BF10-DEEC2BF64878}"/>
          </ac:grpSpMkLst>
        </pc:grpChg>
        <pc:picChg chg="mod">
          <ac:chgData name="Ángel David Carrillo" userId="02855199ad941d4d" providerId="LiveId" clId="{B7A1AE8A-7A3E-4916-98B9-89308EFF3BF1}" dt="2021-08-27T13:58:50.480" v="536"/>
          <ac:picMkLst>
            <pc:docMk/>
            <pc:sldMk cId="0" sldId="256"/>
            <ac:picMk id="8" creationId="{CE9B18F5-7315-4299-B8F6-B7C2A4897BF4}"/>
          </ac:picMkLst>
        </pc:picChg>
      </pc:sldChg>
      <pc:sldChg chg="addSp modSp mod">
        <pc:chgData name="Ángel David Carrillo" userId="02855199ad941d4d" providerId="LiveId" clId="{B7A1AE8A-7A3E-4916-98B9-89308EFF3BF1}" dt="2021-08-28T16:42:51.677" v="3814" actId="1076"/>
        <pc:sldMkLst>
          <pc:docMk/>
          <pc:sldMk cId="0" sldId="259"/>
        </pc:sldMkLst>
        <pc:spChg chg="add mod">
          <ac:chgData name="Ángel David Carrillo" userId="02855199ad941d4d" providerId="LiveId" clId="{B7A1AE8A-7A3E-4916-98B9-89308EFF3BF1}" dt="2021-08-27T16:35:54.050" v="3211" actId="1076"/>
          <ac:spMkLst>
            <pc:docMk/>
            <pc:sldMk cId="0" sldId="259"/>
            <ac:spMk id="2" creationId="{AA16D56E-F131-40A5-B0EC-9650807CED39}"/>
          </ac:spMkLst>
        </pc:spChg>
        <pc:spChg chg="mod ord">
          <ac:chgData name="Ángel David Carrillo" userId="02855199ad941d4d" providerId="LiveId" clId="{B7A1AE8A-7A3E-4916-98B9-89308EFF3BF1}" dt="2021-08-28T16:42:51.677" v="3814" actId="1076"/>
          <ac:spMkLst>
            <pc:docMk/>
            <pc:sldMk cId="0" sldId="259"/>
            <ac:spMk id="81" creationId="{00000000-0000-0000-0000-000000000000}"/>
          </ac:spMkLst>
        </pc:spChg>
        <pc:picChg chg="mod">
          <ac:chgData name="Ángel David Carrillo" userId="02855199ad941d4d" providerId="LiveId" clId="{B7A1AE8A-7A3E-4916-98B9-89308EFF3BF1}" dt="2021-08-28T16:09:04.587" v="3428" actId="1076"/>
          <ac:picMkLst>
            <pc:docMk/>
            <pc:sldMk cId="0" sldId="259"/>
            <ac:picMk id="14" creationId="{758D4B28-7135-43C8-B7FC-8FDD8AA329E0}"/>
          </ac:picMkLst>
        </pc:picChg>
      </pc:sldChg>
      <pc:sldChg chg="delSp modSp mod">
        <pc:chgData name="Ángel David Carrillo" userId="02855199ad941d4d" providerId="LiveId" clId="{B7A1AE8A-7A3E-4916-98B9-89308EFF3BF1}" dt="2021-08-27T15:08:00.107" v="1271" actId="20577"/>
        <pc:sldMkLst>
          <pc:docMk/>
          <pc:sldMk cId="0" sldId="260"/>
        </pc:sldMkLst>
        <pc:spChg chg="mod">
          <ac:chgData name="Ángel David Carrillo" userId="02855199ad941d4d" providerId="LiveId" clId="{B7A1AE8A-7A3E-4916-98B9-89308EFF3BF1}" dt="2021-08-27T15:08:00.107" v="1271" actId="20577"/>
          <ac:spMkLst>
            <pc:docMk/>
            <pc:sldMk cId="0" sldId="260"/>
            <ac:spMk id="88" creationId="{00000000-0000-0000-0000-000000000000}"/>
          </ac:spMkLst>
        </pc:spChg>
        <pc:picChg chg="del">
          <ac:chgData name="Ángel David Carrillo" userId="02855199ad941d4d" providerId="LiveId" clId="{B7A1AE8A-7A3E-4916-98B9-89308EFF3BF1}" dt="2021-08-27T14:02:45.031" v="596" actId="478"/>
          <ac:picMkLst>
            <pc:docMk/>
            <pc:sldMk cId="0" sldId="260"/>
            <ac:picMk id="4" creationId="{05D7C07D-2051-4388-AEB1-A479B6E605CD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61"/>
        </pc:sldMkLst>
        <pc:picChg chg="del">
          <ac:chgData name="Ángel David Carrillo" userId="02855199ad941d4d" providerId="LiveId" clId="{B7A1AE8A-7A3E-4916-98B9-89308EFF3BF1}" dt="2021-08-27T14:02:46.462" v="597" actId="478"/>
          <ac:picMkLst>
            <pc:docMk/>
            <pc:sldMk cId="0" sldId="261"/>
            <ac:picMk id="5" creationId="{FD414598-934C-4282-A11A-3590C51F5520}"/>
          </ac:picMkLst>
        </pc:picChg>
      </pc:sldChg>
      <pc:sldChg chg="addSp delSp modSp mod ord modAnim">
        <pc:chgData name="Ángel David Carrillo" userId="02855199ad941d4d" providerId="LiveId" clId="{B7A1AE8A-7A3E-4916-98B9-89308EFF3BF1}" dt="2021-08-28T16:13:45.058" v="3635" actId="1076"/>
        <pc:sldMkLst>
          <pc:docMk/>
          <pc:sldMk cId="0" sldId="262"/>
        </pc:sldMkLst>
        <pc:spChg chg="add mod">
          <ac:chgData name="Ángel David Carrillo" userId="02855199ad941d4d" providerId="LiveId" clId="{B7A1AE8A-7A3E-4916-98B9-89308EFF3BF1}" dt="2021-08-27T16:10:50.425" v="2372" actId="1076"/>
          <ac:spMkLst>
            <pc:docMk/>
            <pc:sldMk cId="0" sldId="262"/>
            <ac:spMk id="10" creationId="{8ABFFE08-FC1A-46C4-A84E-B4706C316233}"/>
          </ac:spMkLst>
        </pc:spChg>
        <pc:spChg chg="add mod">
          <ac:chgData name="Ángel David Carrillo" userId="02855199ad941d4d" providerId="LiveId" clId="{B7A1AE8A-7A3E-4916-98B9-89308EFF3BF1}" dt="2021-08-28T16:13:38.684" v="3631" actId="113"/>
          <ac:spMkLst>
            <pc:docMk/>
            <pc:sldMk cId="0" sldId="262"/>
            <ac:spMk id="11" creationId="{2D85A6BA-767E-4C68-AB4D-F96AB65DD571}"/>
          </ac:spMkLst>
        </pc:spChg>
        <pc:spChg chg="add mod">
          <ac:chgData name="Ángel David Carrillo" userId="02855199ad941d4d" providerId="LiveId" clId="{B7A1AE8A-7A3E-4916-98B9-89308EFF3BF1}" dt="2021-08-28T16:13:39.854" v="3632" actId="113"/>
          <ac:spMkLst>
            <pc:docMk/>
            <pc:sldMk cId="0" sldId="262"/>
            <ac:spMk id="12" creationId="{B6565161-13DC-48B9-AB29-C97BD6B3A69B}"/>
          </ac:spMkLst>
        </pc:spChg>
        <pc:spChg chg="add mod">
          <ac:chgData name="Ángel David Carrillo" userId="02855199ad941d4d" providerId="LiveId" clId="{B7A1AE8A-7A3E-4916-98B9-89308EFF3BF1}" dt="2021-08-28T16:13:41.519" v="3634" actId="113"/>
          <ac:spMkLst>
            <pc:docMk/>
            <pc:sldMk cId="0" sldId="262"/>
            <ac:spMk id="13" creationId="{922CC90C-0F3D-462B-BB09-211080681E25}"/>
          </ac:spMkLst>
        </pc:spChg>
        <pc:spChg chg="add mod">
          <ac:chgData name="Ángel David Carrillo" userId="02855199ad941d4d" providerId="LiveId" clId="{B7A1AE8A-7A3E-4916-98B9-89308EFF3BF1}" dt="2021-08-28T16:13:45.058" v="3635" actId="1076"/>
          <ac:spMkLst>
            <pc:docMk/>
            <pc:sldMk cId="0" sldId="262"/>
            <ac:spMk id="14" creationId="{8F7C25B2-CF76-4271-B72E-DC5B82BBFABE}"/>
          </ac:spMkLst>
        </pc:spChg>
        <pc:spChg chg="mod">
          <ac:chgData name="Ángel David Carrillo" userId="02855199ad941d4d" providerId="LiveId" clId="{B7A1AE8A-7A3E-4916-98B9-89308EFF3BF1}" dt="2021-08-27T16:09:27.966" v="2351"/>
          <ac:spMkLst>
            <pc:docMk/>
            <pc:sldMk cId="0" sldId="262"/>
            <ac:spMk id="16" creationId="{68A0FDB5-7DF2-4555-8300-07B3BDF1CDA0}"/>
          </ac:spMkLst>
        </pc:spChg>
        <pc:spChg chg="mod">
          <ac:chgData name="Ángel David Carrillo" userId="02855199ad941d4d" providerId="LiveId" clId="{B7A1AE8A-7A3E-4916-98B9-89308EFF3BF1}" dt="2021-08-27T16:09:27.966" v="2351"/>
          <ac:spMkLst>
            <pc:docMk/>
            <pc:sldMk cId="0" sldId="262"/>
            <ac:spMk id="19" creationId="{77525B9C-9235-4184-B4AA-AA295D614C6C}"/>
          </ac:spMkLst>
        </pc:spChg>
        <pc:spChg chg="mod">
          <ac:chgData name="Ángel David Carrillo" userId="02855199ad941d4d" providerId="LiveId" clId="{B7A1AE8A-7A3E-4916-98B9-89308EFF3BF1}" dt="2021-08-27T16:09:27.966" v="2351"/>
          <ac:spMkLst>
            <pc:docMk/>
            <pc:sldMk cId="0" sldId="262"/>
            <ac:spMk id="22" creationId="{D68E9CB9-2966-4964-9F45-FA37B8D078A0}"/>
          </ac:spMkLst>
        </pc:spChg>
        <pc:spChg chg="mod">
          <ac:chgData name="Ángel David Carrillo" userId="02855199ad941d4d" providerId="LiveId" clId="{B7A1AE8A-7A3E-4916-98B9-89308EFF3BF1}" dt="2021-08-27T16:09:27.966" v="2351"/>
          <ac:spMkLst>
            <pc:docMk/>
            <pc:sldMk cId="0" sldId="262"/>
            <ac:spMk id="25" creationId="{01E66586-2533-45F9-BA61-EC72E9DEA9C8}"/>
          </ac:spMkLst>
        </pc:spChg>
        <pc:spChg chg="mod">
          <ac:chgData name="Ángel David Carrillo" userId="02855199ad941d4d" providerId="LiveId" clId="{B7A1AE8A-7A3E-4916-98B9-89308EFF3BF1}" dt="2021-08-27T16:10:07.920" v="2359" actId="207"/>
          <ac:spMkLst>
            <pc:docMk/>
            <pc:sldMk cId="0" sldId="262"/>
            <ac:spMk id="101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09:26.808" v="2350" actId="478"/>
          <ac:spMkLst>
            <pc:docMk/>
            <pc:sldMk cId="0" sldId="262"/>
            <ac:spMk id="102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08:28.866" v="2289" actId="478"/>
          <ac:spMkLst>
            <pc:docMk/>
            <pc:sldMk cId="0" sldId="262"/>
            <ac:spMk id="103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08:26.945" v="2287" actId="478"/>
          <ac:spMkLst>
            <pc:docMk/>
            <pc:sldMk cId="0" sldId="262"/>
            <ac:spMk id="104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08:27.689" v="2288" actId="478"/>
          <ac:spMkLst>
            <pc:docMk/>
            <pc:sldMk cId="0" sldId="262"/>
            <ac:spMk id="105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09:42.487" v="2354" actId="478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Ángel David Carrillo" userId="02855199ad941d4d" providerId="LiveId" clId="{B7A1AE8A-7A3E-4916-98B9-89308EFF3BF1}" dt="2021-08-27T16:10:18.755" v="2360" actId="2711"/>
          <ac:spMkLst>
            <pc:docMk/>
            <pc:sldMk cId="0" sldId="262"/>
            <ac:spMk id="107" creationId="{00000000-0000-0000-0000-000000000000}"/>
          </ac:spMkLst>
        </pc:spChg>
        <pc:grpChg chg="add mod">
          <ac:chgData name="Ángel David Carrillo" userId="02855199ad941d4d" providerId="LiveId" clId="{B7A1AE8A-7A3E-4916-98B9-89308EFF3BF1}" dt="2021-08-27T16:10:04.049" v="2358" actId="1076"/>
          <ac:grpSpMkLst>
            <pc:docMk/>
            <pc:sldMk cId="0" sldId="262"/>
            <ac:grpSpMk id="15" creationId="{5D574340-0424-48A4-A56D-2450EB70C047}"/>
          </ac:grpSpMkLst>
        </pc:grpChg>
        <pc:grpChg chg="add mod">
          <ac:chgData name="Ángel David Carrillo" userId="02855199ad941d4d" providerId="LiveId" clId="{B7A1AE8A-7A3E-4916-98B9-89308EFF3BF1}" dt="2021-08-27T16:10:04.049" v="2358" actId="1076"/>
          <ac:grpSpMkLst>
            <pc:docMk/>
            <pc:sldMk cId="0" sldId="262"/>
            <ac:grpSpMk id="18" creationId="{D18D932F-B0F2-4828-BC59-F5B3369ED460}"/>
          </ac:grpSpMkLst>
        </pc:grpChg>
        <pc:grpChg chg="add mod">
          <ac:chgData name="Ángel David Carrillo" userId="02855199ad941d4d" providerId="LiveId" clId="{B7A1AE8A-7A3E-4916-98B9-89308EFF3BF1}" dt="2021-08-27T16:10:04.049" v="2358" actId="1076"/>
          <ac:grpSpMkLst>
            <pc:docMk/>
            <pc:sldMk cId="0" sldId="262"/>
            <ac:grpSpMk id="21" creationId="{08096113-03D2-418B-81BF-A9F6F9DBFF32}"/>
          </ac:grpSpMkLst>
        </pc:grpChg>
        <pc:grpChg chg="add mod">
          <ac:chgData name="Ángel David Carrillo" userId="02855199ad941d4d" providerId="LiveId" clId="{B7A1AE8A-7A3E-4916-98B9-89308EFF3BF1}" dt="2021-08-27T16:10:04.049" v="2358" actId="1076"/>
          <ac:grpSpMkLst>
            <pc:docMk/>
            <pc:sldMk cId="0" sldId="262"/>
            <ac:grpSpMk id="24" creationId="{E828CC9E-62A2-4F1D-B7DF-261A959592C0}"/>
          </ac:grpSpMkLst>
        </pc:grpChg>
        <pc:picChg chg="del">
          <ac:chgData name="Ángel David Carrillo" userId="02855199ad941d4d" providerId="LiveId" clId="{B7A1AE8A-7A3E-4916-98B9-89308EFF3BF1}" dt="2021-08-27T14:02:48.393" v="598" actId="478"/>
          <ac:picMkLst>
            <pc:docMk/>
            <pc:sldMk cId="0" sldId="262"/>
            <ac:picMk id="9" creationId="{9FAE3A12-30F4-4B93-ABA5-847E3B9E83FB}"/>
          </ac:picMkLst>
        </pc:picChg>
        <pc:picChg chg="mod">
          <ac:chgData name="Ángel David Carrillo" userId="02855199ad941d4d" providerId="LiveId" clId="{B7A1AE8A-7A3E-4916-98B9-89308EFF3BF1}" dt="2021-08-27T16:09:27.966" v="2351"/>
          <ac:picMkLst>
            <pc:docMk/>
            <pc:sldMk cId="0" sldId="262"/>
            <ac:picMk id="17" creationId="{223B5E87-A458-4CF7-B0C1-DE78A9B2A068}"/>
          </ac:picMkLst>
        </pc:picChg>
        <pc:picChg chg="mod">
          <ac:chgData name="Ángel David Carrillo" userId="02855199ad941d4d" providerId="LiveId" clId="{B7A1AE8A-7A3E-4916-98B9-89308EFF3BF1}" dt="2021-08-27T16:09:27.966" v="2351"/>
          <ac:picMkLst>
            <pc:docMk/>
            <pc:sldMk cId="0" sldId="262"/>
            <ac:picMk id="20" creationId="{B84D4EFE-2315-4BC8-854D-DC96AC09395E}"/>
          </ac:picMkLst>
        </pc:picChg>
        <pc:picChg chg="mod">
          <ac:chgData name="Ángel David Carrillo" userId="02855199ad941d4d" providerId="LiveId" clId="{B7A1AE8A-7A3E-4916-98B9-89308EFF3BF1}" dt="2021-08-27T16:09:27.966" v="2351"/>
          <ac:picMkLst>
            <pc:docMk/>
            <pc:sldMk cId="0" sldId="262"/>
            <ac:picMk id="23" creationId="{25D363AB-ECFA-460E-B8B2-8CD69971C2CF}"/>
          </ac:picMkLst>
        </pc:picChg>
        <pc:picChg chg="mod">
          <ac:chgData name="Ángel David Carrillo" userId="02855199ad941d4d" providerId="LiveId" clId="{B7A1AE8A-7A3E-4916-98B9-89308EFF3BF1}" dt="2021-08-27T16:09:27.966" v="2351"/>
          <ac:picMkLst>
            <pc:docMk/>
            <pc:sldMk cId="0" sldId="262"/>
            <ac:picMk id="26" creationId="{40004B71-A161-47FD-A6FC-2573980216FA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63"/>
        </pc:sldMkLst>
        <pc:picChg chg="del">
          <ac:chgData name="Ángel David Carrillo" userId="02855199ad941d4d" providerId="LiveId" clId="{B7A1AE8A-7A3E-4916-98B9-89308EFF3BF1}" dt="2021-08-27T14:02:49.565" v="599" actId="478"/>
          <ac:picMkLst>
            <pc:docMk/>
            <pc:sldMk cId="0" sldId="263"/>
            <ac:picMk id="6" creationId="{44A31C6E-5067-4324-8EAF-EB183568A2E2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64"/>
        </pc:sldMkLst>
        <pc:picChg chg="del">
          <ac:chgData name="Ángel David Carrillo" userId="02855199ad941d4d" providerId="LiveId" clId="{B7A1AE8A-7A3E-4916-98B9-89308EFF3BF1}" dt="2021-08-27T14:02:50.640" v="600" actId="478"/>
          <ac:picMkLst>
            <pc:docMk/>
            <pc:sldMk cId="0" sldId="264"/>
            <ac:picMk id="7" creationId="{832AEA1A-8DFC-4D00-BFB5-0DBE58EF32ED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65"/>
        </pc:sldMkLst>
        <pc:picChg chg="del">
          <ac:chgData name="Ángel David Carrillo" userId="02855199ad941d4d" providerId="LiveId" clId="{B7A1AE8A-7A3E-4916-98B9-89308EFF3BF1}" dt="2021-08-27T14:02:52.175" v="601" actId="478"/>
          <ac:picMkLst>
            <pc:docMk/>
            <pc:sldMk cId="0" sldId="265"/>
            <ac:picMk id="6" creationId="{FE0F439E-F638-4089-B98C-B4A1703996E3}"/>
          </ac:picMkLst>
        </pc:picChg>
      </pc:sldChg>
      <pc:sldChg chg="modSp mod ord">
        <pc:chgData name="Ángel David Carrillo" userId="02855199ad941d4d" providerId="LiveId" clId="{B7A1AE8A-7A3E-4916-98B9-89308EFF3BF1}" dt="2021-08-27T16:30:31.098" v="3030" actId="113"/>
        <pc:sldMkLst>
          <pc:docMk/>
          <pc:sldMk cId="0" sldId="266"/>
        </pc:sldMkLst>
        <pc:spChg chg="mod">
          <ac:chgData name="Ángel David Carrillo" userId="02855199ad941d4d" providerId="LiveId" clId="{B7A1AE8A-7A3E-4916-98B9-89308EFF3BF1}" dt="2021-08-27T16:30:31.098" v="3030" actId="113"/>
          <ac:spMkLst>
            <pc:docMk/>
            <pc:sldMk cId="0" sldId="266"/>
            <ac:spMk id="137" creationId="{00000000-0000-0000-0000-000000000000}"/>
          </ac:spMkLst>
        </pc:spChg>
        <pc:picChg chg="mod">
          <ac:chgData name="Ángel David Carrillo" userId="02855199ad941d4d" providerId="LiveId" clId="{B7A1AE8A-7A3E-4916-98B9-89308EFF3BF1}" dt="2021-08-27T16:30:12.383" v="2990" actId="1076"/>
          <ac:picMkLst>
            <pc:docMk/>
            <pc:sldMk cId="0" sldId="266"/>
            <ac:picMk id="4" creationId="{3C6A1679-F8B1-44EB-874B-219297CFDAB7}"/>
          </ac:picMkLst>
        </pc:picChg>
      </pc:sldChg>
      <pc:sldChg chg="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67"/>
        </pc:sldMkLst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68"/>
        </pc:sldMkLst>
        <pc:picChg chg="del">
          <ac:chgData name="Ángel David Carrillo" userId="02855199ad941d4d" providerId="LiveId" clId="{B7A1AE8A-7A3E-4916-98B9-89308EFF3BF1}" dt="2021-08-27T14:02:55.547" v="602" actId="478"/>
          <ac:picMkLst>
            <pc:docMk/>
            <pc:sldMk cId="0" sldId="268"/>
            <ac:picMk id="5" creationId="{C49C6F48-C96C-43F9-8BE1-019FA21DBDDA}"/>
          </ac:picMkLst>
        </pc:picChg>
      </pc:sldChg>
      <pc:sldChg chg="addSp delSp modSp mod ord">
        <pc:chgData name="Ángel David Carrillo" userId="02855199ad941d4d" providerId="LiveId" clId="{B7A1AE8A-7A3E-4916-98B9-89308EFF3BF1}" dt="2021-08-27T16:37:56.450" v="3272" actId="1076"/>
        <pc:sldMkLst>
          <pc:docMk/>
          <pc:sldMk cId="0" sldId="269"/>
        </pc:sldMkLst>
        <pc:spChg chg="add del">
          <ac:chgData name="Ángel David Carrillo" userId="02855199ad941d4d" providerId="LiveId" clId="{B7A1AE8A-7A3E-4916-98B9-89308EFF3BF1}" dt="2021-08-27T16:37:28.670" v="3259" actId="478"/>
          <ac:spMkLst>
            <pc:docMk/>
            <pc:sldMk cId="0" sldId="269"/>
            <ac:spMk id="159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47.229" v="3270" actId="478"/>
          <ac:spMkLst>
            <pc:docMk/>
            <pc:sldMk cId="0" sldId="269"/>
            <ac:spMk id="160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39.291" v="3265" actId="478"/>
          <ac:spMkLst>
            <pc:docMk/>
            <pc:sldMk cId="0" sldId="269"/>
            <ac:spMk id="161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38.369" v="3264" actId="478"/>
          <ac:spMkLst>
            <pc:docMk/>
            <pc:sldMk cId="0" sldId="269"/>
            <ac:spMk id="163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40.107" v="3266" actId="478"/>
          <ac:spMkLst>
            <pc:docMk/>
            <pc:sldMk cId="0" sldId="269"/>
            <ac:spMk id="164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37.638" v="3263" actId="478"/>
          <ac:spMkLst>
            <pc:docMk/>
            <pc:sldMk cId="0" sldId="269"/>
            <ac:spMk id="165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43.018" v="3268" actId="478"/>
          <ac:spMkLst>
            <pc:docMk/>
            <pc:sldMk cId="0" sldId="269"/>
            <ac:spMk id="166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44.160" v="3269" actId="478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37:41.591" v="3267" actId="478"/>
          <ac:spMkLst>
            <pc:docMk/>
            <pc:sldMk cId="0" sldId="269"/>
            <ac:spMk id="168" creationId="{00000000-0000-0000-0000-000000000000}"/>
          </ac:spMkLst>
        </pc:spChg>
        <pc:picChg chg="add mod">
          <ac:chgData name="Ángel David Carrillo" userId="02855199ad941d4d" providerId="LiveId" clId="{B7A1AE8A-7A3E-4916-98B9-89308EFF3BF1}" dt="2021-08-27T16:37:56.450" v="3272" actId="1076"/>
          <ac:picMkLst>
            <pc:docMk/>
            <pc:sldMk cId="0" sldId="269"/>
            <ac:picMk id="13" creationId="{05DCF152-E20E-471F-9E9E-2253B6DBE931}"/>
          </ac:picMkLst>
        </pc:picChg>
        <pc:picChg chg="del mod">
          <ac:chgData name="Ángel David Carrillo" userId="02855199ad941d4d" providerId="LiveId" clId="{B7A1AE8A-7A3E-4916-98B9-89308EFF3BF1}" dt="2021-08-27T16:37:35.771" v="3262" actId="21"/>
          <ac:picMkLst>
            <pc:docMk/>
            <pc:sldMk cId="0" sldId="269"/>
            <ac:picMk id="14" creationId="{CF9300C1-4857-48FB-AEBD-1D99571DEBED}"/>
          </ac:picMkLst>
        </pc:picChg>
      </pc:sldChg>
      <pc:sldChg chg="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70"/>
        </pc:sldMkLst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71"/>
        </pc:sldMkLst>
        <pc:picChg chg="del">
          <ac:chgData name="Ángel David Carrillo" userId="02855199ad941d4d" providerId="LiveId" clId="{B7A1AE8A-7A3E-4916-98B9-89308EFF3BF1}" dt="2021-08-27T14:02:59.560" v="603" actId="478"/>
          <ac:picMkLst>
            <pc:docMk/>
            <pc:sldMk cId="0" sldId="271"/>
            <ac:picMk id="9" creationId="{FB0B353D-1740-413E-9F5C-6D015B297537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72"/>
        </pc:sldMkLst>
        <pc:picChg chg="del">
          <ac:chgData name="Ángel David Carrillo" userId="02855199ad941d4d" providerId="LiveId" clId="{B7A1AE8A-7A3E-4916-98B9-89308EFF3BF1}" dt="2021-08-27T14:03:00.830" v="604" actId="478"/>
          <ac:picMkLst>
            <pc:docMk/>
            <pc:sldMk cId="0" sldId="272"/>
            <ac:picMk id="7" creationId="{F2382869-60B3-4246-9988-F3A0E4CA8EFF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73"/>
        </pc:sldMkLst>
        <pc:picChg chg="del">
          <ac:chgData name="Ángel David Carrillo" userId="02855199ad941d4d" providerId="LiveId" clId="{B7A1AE8A-7A3E-4916-98B9-89308EFF3BF1}" dt="2021-08-27T14:03:02.740" v="605" actId="478"/>
          <ac:picMkLst>
            <pc:docMk/>
            <pc:sldMk cId="0" sldId="273"/>
            <ac:picMk id="10" creationId="{9F45FCD6-48F6-4B2E-BB1F-6D814401CD5F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74"/>
        </pc:sldMkLst>
        <pc:picChg chg="del">
          <ac:chgData name="Ángel David Carrillo" userId="02855199ad941d4d" providerId="LiveId" clId="{B7A1AE8A-7A3E-4916-98B9-89308EFF3BF1}" dt="2021-08-27T14:03:03.669" v="606" actId="478"/>
          <ac:picMkLst>
            <pc:docMk/>
            <pc:sldMk cId="0" sldId="274"/>
            <ac:picMk id="22" creationId="{19DEAC80-2B2A-4FC6-B799-4B2DB74E42EB}"/>
          </ac:picMkLst>
        </pc:picChg>
      </pc:sldChg>
      <pc:sldChg chg="del">
        <pc:chgData name="Ángel David Carrillo" userId="02855199ad941d4d" providerId="LiveId" clId="{B7A1AE8A-7A3E-4916-98B9-89308EFF3BF1}" dt="2021-08-27T14:03:29.259" v="608" actId="47"/>
        <pc:sldMkLst>
          <pc:docMk/>
          <pc:sldMk cId="0" sldId="275"/>
        </pc:sldMkLst>
      </pc:sldChg>
      <pc:sldChg chg="del">
        <pc:chgData name="Ángel David Carrillo" userId="02855199ad941d4d" providerId="LiveId" clId="{B7A1AE8A-7A3E-4916-98B9-89308EFF3BF1}" dt="2021-08-27T14:03:29.259" v="608" actId="47"/>
        <pc:sldMkLst>
          <pc:docMk/>
          <pc:sldMk cId="0" sldId="276"/>
        </pc:sldMkLst>
      </pc:sldChg>
      <pc:sldChg chg="del">
        <pc:chgData name="Ángel David Carrillo" userId="02855199ad941d4d" providerId="LiveId" clId="{B7A1AE8A-7A3E-4916-98B9-89308EFF3BF1}" dt="2021-08-27T14:03:29.259" v="608" actId="47"/>
        <pc:sldMkLst>
          <pc:docMk/>
          <pc:sldMk cId="0" sldId="277"/>
        </pc:sldMkLst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78"/>
        </pc:sldMkLst>
        <pc:picChg chg="del">
          <ac:chgData name="Ángel David Carrillo" userId="02855199ad941d4d" providerId="LiveId" clId="{B7A1AE8A-7A3E-4916-98B9-89308EFF3BF1}" dt="2021-08-27T14:03:33.423" v="609" actId="478"/>
          <ac:picMkLst>
            <pc:docMk/>
            <pc:sldMk cId="0" sldId="278"/>
            <ac:picMk id="7" creationId="{84426A02-E5AE-4096-9B81-B2D56894FE68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2"/>
        </pc:sldMkLst>
        <pc:picChg chg="del">
          <ac:chgData name="Ángel David Carrillo" userId="02855199ad941d4d" providerId="LiveId" clId="{B7A1AE8A-7A3E-4916-98B9-89308EFF3BF1}" dt="2021-08-27T14:03:35.653" v="610" actId="478"/>
          <ac:picMkLst>
            <pc:docMk/>
            <pc:sldMk cId="0" sldId="282"/>
            <ac:picMk id="41" creationId="{B65AC370-A0CC-4E1D-96D0-0B417856EB8B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3"/>
        </pc:sldMkLst>
        <pc:picChg chg="del">
          <ac:chgData name="Ángel David Carrillo" userId="02855199ad941d4d" providerId="LiveId" clId="{B7A1AE8A-7A3E-4916-98B9-89308EFF3BF1}" dt="2021-08-27T14:03:37.188" v="611" actId="478"/>
          <ac:picMkLst>
            <pc:docMk/>
            <pc:sldMk cId="0" sldId="283"/>
            <ac:picMk id="30" creationId="{618AD661-B43C-4D60-B03F-8B91CF27672E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4"/>
        </pc:sldMkLst>
        <pc:picChg chg="del">
          <ac:chgData name="Ángel David Carrillo" userId="02855199ad941d4d" providerId="LiveId" clId="{B7A1AE8A-7A3E-4916-98B9-89308EFF3BF1}" dt="2021-08-27T14:03:38.679" v="612" actId="478"/>
          <ac:picMkLst>
            <pc:docMk/>
            <pc:sldMk cId="0" sldId="284"/>
            <ac:picMk id="5" creationId="{CD86A35D-BABD-4425-9E06-F161225AA866}"/>
          </ac:picMkLst>
        </pc:picChg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5"/>
        </pc:sldMkLst>
        <pc:picChg chg="del">
          <ac:chgData name="Ángel David Carrillo" userId="02855199ad941d4d" providerId="LiveId" clId="{B7A1AE8A-7A3E-4916-98B9-89308EFF3BF1}" dt="2021-08-27T14:03:40.216" v="613" actId="478"/>
          <ac:picMkLst>
            <pc:docMk/>
            <pc:sldMk cId="0" sldId="285"/>
            <ac:picMk id="16" creationId="{A92DBB42-BAD4-48F8-A87A-68FDDC07E0CD}"/>
          </ac:picMkLst>
        </pc:picChg>
      </pc:sldChg>
      <pc:sldChg chg="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6"/>
        </pc:sldMkLst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7"/>
        </pc:sldMkLst>
        <pc:picChg chg="del">
          <ac:chgData name="Ángel David Carrillo" userId="02855199ad941d4d" providerId="LiveId" clId="{B7A1AE8A-7A3E-4916-98B9-89308EFF3BF1}" dt="2021-08-27T14:03:43.541" v="614" actId="478"/>
          <ac:picMkLst>
            <pc:docMk/>
            <pc:sldMk cId="0" sldId="287"/>
            <ac:picMk id="24" creationId="{007CAD46-BE5F-4CE5-B29C-F45C414C8713}"/>
          </ac:picMkLst>
        </pc:picChg>
      </pc:sldChg>
      <pc:sldChg chg="addSp delSp modSp mod">
        <pc:chgData name="Ángel David Carrillo" userId="02855199ad941d4d" providerId="LiveId" clId="{B7A1AE8A-7A3E-4916-98B9-89308EFF3BF1}" dt="2021-08-28T16:40:31.926" v="3811" actId="1038"/>
        <pc:sldMkLst>
          <pc:docMk/>
          <pc:sldMk cId="0" sldId="288"/>
        </pc:sldMkLst>
        <pc:spChg chg="add del mod">
          <ac:chgData name="Ángel David Carrillo" userId="02855199ad941d4d" providerId="LiveId" clId="{B7A1AE8A-7A3E-4916-98B9-89308EFF3BF1}" dt="2021-08-27T13:30:20.430" v="92" actId="478"/>
          <ac:spMkLst>
            <pc:docMk/>
            <pc:sldMk cId="0" sldId="288"/>
            <ac:spMk id="4" creationId="{6AD3789D-B4FF-497A-BD93-7110C2CBD723}"/>
          </ac:spMkLst>
        </pc:spChg>
        <pc:spChg chg="add del mod">
          <ac:chgData name="Ángel David Carrillo" userId="02855199ad941d4d" providerId="LiveId" clId="{B7A1AE8A-7A3E-4916-98B9-89308EFF3BF1}" dt="2021-08-27T13:35:41.298" v="205" actId="767"/>
          <ac:spMkLst>
            <pc:docMk/>
            <pc:sldMk cId="0" sldId="288"/>
            <ac:spMk id="9" creationId="{476BFEBD-F1B5-488C-8FFF-766A2FD7AB61}"/>
          </ac:spMkLst>
        </pc:spChg>
        <pc:spChg chg="add del mod topLvl">
          <ac:chgData name="Ángel David Carrillo" userId="02855199ad941d4d" providerId="LiveId" clId="{B7A1AE8A-7A3E-4916-98B9-89308EFF3BF1}" dt="2021-08-28T16:40:31.926" v="3811" actId="1038"/>
          <ac:spMkLst>
            <pc:docMk/>
            <pc:sldMk cId="0" sldId="288"/>
            <ac:spMk id="13" creationId="{36A30111-C40E-4B19-895B-ED45BE4DC362}"/>
          </ac:spMkLst>
        </pc:spChg>
        <pc:spChg chg="add del mod topLvl">
          <ac:chgData name="Ángel David Carrillo" userId="02855199ad941d4d" providerId="LiveId" clId="{B7A1AE8A-7A3E-4916-98B9-89308EFF3BF1}" dt="2021-08-28T16:40:31.926" v="3811" actId="1038"/>
          <ac:spMkLst>
            <pc:docMk/>
            <pc:sldMk cId="0" sldId="288"/>
            <ac:spMk id="14" creationId="{FC5BB324-FBE4-4D13-BC4F-6241E9C59731}"/>
          </ac:spMkLst>
        </pc:spChg>
        <pc:spChg chg="add del mod topLvl">
          <ac:chgData name="Ángel David Carrillo" userId="02855199ad941d4d" providerId="LiveId" clId="{B7A1AE8A-7A3E-4916-98B9-89308EFF3BF1}" dt="2021-08-28T16:40:31.926" v="3811" actId="1038"/>
          <ac:spMkLst>
            <pc:docMk/>
            <pc:sldMk cId="0" sldId="288"/>
            <ac:spMk id="15" creationId="{C00FFE0B-12DB-4CD9-A9AD-DAC8A8723E18}"/>
          </ac:spMkLst>
        </pc:spChg>
        <pc:spChg chg="add del mod">
          <ac:chgData name="Ángel David Carrillo" userId="02855199ad941d4d" providerId="LiveId" clId="{B7A1AE8A-7A3E-4916-98B9-89308EFF3BF1}" dt="2021-08-27T13:56:53.216" v="445" actId="1076"/>
          <ac:spMkLst>
            <pc:docMk/>
            <pc:sldMk cId="0" sldId="288"/>
            <ac:spMk id="16" creationId="{E4FCB3C6-1AA3-4142-8FAF-5D0B8BF02FA2}"/>
          </ac:spMkLst>
        </pc:spChg>
        <pc:spChg chg="add mod topLvl">
          <ac:chgData name="Ángel David Carrillo" userId="02855199ad941d4d" providerId="LiveId" clId="{B7A1AE8A-7A3E-4916-98B9-89308EFF3BF1}" dt="2021-08-28T16:40:31.926" v="3811" actId="1038"/>
          <ac:spMkLst>
            <pc:docMk/>
            <pc:sldMk cId="0" sldId="288"/>
            <ac:spMk id="19" creationId="{73A7D23D-ECAC-4665-A319-BD68797108F7}"/>
          </ac:spMkLst>
        </pc:spChg>
        <pc:spChg chg="add mod">
          <ac:chgData name="Ángel David Carrillo" userId="02855199ad941d4d" providerId="LiveId" clId="{B7A1AE8A-7A3E-4916-98B9-89308EFF3BF1}" dt="2021-08-27T13:45:42.727" v="251" actId="571"/>
          <ac:spMkLst>
            <pc:docMk/>
            <pc:sldMk cId="0" sldId="288"/>
            <ac:spMk id="23" creationId="{D2333DE2-AED3-44EC-81E4-0923ED715293}"/>
          </ac:spMkLst>
        </pc:spChg>
        <pc:spChg chg="del">
          <ac:chgData name="Ángel David Carrillo" userId="02855199ad941d4d" providerId="LiveId" clId="{B7A1AE8A-7A3E-4916-98B9-89308EFF3BF1}" dt="2021-08-27T13:30:18.490" v="91" actId="478"/>
          <ac:spMkLst>
            <pc:docMk/>
            <pc:sldMk cId="0" sldId="288"/>
            <ac:spMk id="451" creationId="{00000000-0000-0000-0000-000000000000}"/>
          </ac:spMkLst>
        </pc:spChg>
        <pc:spChg chg="mod">
          <ac:chgData name="Ángel David Carrillo" userId="02855199ad941d4d" providerId="LiveId" clId="{B7A1AE8A-7A3E-4916-98B9-89308EFF3BF1}" dt="2021-08-27T13:46:20.928" v="265" actId="14100"/>
          <ac:spMkLst>
            <pc:docMk/>
            <pc:sldMk cId="0" sldId="288"/>
            <ac:spMk id="452" creationId="{00000000-0000-0000-0000-000000000000}"/>
          </ac:spMkLst>
        </pc:spChg>
        <pc:spChg chg="mod">
          <ac:chgData name="Ángel David Carrillo" userId="02855199ad941d4d" providerId="LiveId" clId="{B7A1AE8A-7A3E-4916-98B9-89308EFF3BF1}" dt="2021-08-27T13:49:53.698" v="348" actId="948"/>
          <ac:spMkLst>
            <pc:docMk/>
            <pc:sldMk cId="0" sldId="288"/>
            <ac:spMk id="454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3:30:07.430" v="90" actId="478"/>
          <ac:spMkLst>
            <pc:docMk/>
            <pc:sldMk cId="0" sldId="288"/>
            <ac:spMk id="456" creationId="{00000000-0000-0000-0000-000000000000}"/>
          </ac:spMkLst>
        </pc:spChg>
        <pc:grpChg chg="add mod">
          <ac:chgData name="Ángel David Carrillo" userId="02855199ad941d4d" providerId="LiveId" clId="{B7A1AE8A-7A3E-4916-98B9-89308EFF3BF1}" dt="2021-08-27T13:48:17.948" v="312" actId="1035"/>
          <ac:grpSpMkLst>
            <pc:docMk/>
            <pc:sldMk cId="0" sldId="288"/>
            <ac:grpSpMk id="8" creationId="{5BA3361A-F06E-4537-BD40-6A2F5092CB7D}"/>
          </ac:grpSpMkLst>
        </pc:grpChg>
        <pc:grpChg chg="add del mod">
          <ac:chgData name="Ángel David Carrillo" userId="02855199ad941d4d" providerId="LiveId" clId="{B7A1AE8A-7A3E-4916-98B9-89308EFF3BF1}" dt="2021-08-27T13:54:30.577" v="403" actId="165"/>
          <ac:grpSpMkLst>
            <pc:docMk/>
            <pc:sldMk cId="0" sldId="288"/>
            <ac:grpSpMk id="10" creationId="{929A2997-0307-4312-83A0-E90DBAA5174E}"/>
          </ac:grpSpMkLst>
        </pc:grpChg>
        <pc:grpChg chg="add del mod">
          <ac:chgData name="Ángel David Carrillo" userId="02855199ad941d4d" providerId="LiveId" clId="{B7A1AE8A-7A3E-4916-98B9-89308EFF3BF1}" dt="2021-08-27T13:54:32.573" v="404" actId="165"/>
          <ac:grpSpMkLst>
            <pc:docMk/>
            <pc:sldMk cId="0" sldId="288"/>
            <ac:grpSpMk id="11" creationId="{0B440BED-7BB2-449B-9305-3298B615DF18}"/>
          </ac:grpSpMkLst>
        </pc:grpChg>
        <pc:grpChg chg="add del mod">
          <ac:chgData name="Ángel David Carrillo" userId="02855199ad941d4d" providerId="LiveId" clId="{B7A1AE8A-7A3E-4916-98B9-89308EFF3BF1}" dt="2021-08-27T13:54:27.989" v="402" actId="165"/>
          <ac:grpSpMkLst>
            <pc:docMk/>
            <pc:sldMk cId="0" sldId="288"/>
            <ac:grpSpMk id="20" creationId="{D03C4238-D855-4486-BCCF-80840E3FBBAE}"/>
          </ac:grpSpMkLst>
        </pc:grpChg>
        <pc:picChg chg="mod">
          <ac:chgData name="Ángel David Carrillo" userId="02855199ad941d4d" providerId="LiveId" clId="{B7A1AE8A-7A3E-4916-98B9-89308EFF3BF1}" dt="2021-08-27T13:48:17.948" v="312" actId="1035"/>
          <ac:picMkLst>
            <pc:docMk/>
            <pc:sldMk cId="0" sldId="288"/>
            <ac:picMk id="3" creationId="{C5701FA3-5D1D-4007-B82D-A5A61AC79186}"/>
          </ac:picMkLst>
        </pc:picChg>
        <pc:picChg chg="del">
          <ac:chgData name="Ángel David Carrillo" userId="02855199ad941d4d" providerId="LiveId" clId="{B7A1AE8A-7A3E-4916-98B9-89308EFF3BF1}" dt="2021-08-27T13:30:07.430" v="90" actId="478"/>
          <ac:picMkLst>
            <pc:docMk/>
            <pc:sldMk cId="0" sldId="288"/>
            <ac:picMk id="5" creationId="{97457204-6ECE-4CFE-B16D-11FBC9AF9EC9}"/>
          </ac:picMkLst>
        </pc:picChg>
        <pc:picChg chg="add mod">
          <ac:chgData name="Ángel David Carrillo" userId="02855199ad941d4d" providerId="LiveId" clId="{B7A1AE8A-7A3E-4916-98B9-89308EFF3BF1}" dt="2021-08-27T13:48:17.948" v="312" actId="1035"/>
          <ac:picMkLst>
            <pc:docMk/>
            <pc:sldMk cId="0" sldId="288"/>
            <ac:picMk id="7" creationId="{A80FAED4-B4C3-40E7-A4A5-9229D7D66C09}"/>
          </ac:picMkLst>
        </pc:picChg>
        <pc:picChg chg="del">
          <ac:chgData name="Ángel David Carrillo" userId="02855199ad941d4d" providerId="LiveId" clId="{B7A1AE8A-7A3E-4916-98B9-89308EFF3BF1}" dt="2021-08-27T14:02:36.173" v="595" actId="478"/>
          <ac:picMkLst>
            <pc:docMk/>
            <pc:sldMk cId="0" sldId="288"/>
            <ac:picMk id="12" creationId="{0B9CD364-077D-4572-840F-7334E771C17E}"/>
          </ac:picMkLst>
        </pc:picChg>
        <pc:picChg chg="add mod topLvl">
          <ac:chgData name="Ángel David Carrillo" userId="02855199ad941d4d" providerId="LiveId" clId="{B7A1AE8A-7A3E-4916-98B9-89308EFF3BF1}" dt="2021-08-28T16:40:31.926" v="3811" actId="1038"/>
          <ac:picMkLst>
            <pc:docMk/>
            <pc:sldMk cId="0" sldId="288"/>
            <ac:picMk id="17" creationId="{C061999F-3F72-4EA2-BB75-0CB6BF976E16}"/>
          </ac:picMkLst>
        </pc:picChg>
        <pc:picChg chg="add mod topLvl">
          <ac:chgData name="Ángel David Carrillo" userId="02855199ad941d4d" providerId="LiveId" clId="{B7A1AE8A-7A3E-4916-98B9-89308EFF3BF1}" dt="2021-08-28T16:40:31.926" v="3811" actId="1038"/>
          <ac:picMkLst>
            <pc:docMk/>
            <pc:sldMk cId="0" sldId="288"/>
            <ac:picMk id="18" creationId="{CEFE0901-9D05-40B8-AF27-B005554A6270}"/>
          </ac:picMkLst>
        </pc:picChg>
        <pc:picChg chg="add mod">
          <ac:chgData name="Ángel David Carrillo" userId="02855199ad941d4d" providerId="LiveId" clId="{B7A1AE8A-7A3E-4916-98B9-89308EFF3BF1}" dt="2021-08-28T16:40:31.926" v="3811" actId="1038"/>
          <ac:picMkLst>
            <pc:docMk/>
            <pc:sldMk cId="0" sldId="288"/>
            <ac:picMk id="1026" creationId="{0E6CBDD3-8B8E-4092-9003-40C8C0A1A8D3}"/>
          </ac:picMkLst>
        </pc:picChg>
      </pc:sldChg>
      <pc:sldChg chg="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89"/>
        </pc:sldMkLst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90"/>
        </pc:sldMkLst>
        <pc:picChg chg="del">
          <ac:chgData name="Ángel David Carrillo" userId="02855199ad941d4d" providerId="LiveId" clId="{B7A1AE8A-7A3E-4916-98B9-89308EFF3BF1}" dt="2021-08-27T14:03:45.473" v="615" actId="478"/>
          <ac:picMkLst>
            <pc:docMk/>
            <pc:sldMk cId="0" sldId="290"/>
            <ac:picMk id="5" creationId="{BF843D08-29A7-4398-97C0-336A18D5FD34}"/>
          </ac:picMkLst>
        </pc:picChg>
      </pc:sldChg>
      <pc:sldChg chg="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91"/>
        </pc:sldMkLst>
      </pc:sldChg>
      <pc:sldChg chg="delSp del mod modShow">
        <pc:chgData name="Ángel David Carrillo" userId="02855199ad941d4d" providerId="LiveId" clId="{B7A1AE8A-7A3E-4916-98B9-89308EFF3BF1}" dt="2021-08-28T16:14:32.227" v="3636" actId="47"/>
        <pc:sldMkLst>
          <pc:docMk/>
          <pc:sldMk cId="0" sldId="292"/>
        </pc:sldMkLst>
        <pc:picChg chg="del">
          <ac:chgData name="Ángel David Carrillo" userId="02855199ad941d4d" providerId="LiveId" clId="{B7A1AE8A-7A3E-4916-98B9-89308EFF3BF1}" dt="2021-08-27T14:03:48.188" v="616" actId="478"/>
          <ac:picMkLst>
            <pc:docMk/>
            <pc:sldMk cId="0" sldId="292"/>
            <ac:picMk id="448" creationId="{DE8C8016-2A81-4FE1-8DB3-0644E207C88F}"/>
          </ac:picMkLst>
        </pc:picChg>
      </pc:sldChg>
      <pc:sldChg chg="addSp delSp modSp new mod ord modClrScheme chgLayout">
        <pc:chgData name="Ángel David Carrillo" userId="02855199ad941d4d" providerId="LiveId" clId="{B7A1AE8A-7A3E-4916-98B9-89308EFF3BF1}" dt="2021-08-27T14:05:15.503" v="638" actId="14100"/>
        <pc:sldMkLst>
          <pc:docMk/>
          <pc:sldMk cId="1034750164" sldId="293"/>
        </pc:sldMkLst>
        <pc:spChg chg="del mod ord">
          <ac:chgData name="Ángel David Carrillo" userId="02855199ad941d4d" providerId="LiveId" clId="{B7A1AE8A-7A3E-4916-98B9-89308EFF3BF1}" dt="2021-08-27T14:01:22.247" v="576" actId="700"/>
          <ac:spMkLst>
            <pc:docMk/>
            <pc:sldMk cId="1034750164" sldId="293"/>
            <ac:spMk id="2" creationId="{10739D54-8A08-40CC-AF4F-AF9BB8D8A1C4}"/>
          </ac:spMkLst>
        </pc:spChg>
        <pc:spChg chg="mod ord">
          <ac:chgData name="Ángel David Carrillo" userId="02855199ad941d4d" providerId="LiveId" clId="{B7A1AE8A-7A3E-4916-98B9-89308EFF3BF1}" dt="2021-08-27T14:02:09.422" v="585" actId="700"/>
          <ac:spMkLst>
            <pc:docMk/>
            <pc:sldMk cId="1034750164" sldId="293"/>
            <ac:spMk id="3" creationId="{8F228F6C-8497-4B76-88D3-FE6A0D5566AA}"/>
          </ac:spMkLst>
        </pc:spChg>
        <pc:spChg chg="add del mod ord">
          <ac:chgData name="Ángel David Carrillo" userId="02855199ad941d4d" providerId="LiveId" clId="{B7A1AE8A-7A3E-4916-98B9-89308EFF3BF1}" dt="2021-08-27T14:01:49.621" v="583" actId="478"/>
          <ac:spMkLst>
            <pc:docMk/>
            <pc:sldMk cId="1034750164" sldId="293"/>
            <ac:spMk id="4" creationId="{C6576A27-6041-4A93-A584-711884D4757C}"/>
          </ac:spMkLst>
        </pc:spChg>
        <pc:spChg chg="add del mod">
          <ac:chgData name="Ángel David Carrillo" userId="02855199ad941d4d" providerId="LiveId" clId="{B7A1AE8A-7A3E-4916-98B9-89308EFF3BF1}" dt="2021-08-27T14:01:47.232" v="582"/>
          <ac:spMkLst>
            <pc:docMk/>
            <pc:sldMk cId="1034750164" sldId="293"/>
            <ac:spMk id="5" creationId="{C1EBF11B-CBE0-4EE6-A8AB-C9F33A2754B7}"/>
          </ac:spMkLst>
        </pc:spChg>
        <pc:spChg chg="add del mod">
          <ac:chgData name="Ángel David Carrillo" userId="02855199ad941d4d" providerId="LiveId" clId="{B7A1AE8A-7A3E-4916-98B9-89308EFF3BF1}" dt="2021-08-27T14:01:47.232" v="582"/>
          <ac:spMkLst>
            <pc:docMk/>
            <pc:sldMk cId="1034750164" sldId="293"/>
            <ac:spMk id="6" creationId="{85CC3855-458C-4305-9D8E-C876637CB557}"/>
          </ac:spMkLst>
        </pc:spChg>
        <pc:spChg chg="add del mod">
          <ac:chgData name="Ángel David Carrillo" userId="02855199ad941d4d" providerId="LiveId" clId="{B7A1AE8A-7A3E-4916-98B9-89308EFF3BF1}" dt="2021-08-27T14:01:47.232" v="582"/>
          <ac:spMkLst>
            <pc:docMk/>
            <pc:sldMk cId="1034750164" sldId="293"/>
            <ac:spMk id="7" creationId="{83A71479-5366-43B2-BC25-58D49F4ED8F5}"/>
          </ac:spMkLst>
        </pc:spChg>
        <pc:spChg chg="add del mod">
          <ac:chgData name="Ángel David Carrillo" userId="02855199ad941d4d" providerId="LiveId" clId="{B7A1AE8A-7A3E-4916-98B9-89308EFF3BF1}" dt="2021-08-27T14:01:47.232" v="582"/>
          <ac:spMkLst>
            <pc:docMk/>
            <pc:sldMk cId="1034750164" sldId="293"/>
            <ac:spMk id="8" creationId="{D2430C8F-8083-4609-9167-5DF6A8A8A299}"/>
          </ac:spMkLst>
        </pc:spChg>
        <pc:spChg chg="add del mod">
          <ac:chgData name="Ángel David Carrillo" userId="02855199ad941d4d" providerId="LiveId" clId="{B7A1AE8A-7A3E-4916-98B9-89308EFF3BF1}" dt="2021-08-27T14:01:47.232" v="582"/>
          <ac:spMkLst>
            <pc:docMk/>
            <pc:sldMk cId="1034750164" sldId="293"/>
            <ac:spMk id="9" creationId="{0481D2E3-7C54-495A-ABB8-B54E007B59D4}"/>
          </ac:spMkLst>
        </pc:spChg>
        <pc:spChg chg="add del mod">
          <ac:chgData name="Ángel David Carrillo" userId="02855199ad941d4d" providerId="LiveId" clId="{B7A1AE8A-7A3E-4916-98B9-89308EFF3BF1}" dt="2021-08-27T14:01:47.232" v="582"/>
          <ac:spMkLst>
            <pc:docMk/>
            <pc:sldMk cId="1034750164" sldId="293"/>
            <ac:spMk id="10" creationId="{1233E549-E112-4159-A9C4-96F7E3346404}"/>
          </ac:spMkLst>
        </pc:spChg>
        <pc:spChg chg="mod">
          <ac:chgData name="Ángel David Carrillo" userId="02855199ad941d4d" providerId="LiveId" clId="{B7A1AE8A-7A3E-4916-98B9-89308EFF3BF1}" dt="2021-08-27T14:01:35.979" v="579"/>
          <ac:spMkLst>
            <pc:docMk/>
            <pc:sldMk cId="1034750164" sldId="293"/>
            <ac:spMk id="16" creationId="{6F7C2BDB-5621-4158-B57D-4D4B16B8D186}"/>
          </ac:spMkLst>
        </pc:spChg>
        <pc:spChg chg="mod">
          <ac:chgData name="Ángel David Carrillo" userId="02855199ad941d4d" providerId="LiveId" clId="{B7A1AE8A-7A3E-4916-98B9-89308EFF3BF1}" dt="2021-08-27T14:01:35.979" v="579"/>
          <ac:spMkLst>
            <pc:docMk/>
            <pc:sldMk cId="1034750164" sldId="293"/>
            <ac:spMk id="17" creationId="{E703ADAC-9A82-4ABE-AFB0-5E658713E2B7}"/>
          </ac:spMkLst>
        </pc:spChg>
        <pc:spChg chg="add del mod ord">
          <ac:chgData name="Ángel David Carrillo" userId="02855199ad941d4d" providerId="LiveId" clId="{B7A1AE8A-7A3E-4916-98B9-89308EFF3BF1}" dt="2021-08-27T14:02:09.422" v="585" actId="700"/>
          <ac:spMkLst>
            <pc:docMk/>
            <pc:sldMk cId="1034750164" sldId="293"/>
            <ac:spMk id="18" creationId="{73E8DBCB-678D-4311-8924-71048779F2A8}"/>
          </ac:spMkLst>
        </pc:spChg>
        <pc:spChg chg="add del mod ord">
          <ac:chgData name="Ángel David Carrillo" userId="02855199ad941d4d" providerId="LiveId" clId="{B7A1AE8A-7A3E-4916-98B9-89308EFF3BF1}" dt="2021-08-27T14:02:09.422" v="585" actId="700"/>
          <ac:spMkLst>
            <pc:docMk/>
            <pc:sldMk cId="1034750164" sldId="293"/>
            <ac:spMk id="19" creationId="{E61C19EC-1946-4581-BCD6-11469D17C0D3}"/>
          </ac:spMkLst>
        </pc:spChg>
        <pc:spChg chg="add mod">
          <ac:chgData name="Ángel David Carrillo" userId="02855199ad941d4d" providerId="LiveId" clId="{B7A1AE8A-7A3E-4916-98B9-89308EFF3BF1}" dt="2021-08-27T14:04:34.153" v="626" actId="1076"/>
          <ac:spMkLst>
            <pc:docMk/>
            <pc:sldMk cId="1034750164" sldId="293"/>
            <ac:spMk id="20" creationId="{9EAF684D-B17B-41D1-AEA9-BA13B035D89D}"/>
          </ac:spMkLst>
        </pc:spChg>
        <pc:spChg chg="add mod">
          <ac:chgData name="Ángel David Carrillo" userId="02855199ad941d4d" providerId="LiveId" clId="{B7A1AE8A-7A3E-4916-98B9-89308EFF3BF1}" dt="2021-08-27T14:04:38.993" v="627" actId="14100"/>
          <ac:spMkLst>
            <pc:docMk/>
            <pc:sldMk cId="1034750164" sldId="293"/>
            <ac:spMk id="21" creationId="{E8C33CD3-2F32-4AE2-AEEF-76E73E1BB688}"/>
          </ac:spMkLst>
        </pc:spChg>
        <pc:spChg chg="add mod">
          <ac:chgData name="Ángel David Carrillo" userId="02855199ad941d4d" providerId="LiveId" clId="{B7A1AE8A-7A3E-4916-98B9-89308EFF3BF1}" dt="2021-08-27T14:05:15.503" v="638" actId="14100"/>
          <ac:spMkLst>
            <pc:docMk/>
            <pc:sldMk cId="1034750164" sldId="293"/>
            <ac:spMk id="22" creationId="{264E85F3-CED5-4118-953E-4A58A0FF4C69}"/>
          </ac:spMkLst>
        </pc:spChg>
        <pc:spChg chg="add mod">
          <ac:chgData name="Ángel David Carrillo" userId="02855199ad941d4d" providerId="LiveId" clId="{B7A1AE8A-7A3E-4916-98B9-89308EFF3BF1}" dt="2021-08-27T14:05:15.503" v="638" actId="14100"/>
          <ac:spMkLst>
            <pc:docMk/>
            <pc:sldMk cId="1034750164" sldId="293"/>
            <ac:spMk id="23" creationId="{A5B48F3B-2AC3-4077-AFF7-6764D6907DF3}"/>
          </ac:spMkLst>
        </pc:spChg>
        <pc:spChg chg="add mod">
          <ac:chgData name="Ángel David Carrillo" userId="02855199ad941d4d" providerId="LiveId" clId="{B7A1AE8A-7A3E-4916-98B9-89308EFF3BF1}" dt="2021-08-27T14:05:15.503" v="638" actId="14100"/>
          <ac:spMkLst>
            <pc:docMk/>
            <pc:sldMk cId="1034750164" sldId="293"/>
            <ac:spMk id="24" creationId="{D51B5AF6-BB95-4BED-A7F5-BB455497AA8F}"/>
          </ac:spMkLst>
        </pc:spChg>
        <pc:spChg chg="add mod">
          <ac:chgData name="Ángel David Carrillo" userId="02855199ad941d4d" providerId="LiveId" clId="{B7A1AE8A-7A3E-4916-98B9-89308EFF3BF1}" dt="2021-08-27T14:05:15.503" v="638" actId="14100"/>
          <ac:spMkLst>
            <pc:docMk/>
            <pc:sldMk cId="1034750164" sldId="293"/>
            <ac:spMk id="25" creationId="{5583E441-96E7-409E-BEF2-55E609CD7CF4}"/>
          </ac:spMkLst>
        </pc:spChg>
        <pc:spChg chg="mod">
          <ac:chgData name="Ángel David Carrillo" userId="02855199ad941d4d" providerId="LiveId" clId="{B7A1AE8A-7A3E-4916-98B9-89308EFF3BF1}" dt="2021-08-27T14:04:56.890" v="631" actId="1076"/>
          <ac:spMkLst>
            <pc:docMk/>
            <pc:sldMk cId="1034750164" sldId="293"/>
            <ac:spMk id="31" creationId="{48BB1FA8-8316-4623-B3C2-B84465279FA7}"/>
          </ac:spMkLst>
        </pc:spChg>
        <pc:spChg chg="mod">
          <ac:chgData name="Ángel David Carrillo" userId="02855199ad941d4d" providerId="LiveId" clId="{B7A1AE8A-7A3E-4916-98B9-89308EFF3BF1}" dt="2021-08-27T14:05:02.726" v="636" actId="1038"/>
          <ac:spMkLst>
            <pc:docMk/>
            <pc:sldMk cId="1034750164" sldId="293"/>
            <ac:spMk id="32" creationId="{F325A5E2-221F-4A1D-8DB3-08BB33BD91DA}"/>
          </ac:spMkLst>
        </pc:spChg>
        <pc:grpChg chg="add del mod">
          <ac:chgData name="Ángel David Carrillo" userId="02855199ad941d4d" providerId="LiveId" clId="{B7A1AE8A-7A3E-4916-98B9-89308EFF3BF1}" dt="2021-08-27T14:01:47.232" v="582"/>
          <ac:grpSpMkLst>
            <pc:docMk/>
            <pc:sldMk cId="1034750164" sldId="293"/>
            <ac:grpSpMk id="11" creationId="{9AB86450-AC8D-4669-A0DE-927B93445572}"/>
          </ac:grpSpMkLst>
        </pc:grpChg>
        <pc:grpChg chg="mod">
          <ac:chgData name="Ángel David Carrillo" userId="02855199ad941d4d" providerId="LiveId" clId="{B7A1AE8A-7A3E-4916-98B9-89308EFF3BF1}" dt="2021-08-27T14:01:35.979" v="579"/>
          <ac:grpSpMkLst>
            <pc:docMk/>
            <pc:sldMk cId="1034750164" sldId="293"/>
            <ac:grpSpMk id="12" creationId="{78AD4012-0A53-4F3C-BAE6-CE4BD370D4F9}"/>
          </ac:grpSpMkLst>
        </pc:grpChg>
        <pc:grpChg chg="add mod">
          <ac:chgData name="Ángel David Carrillo" userId="02855199ad941d4d" providerId="LiveId" clId="{B7A1AE8A-7A3E-4916-98B9-89308EFF3BF1}" dt="2021-08-27T14:05:05.878" v="637" actId="1076"/>
          <ac:grpSpMkLst>
            <pc:docMk/>
            <pc:sldMk cId="1034750164" sldId="293"/>
            <ac:grpSpMk id="26" creationId="{CE9F64A5-54CC-49DE-8BA2-CA7D969E9221}"/>
          </ac:grpSpMkLst>
        </pc:grpChg>
        <pc:grpChg chg="mod">
          <ac:chgData name="Ángel David Carrillo" userId="02855199ad941d4d" providerId="LiveId" clId="{B7A1AE8A-7A3E-4916-98B9-89308EFF3BF1}" dt="2021-08-27T14:03:57.514" v="617"/>
          <ac:grpSpMkLst>
            <pc:docMk/>
            <pc:sldMk cId="1034750164" sldId="293"/>
            <ac:grpSpMk id="27" creationId="{759BE652-EB5C-4159-AB19-AA9120675790}"/>
          </ac:grpSpMkLst>
        </pc:grpChg>
        <pc:picChg chg="mod">
          <ac:chgData name="Ángel David Carrillo" userId="02855199ad941d4d" providerId="LiveId" clId="{B7A1AE8A-7A3E-4916-98B9-89308EFF3BF1}" dt="2021-08-27T14:01:35.979" v="579"/>
          <ac:picMkLst>
            <pc:docMk/>
            <pc:sldMk cId="1034750164" sldId="293"/>
            <ac:picMk id="13" creationId="{7897D6A7-FEA9-49F8-A88B-9ED78BC9AF5C}"/>
          </ac:picMkLst>
        </pc:picChg>
        <pc:picChg chg="mod">
          <ac:chgData name="Ángel David Carrillo" userId="02855199ad941d4d" providerId="LiveId" clId="{B7A1AE8A-7A3E-4916-98B9-89308EFF3BF1}" dt="2021-08-27T14:01:35.979" v="579"/>
          <ac:picMkLst>
            <pc:docMk/>
            <pc:sldMk cId="1034750164" sldId="293"/>
            <ac:picMk id="14" creationId="{93F29423-1EEA-43A9-AA59-FBF27FC79899}"/>
          </ac:picMkLst>
        </pc:picChg>
        <pc:picChg chg="mod">
          <ac:chgData name="Ángel David Carrillo" userId="02855199ad941d4d" providerId="LiveId" clId="{B7A1AE8A-7A3E-4916-98B9-89308EFF3BF1}" dt="2021-08-27T14:01:35.979" v="579"/>
          <ac:picMkLst>
            <pc:docMk/>
            <pc:sldMk cId="1034750164" sldId="293"/>
            <ac:picMk id="15" creationId="{8B8E66F2-3D85-4F00-B024-4583A99A0570}"/>
          </ac:picMkLst>
        </pc:picChg>
        <pc:picChg chg="mod">
          <ac:chgData name="Ángel David Carrillo" userId="02855199ad941d4d" providerId="LiveId" clId="{B7A1AE8A-7A3E-4916-98B9-89308EFF3BF1}" dt="2021-08-27T14:03:57.514" v="617"/>
          <ac:picMkLst>
            <pc:docMk/>
            <pc:sldMk cId="1034750164" sldId="293"/>
            <ac:picMk id="28" creationId="{BD47B7F7-FCC5-4DAD-9F25-84545B9C147A}"/>
          </ac:picMkLst>
        </pc:picChg>
        <pc:picChg chg="mod">
          <ac:chgData name="Ángel David Carrillo" userId="02855199ad941d4d" providerId="LiveId" clId="{B7A1AE8A-7A3E-4916-98B9-89308EFF3BF1}" dt="2021-08-27T14:03:57.514" v="617"/>
          <ac:picMkLst>
            <pc:docMk/>
            <pc:sldMk cId="1034750164" sldId="293"/>
            <ac:picMk id="29" creationId="{2092243D-2730-436A-9FFB-F86403D99BD8}"/>
          </ac:picMkLst>
        </pc:picChg>
        <pc:picChg chg="mod">
          <ac:chgData name="Ángel David Carrillo" userId="02855199ad941d4d" providerId="LiveId" clId="{B7A1AE8A-7A3E-4916-98B9-89308EFF3BF1}" dt="2021-08-27T14:03:57.514" v="617"/>
          <ac:picMkLst>
            <pc:docMk/>
            <pc:sldMk cId="1034750164" sldId="293"/>
            <ac:picMk id="30" creationId="{77EC8FB2-24EE-4B5D-8084-7793DF4AD08A}"/>
          </ac:picMkLst>
        </pc:picChg>
      </pc:sldChg>
      <pc:sldChg chg="addSp delSp modSp new mod ord modClrScheme chgLayout">
        <pc:chgData name="Ángel David Carrillo" userId="02855199ad941d4d" providerId="LiveId" clId="{B7A1AE8A-7A3E-4916-98B9-89308EFF3BF1}" dt="2021-08-27T15:51:12.400" v="1962" actId="12"/>
        <pc:sldMkLst>
          <pc:docMk/>
          <pc:sldMk cId="1196108292" sldId="294"/>
        </pc:sldMkLst>
        <pc:spChg chg="del">
          <ac:chgData name="Ángel David Carrillo" userId="02855199ad941d4d" providerId="LiveId" clId="{B7A1AE8A-7A3E-4916-98B9-89308EFF3BF1}" dt="2021-08-27T14:05:41.141" v="640" actId="700"/>
          <ac:spMkLst>
            <pc:docMk/>
            <pc:sldMk cId="1196108292" sldId="294"/>
            <ac:spMk id="2" creationId="{C5089AA2-CFAA-443B-AB73-BE94959E7F4E}"/>
          </ac:spMkLst>
        </pc:spChg>
        <pc:spChg chg="mod ord">
          <ac:chgData name="Ángel David Carrillo" userId="02855199ad941d4d" providerId="LiveId" clId="{B7A1AE8A-7A3E-4916-98B9-89308EFF3BF1}" dt="2021-08-27T14:05:41.141" v="640" actId="700"/>
          <ac:spMkLst>
            <pc:docMk/>
            <pc:sldMk cId="1196108292" sldId="294"/>
            <ac:spMk id="3" creationId="{6F45DA81-B986-4CF6-8CA4-DDF550DD38FE}"/>
          </ac:spMkLst>
        </pc:spChg>
        <pc:spChg chg="add del mod ord">
          <ac:chgData name="Ángel David Carrillo" userId="02855199ad941d4d" providerId="LiveId" clId="{B7A1AE8A-7A3E-4916-98B9-89308EFF3BF1}" dt="2021-08-27T14:10:14.748" v="735" actId="478"/>
          <ac:spMkLst>
            <pc:docMk/>
            <pc:sldMk cId="1196108292" sldId="294"/>
            <ac:spMk id="4" creationId="{A95DD6CD-E89C-4E17-AEC8-22626738A141}"/>
          </ac:spMkLst>
        </pc:spChg>
        <pc:spChg chg="add mod">
          <ac:chgData name="Ángel David Carrillo" userId="02855199ad941d4d" providerId="LiveId" clId="{B7A1AE8A-7A3E-4916-98B9-89308EFF3BF1}" dt="2021-08-27T14:14:31.383" v="1021" actId="113"/>
          <ac:spMkLst>
            <pc:docMk/>
            <pc:sldMk cId="1196108292" sldId="294"/>
            <ac:spMk id="5" creationId="{91401F9F-18F8-448A-BE7D-BDF92C552F9E}"/>
          </ac:spMkLst>
        </pc:spChg>
        <pc:spChg chg="add mod">
          <ac:chgData name="Ángel David Carrillo" userId="02855199ad941d4d" providerId="LiveId" clId="{B7A1AE8A-7A3E-4916-98B9-89308EFF3BF1}" dt="2021-08-27T15:51:12.400" v="1962" actId="12"/>
          <ac:spMkLst>
            <pc:docMk/>
            <pc:sldMk cId="1196108292" sldId="294"/>
            <ac:spMk id="6" creationId="{D00E6CE0-B7BD-42C5-A72D-FA5DC6DAB4B0}"/>
          </ac:spMkLst>
        </pc:spChg>
      </pc:sldChg>
      <pc:sldChg chg="addSp delSp modSp add mod modClrScheme chgLayout">
        <pc:chgData name="Ángel David Carrillo" userId="02855199ad941d4d" providerId="LiveId" clId="{B7A1AE8A-7A3E-4916-98B9-89308EFF3BF1}" dt="2021-08-27T14:09:25.091" v="730" actId="1076"/>
        <pc:sldMkLst>
          <pc:docMk/>
          <pc:sldMk cId="3506685507" sldId="295"/>
        </pc:sldMkLst>
        <pc:spChg chg="mod ord">
          <ac:chgData name="Ángel David Carrillo" userId="02855199ad941d4d" providerId="LiveId" clId="{B7A1AE8A-7A3E-4916-98B9-89308EFF3BF1}" dt="2021-08-27T14:09:25.091" v="730" actId="1076"/>
          <ac:spMkLst>
            <pc:docMk/>
            <pc:sldMk cId="3506685507" sldId="295"/>
            <ac:spMk id="130" creationId="{00000000-0000-0000-0000-000000000000}"/>
          </ac:spMkLst>
        </pc:spChg>
        <pc:spChg chg="mod ord">
          <ac:chgData name="Ángel David Carrillo" userId="02855199ad941d4d" providerId="LiveId" clId="{B7A1AE8A-7A3E-4916-98B9-89308EFF3BF1}" dt="2021-08-27T14:09:25.091" v="730" actId="1076"/>
          <ac:spMkLst>
            <pc:docMk/>
            <pc:sldMk cId="3506685507" sldId="295"/>
            <ac:spMk id="131" creationId="{00000000-0000-0000-0000-000000000000}"/>
          </ac:spMkLst>
        </pc:spChg>
        <pc:spChg chg="mod ord">
          <ac:chgData name="Ángel David Carrillo" userId="02855199ad941d4d" providerId="LiveId" clId="{B7A1AE8A-7A3E-4916-98B9-89308EFF3BF1}" dt="2021-08-27T14:08:59.577" v="725" actId="700"/>
          <ac:spMkLst>
            <pc:docMk/>
            <pc:sldMk cId="3506685507" sldId="295"/>
            <ac:spMk id="132" creationId="{00000000-0000-0000-0000-000000000000}"/>
          </ac:spMkLst>
        </pc:spChg>
        <pc:picChg chg="add mod">
          <ac:chgData name="Ángel David Carrillo" userId="02855199ad941d4d" providerId="LiveId" clId="{B7A1AE8A-7A3E-4916-98B9-89308EFF3BF1}" dt="2021-08-27T14:09:00.843" v="726"/>
          <ac:picMkLst>
            <pc:docMk/>
            <pc:sldMk cId="3506685507" sldId="295"/>
            <ac:picMk id="6" creationId="{CA241251-CC5D-4D04-8FA3-C8C7C0EE85BC}"/>
          </ac:picMkLst>
        </pc:picChg>
        <pc:picChg chg="del mod">
          <ac:chgData name="Ángel David Carrillo" userId="02855199ad941d4d" providerId="LiveId" clId="{B7A1AE8A-7A3E-4916-98B9-89308EFF3BF1}" dt="2021-08-27T14:08:25.914" v="721" actId="21"/>
          <ac:picMkLst>
            <pc:docMk/>
            <pc:sldMk cId="3506685507" sldId="295"/>
            <ac:picMk id="129" creationId="{00000000-0000-0000-0000-000000000000}"/>
          </ac:picMkLst>
        </pc:picChg>
      </pc:sldChg>
      <pc:sldChg chg="addSp delSp modSp add mod modClrScheme modAnim chgLayout">
        <pc:chgData name="Ángel David Carrillo" userId="02855199ad941d4d" providerId="LiveId" clId="{B7A1AE8A-7A3E-4916-98B9-89308EFF3BF1}" dt="2021-08-27T14:18:04.674" v="1117" actId="1036"/>
        <pc:sldMkLst>
          <pc:docMk/>
          <pc:sldMk cId="4128654308" sldId="296"/>
        </pc:sldMkLst>
        <pc:spChg chg="mod ord">
          <ac:chgData name="Ángel David Carrillo" userId="02855199ad941d4d" providerId="LiveId" clId="{B7A1AE8A-7A3E-4916-98B9-89308EFF3BF1}" dt="2021-08-27T14:16:55.055" v="1054" actId="700"/>
          <ac:spMkLst>
            <pc:docMk/>
            <pc:sldMk cId="4128654308" sldId="296"/>
            <ac:spMk id="3" creationId="{6F45DA81-B986-4CF6-8CA4-DDF550DD38FE}"/>
          </ac:spMkLst>
        </pc:spChg>
        <pc:spChg chg="mod">
          <ac:chgData name="Ángel David Carrillo" userId="02855199ad941d4d" providerId="LiveId" clId="{B7A1AE8A-7A3E-4916-98B9-89308EFF3BF1}" dt="2021-08-27T14:14:53.267" v="1042" actId="14100"/>
          <ac:spMkLst>
            <pc:docMk/>
            <pc:sldMk cId="4128654308" sldId="296"/>
            <ac:spMk id="5" creationId="{91401F9F-18F8-448A-BE7D-BDF92C552F9E}"/>
          </ac:spMkLst>
        </pc:spChg>
        <pc:spChg chg="del">
          <ac:chgData name="Ángel David Carrillo" userId="02855199ad941d4d" providerId="LiveId" clId="{B7A1AE8A-7A3E-4916-98B9-89308EFF3BF1}" dt="2021-08-27T14:14:59.072" v="1043" actId="478"/>
          <ac:spMkLst>
            <pc:docMk/>
            <pc:sldMk cId="4128654308" sldId="296"/>
            <ac:spMk id="6" creationId="{D00E6CE0-B7BD-42C5-A72D-FA5DC6DAB4B0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8" creationId="{E67AF49F-09CD-4E8D-BE65-DF70E1E5162C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9" creationId="{E50E4CFD-6A87-4314-9FA8-FE5B9D1E3AA0}"/>
          </ac:spMkLst>
        </pc:spChg>
        <pc:spChg chg="mod">
          <ac:chgData name="Ángel David Carrillo" userId="02855199ad941d4d" providerId="LiveId" clId="{B7A1AE8A-7A3E-4916-98B9-89308EFF3BF1}" dt="2021-08-27T14:17:54.154" v="1100" actId="1036"/>
          <ac:spMkLst>
            <pc:docMk/>
            <pc:sldMk cId="4128654308" sldId="296"/>
            <ac:spMk id="10" creationId="{DC3D5B42-FA82-4987-9611-4A3231102B44}"/>
          </ac:spMkLst>
        </pc:spChg>
        <pc:spChg chg="mod">
          <ac:chgData name="Ángel David Carrillo" userId="02855199ad941d4d" providerId="LiveId" clId="{B7A1AE8A-7A3E-4916-98B9-89308EFF3BF1}" dt="2021-08-27T14:17:48.260" v="1095" actId="1035"/>
          <ac:spMkLst>
            <pc:docMk/>
            <pc:sldMk cId="4128654308" sldId="296"/>
            <ac:spMk id="11" creationId="{E33AB4C9-6DC2-4975-BA35-23BA5BFC1CC9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13" creationId="{670EE20D-EDB2-4D42-A244-E0234451C501}"/>
          </ac:spMkLst>
        </pc:spChg>
        <pc:spChg chg="mod">
          <ac:chgData name="Ángel David Carrillo" userId="02855199ad941d4d" providerId="LiveId" clId="{B7A1AE8A-7A3E-4916-98B9-89308EFF3BF1}" dt="2021-08-27T14:17:59.854" v="1107" actId="1035"/>
          <ac:spMkLst>
            <pc:docMk/>
            <pc:sldMk cId="4128654308" sldId="296"/>
            <ac:spMk id="14" creationId="{818A0730-D40C-443F-8FF8-5CD791D114D5}"/>
          </ac:spMkLst>
        </pc:spChg>
        <pc:spChg chg="mod">
          <ac:chgData name="Ángel David Carrillo" userId="02855199ad941d4d" providerId="LiveId" clId="{B7A1AE8A-7A3E-4916-98B9-89308EFF3BF1}" dt="2021-08-27T14:17:45.044" v="1085" actId="1035"/>
          <ac:spMkLst>
            <pc:docMk/>
            <pc:sldMk cId="4128654308" sldId="296"/>
            <ac:spMk id="15" creationId="{F7968D04-0A5F-4EA6-9326-AF595DAF45C5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17" creationId="{80302D26-58B7-4F2A-BA69-A857BFE000CE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18" creationId="{CF257CCD-CE5B-402F-BC59-7EB6C7BB1407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20" creationId="{B6955BB9-B2F4-4AF0-A9C1-EAA8040F5A67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21" creationId="{DE695324-1A52-4810-AF64-DF7D3D0B97A0}"/>
          </ac:spMkLst>
        </pc:spChg>
        <pc:spChg chg="mod">
          <ac:chgData name="Ángel David Carrillo" userId="02855199ad941d4d" providerId="LiveId" clId="{B7A1AE8A-7A3E-4916-98B9-89308EFF3BF1}" dt="2021-08-27T14:18:02.733" v="1112" actId="1036"/>
          <ac:spMkLst>
            <pc:docMk/>
            <pc:sldMk cId="4128654308" sldId="296"/>
            <ac:spMk id="23" creationId="{3A1AA8AB-6F8E-4F47-B0A5-75033BD9D5E0}"/>
          </ac:spMkLst>
        </pc:spChg>
        <pc:spChg chg="mod">
          <ac:chgData name="Ángel David Carrillo" userId="02855199ad941d4d" providerId="LiveId" clId="{B7A1AE8A-7A3E-4916-98B9-89308EFF3BF1}" dt="2021-08-27T14:17:42.329" v="1075" actId="1035"/>
          <ac:spMkLst>
            <pc:docMk/>
            <pc:sldMk cId="4128654308" sldId="296"/>
            <ac:spMk id="24" creationId="{7259FFCF-C344-4B62-A461-595312036CDC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26" creationId="{6054F26E-2738-4B93-B350-47F1E55C2389}"/>
          </ac:spMkLst>
        </pc:spChg>
        <pc:spChg chg="mod">
          <ac:chgData name="Ángel David Carrillo" userId="02855199ad941d4d" providerId="LiveId" clId="{B7A1AE8A-7A3E-4916-98B9-89308EFF3BF1}" dt="2021-08-27T14:17:17.933" v="1055" actId="1076"/>
          <ac:spMkLst>
            <pc:docMk/>
            <pc:sldMk cId="4128654308" sldId="296"/>
            <ac:spMk id="28" creationId="{8CA72413-BEE9-40AF-A78F-D311C3DA9B2D}"/>
          </ac:spMkLst>
        </pc:spChg>
        <pc:spChg chg="mod">
          <ac:chgData name="Ángel David Carrillo" userId="02855199ad941d4d" providerId="LiveId" clId="{B7A1AE8A-7A3E-4916-98B9-89308EFF3BF1}" dt="2021-08-27T14:18:04.674" v="1117" actId="1036"/>
          <ac:spMkLst>
            <pc:docMk/>
            <pc:sldMk cId="4128654308" sldId="296"/>
            <ac:spMk id="29" creationId="{14D61C5B-1407-45D1-9A6C-AF03FE12F0F3}"/>
          </ac:spMkLst>
        </pc:spChg>
        <pc:spChg chg="mod">
          <ac:chgData name="Ángel David Carrillo" userId="02855199ad941d4d" providerId="LiveId" clId="{B7A1AE8A-7A3E-4916-98B9-89308EFF3BF1}" dt="2021-08-27T14:17:39.423" v="1065" actId="1035"/>
          <ac:spMkLst>
            <pc:docMk/>
            <pc:sldMk cId="4128654308" sldId="296"/>
            <ac:spMk id="30" creationId="{E02042E3-38EC-4D81-A521-FA786FB13259}"/>
          </ac:spMkLst>
        </pc:spChg>
        <pc:grpChg chg="add 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7" creationId="{E41BC1B6-EBF6-462D-830C-D40076EB4133}"/>
          </ac:grpSpMkLst>
        </pc:grpChg>
        <pc:grpChg chg="add 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12" creationId="{319ED57C-2C75-470A-AE01-3A5F11F33D9B}"/>
          </ac:grpSpMkLst>
        </pc:grpChg>
        <pc:grpChg chg="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16" creationId="{71F41FD2-ADD7-402C-9BAE-BBF6E412560A}"/>
          </ac:grpSpMkLst>
        </pc:grpChg>
        <pc:grpChg chg="add 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19" creationId="{76F48505-D87E-4AA3-8822-CDA922CBACD0}"/>
          </ac:grpSpMkLst>
        </pc:grpChg>
        <pc:grpChg chg="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22" creationId="{36BA3AD4-8632-42CA-9C25-A8911BE1177F}"/>
          </ac:grpSpMkLst>
        </pc:grpChg>
        <pc:grpChg chg="add 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25" creationId="{9B3CAF80-4FE0-492C-8757-523DFCC573FB}"/>
          </ac:grpSpMkLst>
        </pc:grpChg>
        <pc:grpChg chg="mod">
          <ac:chgData name="Ángel David Carrillo" userId="02855199ad941d4d" providerId="LiveId" clId="{B7A1AE8A-7A3E-4916-98B9-89308EFF3BF1}" dt="2021-08-27T14:17:17.933" v="1055" actId="1076"/>
          <ac:grpSpMkLst>
            <pc:docMk/>
            <pc:sldMk cId="4128654308" sldId="296"/>
            <ac:grpSpMk id="27" creationId="{47BC77C4-EC3C-4BAF-8CDF-5F694F27E9BD}"/>
          </ac:grpSpMkLst>
        </pc:grpChg>
      </pc:sldChg>
      <pc:sldChg chg="addSp delSp modSp new mod modClrScheme chgLayout">
        <pc:chgData name="Ángel David Carrillo" userId="02855199ad941d4d" providerId="LiveId" clId="{B7A1AE8A-7A3E-4916-98B9-89308EFF3BF1}" dt="2021-08-27T15:05:30.113" v="1215" actId="700"/>
        <pc:sldMkLst>
          <pc:docMk/>
          <pc:sldMk cId="2492862636" sldId="297"/>
        </pc:sldMkLst>
        <pc:spChg chg="del mod ord">
          <ac:chgData name="Ángel David Carrillo" userId="02855199ad941d4d" providerId="LiveId" clId="{B7A1AE8A-7A3E-4916-98B9-89308EFF3BF1}" dt="2021-08-27T14:22:02.829" v="1123" actId="478"/>
          <ac:spMkLst>
            <pc:docMk/>
            <pc:sldMk cId="2492862636" sldId="297"/>
            <ac:spMk id="2" creationId="{FBB09253-33E5-4C0B-B0B4-9B440A293E87}"/>
          </ac:spMkLst>
        </pc:spChg>
        <pc:spChg chg="add del mod ord">
          <ac:chgData name="Ángel David Carrillo" userId="02855199ad941d4d" providerId="LiveId" clId="{B7A1AE8A-7A3E-4916-98B9-89308EFF3BF1}" dt="2021-08-27T14:22:01.657" v="1122" actId="478"/>
          <ac:spMkLst>
            <pc:docMk/>
            <pc:sldMk cId="2492862636" sldId="297"/>
            <ac:spMk id="3" creationId="{30A54B9B-95B4-4FE2-A32C-73C700659C57}"/>
          </ac:spMkLst>
        </pc:spChg>
        <pc:spChg chg="add del mod ord">
          <ac:chgData name="Ángel David Carrillo" userId="02855199ad941d4d" providerId="LiveId" clId="{B7A1AE8A-7A3E-4916-98B9-89308EFF3BF1}" dt="2021-08-27T14:22:02.829" v="1123" actId="478"/>
          <ac:spMkLst>
            <pc:docMk/>
            <pc:sldMk cId="2492862636" sldId="297"/>
            <ac:spMk id="4" creationId="{5F4CEBC6-5C4E-4D1B-9FE3-82B635669CF6}"/>
          </ac:spMkLst>
        </pc:spChg>
        <pc:spChg chg="add del mod ord">
          <ac:chgData name="Ángel David Carrillo" userId="02855199ad941d4d" providerId="LiveId" clId="{B7A1AE8A-7A3E-4916-98B9-89308EFF3BF1}" dt="2021-08-27T14:22:02.829" v="1123" actId="478"/>
          <ac:spMkLst>
            <pc:docMk/>
            <pc:sldMk cId="2492862636" sldId="297"/>
            <ac:spMk id="5" creationId="{627DB8C4-472B-4197-91C6-7D2D94152179}"/>
          </ac:spMkLst>
        </pc:spChg>
        <pc:spChg chg="add mod">
          <ac:chgData name="Ángel David Carrillo" userId="02855199ad941d4d" providerId="LiveId" clId="{B7A1AE8A-7A3E-4916-98B9-89308EFF3BF1}" dt="2021-08-27T14:22:19.375" v="1166" actId="14100"/>
          <ac:spMkLst>
            <pc:docMk/>
            <pc:sldMk cId="2492862636" sldId="297"/>
            <ac:spMk id="6" creationId="{2D021453-FE11-4827-A4EB-192A6C2C3899}"/>
          </ac:spMkLst>
        </pc:spChg>
        <pc:spChg chg="mod">
          <ac:chgData name="Ángel David Carrillo" userId="02855199ad941d4d" providerId="LiveId" clId="{B7A1AE8A-7A3E-4916-98B9-89308EFF3BF1}" dt="2021-08-27T14:22:51.336" v="1211" actId="2711"/>
          <ac:spMkLst>
            <pc:docMk/>
            <pc:sldMk cId="2492862636" sldId="297"/>
            <ac:spMk id="12" creationId="{6592B28C-3585-4BFD-9DA4-CC2E9135A8CF}"/>
          </ac:spMkLst>
        </pc:spChg>
        <pc:spChg chg="mod">
          <ac:chgData name="Ángel David Carrillo" userId="02855199ad941d4d" providerId="LiveId" clId="{B7A1AE8A-7A3E-4916-98B9-89308EFF3BF1}" dt="2021-08-27T14:22:51.336" v="1211" actId="2711"/>
          <ac:spMkLst>
            <pc:docMk/>
            <pc:sldMk cId="2492862636" sldId="297"/>
            <ac:spMk id="13" creationId="{1B016F59-5102-4287-9344-3120B7FE106A}"/>
          </ac:spMkLst>
        </pc:spChg>
        <pc:spChg chg="mod">
          <ac:chgData name="Ángel David Carrillo" userId="02855199ad941d4d" providerId="LiveId" clId="{B7A1AE8A-7A3E-4916-98B9-89308EFF3BF1}" dt="2021-08-27T14:22:51.336" v="1211" actId="2711"/>
          <ac:spMkLst>
            <pc:docMk/>
            <pc:sldMk cId="2492862636" sldId="297"/>
            <ac:spMk id="14" creationId="{57C79030-9515-496D-82DA-FD34925E7B42}"/>
          </ac:spMkLst>
        </pc:spChg>
        <pc:spChg chg="mod">
          <ac:chgData name="Ángel David Carrillo" userId="02855199ad941d4d" providerId="LiveId" clId="{B7A1AE8A-7A3E-4916-98B9-89308EFF3BF1}" dt="2021-08-27T14:22:51.336" v="1211" actId="2711"/>
          <ac:spMkLst>
            <pc:docMk/>
            <pc:sldMk cId="2492862636" sldId="297"/>
            <ac:spMk id="15" creationId="{D977EA6E-2E75-413B-86E5-A3FE7D14599E}"/>
          </ac:spMkLst>
        </pc:spChg>
        <pc:spChg chg="mod">
          <ac:chgData name="Ángel David Carrillo" userId="02855199ad941d4d" providerId="LiveId" clId="{B7A1AE8A-7A3E-4916-98B9-89308EFF3BF1}" dt="2021-08-27T14:22:51.336" v="1211" actId="2711"/>
          <ac:spMkLst>
            <pc:docMk/>
            <pc:sldMk cId="2492862636" sldId="297"/>
            <ac:spMk id="17" creationId="{BA71D0B7-CB87-4DBF-A396-C609D38176F6}"/>
          </ac:spMkLst>
        </pc:spChg>
        <pc:spChg chg="mod">
          <ac:chgData name="Ángel David Carrillo" userId="02855199ad941d4d" providerId="LiveId" clId="{B7A1AE8A-7A3E-4916-98B9-89308EFF3BF1}" dt="2021-08-27T14:23:06.569" v="1213" actId="207"/>
          <ac:spMkLst>
            <pc:docMk/>
            <pc:sldMk cId="2492862636" sldId="297"/>
            <ac:spMk id="19" creationId="{F174F437-01FB-4133-BF5F-1D9A9D4E7CFC}"/>
          </ac:spMkLst>
        </pc:spChg>
        <pc:spChg chg="add del mod ord">
          <ac:chgData name="Ángel David Carrillo" userId="02855199ad941d4d" providerId="LiveId" clId="{B7A1AE8A-7A3E-4916-98B9-89308EFF3BF1}" dt="2021-08-27T15:05:30.113" v="1215" actId="700"/>
          <ac:spMkLst>
            <pc:docMk/>
            <pc:sldMk cId="2492862636" sldId="297"/>
            <ac:spMk id="20" creationId="{C6FA1850-62E1-4A5A-BF87-3AAEC810873B}"/>
          </ac:spMkLst>
        </pc:spChg>
        <pc:spChg chg="add del mod ord">
          <ac:chgData name="Ángel David Carrillo" userId="02855199ad941d4d" providerId="LiveId" clId="{B7A1AE8A-7A3E-4916-98B9-89308EFF3BF1}" dt="2021-08-27T15:05:30.113" v="1215" actId="700"/>
          <ac:spMkLst>
            <pc:docMk/>
            <pc:sldMk cId="2492862636" sldId="297"/>
            <ac:spMk id="21" creationId="{9EE5D36C-37DA-4A11-9F5D-8B6F0F83E23B}"/>
          </ac:spMkLst>
        </pc:spChg>
        <pc:spChg chg="add del mod ord">
          <ac:chgData name="Ángel David Carrillo" userId="02855199ad941d4d" providerId="LiveId" clId="{B7A1AE8A-7A3E-4916-98B9-89308EFF3BF1}" dt="2021-08-27T15:05:30.113" v="1215" actId="700"/>
          <ac:spMkLst>
            <pc:docMk/>
            <pc:sldMk cId="2492862636" sldId="297"/>
            <ac:spMk id="22" creationId="{F1B827FF-033C-4991-858A-424484B6968B}"/>
          </ac:spMkLst>
        </pc:spChg>
        <pc:grpChg chg="add mod">
          <ac:chgData name="Ángel David Carrillo" userId="02855199ad941d4d" providerId="LiveId" clId="{B7A1AE8A-7A3E-4916-98B9-89308EFF3BF1}" dt="2021-08-27T14:22:27.984" v="1168" actId="1076"/>
          <ac:grpSpMkLst>
            <pc:docMk/>
            <pc:sldMk cId="2492862636" sldId="297"/>
            <ac:grpSpMk id="7" creationId="{4396E6BD-59E2-4F4C-9BF8-6E03050DC0A0}"/>
          </ac:grpSpMkLst>
        </pc:grpChg>
        <pc:grpChg chg="mod">
          <ac:chgData name="Ángel David Carrillo" userId="02855199ad941d4d" providerId="LiveId" clId="{B7A1AE8A-7A3E-4916-98B9-89308EFF3BF1}" dt="2021-08-27T14:22:24.044" v="1167"/>
          <ac:grpSpMkLst>
            <pc:docMk/>
            <pc:sldMk cId="2492862636" sldId="297"/>
            <ac:grpSpMk id="8" creationId="{AA0E2621-5FD0-4B05-A3DD-09229C4AFB20}"/>
          </ac:grpSpMkLst>
        </pc:grpChg>
        <pc:grpChg chg="mod">
          <ac:chgData name="Ángel David Carrillo" userId="02855199ad941d4d" providerId="LiveId" clId="{B7A1AE8A-7A3E-4916-98B9-89308EFF3BF1}" dt="2021-08-27T14:22:24.044" v="1167"/>
          <ac:grpSpMkLst>
            <pc:docMk/>
            <pc:sldMk cId="2492862636" sldId="297"/>
            <ac:grpSpMk id="9" creationId="{327FAE7E-C9EC-4B40-8738-5D742F96F101}"/>
          </ac:grpSpMkLst>
        </pc:grpChg>
        <pc:grpChg chg="mod">
          <ac:chgData name="Ángel David Carrillo" userId="02855199ad941d4d" providerId="LiveId" clId="{B7A1AE8A-7A3E-4916-98B9-89308EFF3BF1}" dt="2021-08-27T14:22:24.044" v="1167"/>
          <ac:grpSpMkLst>
            <pc:docMk/>
            <pc:sldMk cId="2492862636" sldId="297"/>
            <ac:grpSpMk id="10" creationId="{720F1007-723F-44CC-8BC6-95B9A5AAF9C3}"/>
          </ac:grpSpMkLst>
        </pc:grpChg>
        <pc:grpChg chg="mod">
          <ac:chgData name="Ángel David Carrillo" userId="02855199ad941d4d" providerId="LiveId" clId="{B7A1AE8A-7A3E-4916-98B9-89308EFF3BF1}" dt="2021-08-27T14:22:24.044" v="1167"/>
          <ac:grpSpMkLst>
            <pc:docMk/>
            <pc:sldMk cId="2492862636" sldId="297"/>
            <ac:grpSpMk id="11" creationId="{55F10A2C-AA31-46DD-8066-E2FD7DAC52B0}"/>
          </ac:grpSpMkLst>
        </pc:grpChg>
        <pc:picChg chg="mod">
          <ac:chgData name="Ángel David Carrillo" userId="02855199ad941d4d" providerId="LiveId" clId="{B7A1AE8A-7A3E-4916-98B9-89308EFF3BF1}" dt="2021-08-27T14:22:38.194" v="1210" actId="1038"/>
          <ac:picMkLst>
            <pc:docMk/>
            <pc:sldMk cId="2492862636" sldId="297"/>
            <ac:picMk id="16" creationId="{2C4B2A12-57EB-421C-92F1-A77BD0B98397}"/>
          </ac:picMkLst>
        </pc:picChg>
        <pc:picChg chg="mod">
          <ac:chgData name="Ángel David Carrillo" userId="02855199ad941d4d" providerId="LiveId" clId="{B7A1AE8A-7A3E-4916-98B9-89308EFF3BF1}" dt="2021-08-27T14:22:24.044" v="1167"/>
          <ac:picMkLst>
            <pc:docMk/>
            <pc:sldMk cId="2492862636" sldId="297"/>
            <ac:picMk id="18" creationId="{010559C0-D33E-4A99-A7F3-F3D450617178}"/>
          </ac:picMkLst>
        </pc:picChg>
      </pc:sldChg>
      <pc:sldChg chg="addSp delSp modSp new mod modClrScheme modAnim chgLayout">
        <pc:chgData name="Ángel David Carrillo" userId="02855199ad941d4d" providerId="LiveId" clId="{B7A1AE8A-7A3E-4916-98B9-89308EFF3BF1}" dt="2021-08-27T15:51:00.823" v="1961" actId="12"/>
        <pc:sldMkLst>
          <pc:docMk/>
          <pc:sldMk cId="1296491751" sldId="298"/>
        </pc:sldMkLst>
        <pc:spChg chg="del">
          <ac:chgData name="Ángel David Carrillo" userId="02855199ad941d4d" providerId="LiveId" clId="{B7A1AE8A-7A3E-4916-98B9-89308EFF3BF1}" dt="2021-08-27T15:05:58.050" v="1217" actId="700"/>
          <ac:spMkLst>
            <pc:docMk/>
            <pc:sldMk cId="1296491751" sldId="298"/>
            <ac:spMk id="2" creationId="{AA357E56-64B6-49F7-B9DA-0E738FAF1A33}"/>
          </ac:spMkLst>
        </pc:spChg>
        <pc:spChg chg="del">
          <ac:chgData name="Ángel David Carrillo" userId="02855199ad941d4d" providerId="LiveId" clId="{B7A1AE8A-7A3E-4916-98B9-89308EFF3BF1}" dt="2021-08-27T15:05:58.050" v="1217" actId="700"/>
          <ac:spMkLst>
            <pc:docMk/>
            <pc:sldMk cId="1296491751" sldId="298"/>
            <ac:spMk id="3" creationId="{154DDCCF-A346-4678-A478-BF25BB307510}"/>
          </ac:spMkLst>
        </pc:spChg>
        <pc:spChg chg="del">
          <ac:chgData name="Ángel David Carrillo" userId="02855199ad941d4d" providerId="LiveId" clId="{B7A1AE8A-7A3E-4916-98B9-89308EFF3BF1}" dt="2021-08-27T15:05:58.050" v="1217" actId="700"/>
          <ac:spMkLst>
            <pc:docMk/>
            <pc:sldMk cId="1296491751" sldId="298"/>
            <ac:spMk id="4" creationId="{68291BAB-CFD7-4103-B0AF-A6F88CBC39BC}"/>
          </ac:spMkLst>
        </pc:spChg>
        <pc:spChg chg="mod ord">
          <ac:chgData name="Ángel David Carrillo" userId="02855199ad941d4d" providerId="LiveId" clId="{B7A1AE8A-7A3E-4916-98B9-89308EFF3BF1}" dt="2021-08-27T15:07:12.200" v="1249" actId="700"/>
          <ac:spMkLst>
            <pc:docMk/>
            <pc:sldMk cId="1296491751" sldId="298"/>
            <ac:spMk id="5" creationId="{B23F7C15-2EE2-47B5-BDB0-5C9B87A3E81A}"/>
          </ac:spMkLst>
        </pc:spChg>
        <pc:spChg chg="add mod">
          <ac:chgData name="Ángel David Carrillo" userId="02855199ad941d4d" providerId="LiveId" clId="{B7A1AE8A-7A3E-4916-98B9-89308EFF3BF1}" dt="2021-08-27T15:06:13.035" v="1234" actId="20577"/>
          <ac:spMkLst>
            <pc:docMk/>
            <pc:sldMk cId="1296491751" sldId="298"/>
            <ac:spMk id="6" creationId="{2C2F2B99-9FB6-4FF9-9A06-E08199A1E8FF}"/>
          </ac:spMkLst>
        </pc:spChg>
        <pc:spChg chg="mod">
          <ac:chgData name="Ángel David Carrillo" userId="02855199ad941d4d" providerId="LiveId" clId="{B7A1AE8A-7A3E-4916-98B9-89308EFF3BF1}" dt="2021-08-27T15:06:39.813" v="1238" actId="403"/>
          <ac:spMkLst>
            <pc:docMk/>
            <pc:sldMk cId="1296491751" sldId="298"/>
            <ac:spMk id="8" creationId="{286AF8D9-9274-4FB9-B9FC-ADE903A31DB4}"/>
          </ac:spMkLst>
        </pc:spChg>
        <pc:spChg chg="mod">
          <ac:chgData name="Ángel David Carrillo" userId="02855199ad941d4d" providerId="LiveId" clId="{B7A1AE8A-7A3E-4916-98B9-89308EFF3BF1}" dt="2021-08-27T15:51:00.823" v="1961" actId="12"/>
          <ac:spMkLst>
            <pc:docMk/>
            <pc:sldMk cId="1296491751" sldId="298"/>
            <ac:spMk id="9" creationId="{8E22B4BB-EAAB-4BB1-AB8E-B6E9DDD38E34}"/>
          </ac:spMkLst>
        </pc:spChg>
        <pc:spChg chg="mod">
          <ac:chgData name="Ángel David Carrillo" userId="02855199ad941d4d" providerId="LiveId" clId="{B7A1AE8A-7A3E-4916-98B9-89308EFF3BF1}" dt="2021-08-27T15:06:41.627" v="1239" actId="403"/>
          <ac:spMkLst>
            <pc:docMk/>
            <pc:sldMk cId="1296491751" sldId="298"/>
            <ac:spMk id="11" creationId="{CC6935BE-C093-481D-AEBF-E42D15B54EF2}"/>
          </ac:spMkLst>
        </pc:spChg>
        <pc:spChg chg="mod">
          <ac:chgData name="Ángel David Carrillo" userId="02855199ad941d4d" providerId="LiveId" clId="{B7A1AE8A-7A3E-4916-98B9-89308EFF3BF1}" dt="2021-08-27T15:07:16.714" v="1250" actId="14100"/>
          <ac:spMkLst>
            <pc:docMk/>
            <pc:sldMk cId="1296491751" sldId="298"/>
            <ac:spMk id="12" creationId="{6A34FD43-FD21-4CE9-9626-04E3B4972B7C}"/>
          </ac:spMkLst>
        </pc:spChg>
        <pc:spChg chg="mod">
          <ac:chgData name="Ángel David Carrillo" userId="02855199ad941d4d" providerId="LiveId" clId="{B7A1AE8A-7A3E-4916-98B9-89308EFF3BF1}" dt="2021-08-27T15:06:43.577" v="1240" actId="403"/>
          <ac:spMkLst>
            <pc:docMk/>
            <pc:sldMk cId="1296491751" sldId="298"/>
            <ac:spMk id="14" creationId="{64CC59FE-4C7D-4E57-A434-BE97121DCBC4}"/>
          </ac:spMkLst>
        </pc:spChg>
        <pc:spChg chg="mod">
          <ac:chgData name="Ángel David Carrillo" userId="02855199ad941d4d" providerId="LiveId" clId="{B7A1AE8A-7A3E-4916-98B9-89308EFF3BF1}" dt="2021-08-27T15:07:23.841" v="1252" actId="14100"/>
          <ac:spMkLst>
            <pc:docMk/>
            <pc:sldMk cId="1296491751" sldId="298"/>
            <ac:spMk id="15" creationId="{85158563-AF83-412A-B758-BFCC910DD4F1}"/>
          </ac:spMkLst>
        </pc:spChg>
        <pc:spChg chg="add del mod ord">
          <ac:chgData name="Ángel David Carrillo" userId="02855199ad941d4d" providerId="LiveId" clId="{B7A1AE8A-7A3E-4916-98B9-89308EFF3BF1}" dt="2021-08-27T15:07:12.200" v="1249" actId="700"/>
          <ac:spMkLst>
            <pc:docMk/>
            <pc:sldMk cId="1296491751" sldId="298"/>
            <ac:spMk id="16" creationId="{7508E6D4-273D-4843-AC0A-48AC7F309076}"/>
          </ac:spMkLst>
        </pc:spChg>
        <pc:spChg chg="add del mod ord">
          <ac:chgData name="Ángel David Carrillo" userId="02855199ad941d4d" providerId="LiveId" clId="{B7A1AE8A-7A3E-4916-98B9-89308EFF3BF1}" dt="2021-08-27T15:07:12.200" v="1249" actId="700"/>
          <ac:spMkLst>
            <pc:docMk/>
            <pc:sldMk cId="1296491751" sldId="298"/>
            <ac:spMk id="17" creationId="{0354BFE0-C932-459D-9D70-88A13BA527BD}"/>
          </ac:spMkLst>
        </pc:spChg>
        <pc:spChg chg="add del mod ord">
          <ac:chgData name="Ángel David Carrillo" userId="02855199ad941d4d" providerId="LiveId" clId="{B7A1AE8A-7A3E-4916-98B9-89308EFF3BF1}" dt="2021-08-27T15:07:12.200" v="1249" actId="700"/>
          <ac:spMkLst>
            <pc:docMk/>
            <pc:sldMk cId="1296491751" sldId="298"/>
            <ac:spMk id="18" creationId="{1BB475C9-DAA3-4465-98CA-A509313069BF}"/>
          </ac:spMkLst>
        </pc:spChg>
        <pc:spChg chg="add del mod ord">
          <ac:chgData name="Ángel David Carrillo" userId="02855199ad941d4d" providerId="LiveId" clId="{B7A1AE8A-7A3E-4916-98B9-89308EFF3BF1}" dt="2021-08-27T15:07:12.200" v="1249" actId="700"/>
          <ac:spMkLst>
            <pc:docMk/>
            <pc:sldMk cId="1296491751" sldId="298"/>
            <ac:spMk id="19" creationId="{50647D69-87C3-4E1C-B36A-15807E5D3BDE}"/>
          </ac:spMkLst>
        </pc:spChg>
        <pc:grpChg chg="add mod">
          <ac:chgData name="Ángel David Carrillo" userId="02855199ad941d4d" providerId="LiveId" clId="{B7A1AE8A-7A3E-4916-98B9-89308EFF3BF1}" dt="2021-08-27T15:06:24.142" v="1235"/>
          <ac:grpSpMkLst>
            <pc:docMk/>
            <pc:sldMk cId="1296491751" sldId="298"/>
            <ac:grpSpMk id="7" creationId="{7FE9FF81-7F49-49BD-B559-12B12705164A}"/>
          </ac:grpSpMkLst>
        </pc:grpChg>
        <pc:grpChg chg="add mod">
          <ac:chgData name="Ángel David Carrillo" userId="02855199ad941d4d" providerId="LiveId" clId="{B7A1AE8A-7A3E-4916-98B9-89308EFF3BF1}" dt="2021-08-27T15:07:32.677" v="1254" actId="1076"/>
          <ac:grpSpMkLst>
            <pc:docMk/>
            <pc:sldMk cId="1296491751" sldId="298"/>
            <ac:grpSpMk id="10" creationId="{7635E418-281E-4643-A511-2EC35632C0A7}"/>
          </ac:grpSpMkLst>
        </pc:grpChg>
        <pc:grpChg chg="add mod">
          <ac:chgData name="Ángel David Carrillo" userId="02855199ad941d4d" providerId="LiveId" clId="{B7A1AE8A-7A3E-4916-98B9-89308EFF3BF1}" dt="2021-08-27T15:07:32.677" v="1254" actId="1076"/>
          <ac:grpSpMkLst>
            <pc:docMk/>
            <pc:sldMk cId="1296491751" sldId="298"/>
            <ac:grpSpMk id="13" creationId="{6E3B95AF-B9C4-4D7E-926A-FE60B95EC3BE}"/>
          </ac:grpSpMkLst>
        </pc:grpChg>
      </pc:sldChg>
      <pc:sldChg chg="addSp delSp modSp new mod modClrScheme delAnim modAnim chgLayout">
        <pc:chgData name="Ángel David Carrillo" userId="02855199ad941d4d" providerId="LiveId" clId="{B7A1AE8A-7A3E-4916-98B9-89308EFF3BF1}" dt="2021-08-27T15:29:49.789" v="1498"/>
        <pc:sldMkLst>
          <pc:docMk/>
          <pc:sldMk cId="3257836430" sldId="299"/>
        </pc:sldMkLst>
        <pc:spChg chg="del mod ord">
          <ac:chgData name="Ángel David Carrillo" userId="02855199ad941d4d" providerId="LiveId" clId="{B7A1AE8A-7A3E-4916-98B9-89308EFF3BF1}" dt="2021-08-27T15:08:28.523" v="1273" actId="700"/>
          <ac:spMkLst>
            <pc:docMk/>
            <pc:sldMk cId="3257836430" sldId="299"/>
            <ac:spMk id="2" creationId="{808D94A1-FF95-42C5-A639-2310C8387CD5}"/>
          </ac:spMkLst>
        </pc:spChg>
        <pc:spChg chg="mod ord">
          <ac:chgData name="Ángel David Carrillo" userId="02855199ad941d4d" providerId="LiveId" clId="{B7A1AE8A-7A3E-4916-98B9-89308EFF3BF1}" dt="2021-08-27T15:10:42.039" v="1343" actId="1076"/>
          <ac:spMkLst>
            <pc:docMk/>
            <pc:sldMk cId="3257836430" sldId="299"/>
            <ac:spMk id="3" creationId="{AAE0EBF3-781A-4C50-B5B1-377FD3D45F5C}"/>
          </ac:spMkLst>
        </pc:spChg>
        <pc:spChg chg="add del mod ord">
          <ac:chgData name="Ángel David Carrillo" userId="02855199ad941d4d" providerId="LiveId" clId="{B7A1AE8A-7A3E-4916-98B9-89308EFF3BF1}" dt="2021-08-27T15:08:32.564" v="1274" actId="478"/>
          <ac:spMkLst>
            <pc:docMk/>
            <pc:sldMk cId="3257836430" sldId="299"/>
            <ac:spMk id="4" creationId="{76E7135D-1C13-49BD-96B5-38C747C54B2D}"/>
          </ac:spMkLst>
        </pc:spChg>
        <pc:spChg chg="add del mod ord">
          <ac:chgData name="Ángel David Carrillo" userId="02855199ad941d4d" providerId="LiveId" clId="{B7A1AE8A-7A3E-4916-98B9-89308EFF3BF1}" dt="2021-08-27T15:08:32.564" v="1274" actId="478"/>
          <ac:spMkLst>
            <pc:docMk/>
            <pc:sldMk cId="3257836430" sldId="299"/>
            <ac:spMk id="5" creationId="{BAB94C0C-C3D7-4D83-A735-39EA0BF9B32D}"/>
          </ac:spMkLst>
        </pc:spChg>
        <pc:spChg chg="add del mod ord">
          <ac:chgData name="Ángel David Carrillo" userId="02855199ad941d4d" providerId="LiveId" clId="{B7A1AE8A-7A3E-4916-98B9-89308EFF3BF1}" dt="2021-08-27T15:08:32.564" v="1274" actId="478"/>
          <ac:spMkLst>
            <pc:docMk/>
            <pc:sldMk cId="3257836430" sldId="299"/>
            <ac:spMk id="6" creationId="{19F979CB-DE75-466E-9EFE-F95207794E42}"/>
          </ac:spMkLst>
        </pc:spChg>
        <pc:spChg chg="add del mod ord">
          <ac:chgData name="Ángel David Carrillo" userId="02855199ad941d4d" providerId="LiveId" clId="{B7A1AE8A-7A3E-4916-98B9-89308EFF3BF1}" dt="2021-08-27T15:08:32.564" v="1274" actId="478"/>
          <ac:spMkLst>
            <pc:docMk/>
            <pc:sldMk cId="3257836430" sldId="299"/>
            <ac:spMk id="7" creationId="{53065777-7E52-4A7D-937A-D2632D9CCD07}"/>
          </ac:spMkLst>
        </pc:spChg>
        <pc:spChg chg="add mod">
          <ac:chgData name="Ángel David Carrillo" userId="02855199ad941d4d" providerId="LiveId" clId="{B7A1AE8A-7A3E-4916-98B9-89308EFF3BF1}" dt="2021-08-27T15:08:39.558" v="1297" actId="113"/>
          <ac:spMkLst>
            <pc:docMk/>
            <pc:sldMk cId="3257836430" sldId="299"/>
            <ac:spMk id="8" creationId="{157A08E2-E349-477E-996B-DADA28342D71}"/>
          </ac:spMkLst>
        </pc:spChg>
        <pc:spChg chg="mod">
          <ac:chgData name="Ángel David Carrillo" userId="02855199ad941d4d" providerId="LiveId" clId="{B7A1AE8A-7A3E-4916-98B9-89308EFF3BF1}" dt="2021-08-27T15:09:08.972" v="1306" actId="404"/>
          <ac:spMkLst>
            <pc:docMk/>
            <pc:sldMk cId="3257836430" sldId="299"/>
            <ac:spMk id="10" creationId="{85718258-6794-4C56-8293-BC7C0A9E2542}"/>
          </ac:spMkLst>
        </pc:spChg>
        <pc:spChg chg="mod">
          <ac:chgData name="Ángel David Carrillo" userId="02855199ad941d4d" providerId="LiveId" clId="{B7A1AE8A-7A3E-4916-98B9-89308EFF3BF1}" dt="2021-08-27T15:09:13.346" v="1310" actId="404"/>
          <ac:spMkLst>
            <pc:docMk/>
            <pc:sldMk cId="3257836430" sldId="299"/>
            <ac:spMk id="13" creationId="{D405A72E-E2D3-44A2-9BE9-22582C54A370}"/>
          </ac:spMkLst>
        </pc:spChg>
        <pc:spChg chg="mod">
          <ac:chgData name="Ángel David Carrillo" userId="02855199ad941d4d" providerId="LiveId" clId="{B7A1AE8A-7A3E-4916-98B9-89308EFF3BF1}" dt="2021-08-27T15:09:25.763" v="1322" actId="404"/>
          <ac:spMkLst>
            <pc:docMk/>
            <pc:sldMk cId="3257836430" sldId="299"/>
            <ac:spMk id="16" creationId="{657F9E76-B93B-4A2A-B153-1F70F9B27BA2}"/>
          </ac:spMkLst>
        </pc:spChg>
        <pc:spChg chg="mod">
          <ac:chgData name="Ángel David Carrillo" userId="02855199ad941d4d" providerId="LiveId" clId="{B7A1AE8A-7A3E-4916-98B9-89308EFF3BF1}" dt="2021-08-27T15:09:02.565" v="1302" actId="404"/>
          <ac:spMkLst>
            <pc:docMk/>
            <pc:sldMk cId="3257836430" sldId="299"/>
            <ac:spMk id="19" creationId="{3C9006B6-356C-4C78-A618-54BEB65DF95C}"/>
          </ac:spMkLst>
        </pc:spChg>
        <pc:spChg chg="mod">
          <ac:chgData name="Ángel David Carrillo" userId="02855199ad941d4d" providerId="LiveId" clId="{B7A1AE8A-7A3E-4916-98B9-89308EFF3BF1}" dt="2021-08-27T15:09:17.622" v="1314" actId="404"/>
          <ac:spMkLst>
            <pc:docMk/>
            <pc:sldMk cId="3257836430" sldId="299"/>
            <ac:spMk id="22" creationId="{19DDA810-113A-41CD-B8D9-CDB67504425F}"/>
          </ac:spMkLst>
        </pc:spChg>
        <pc:spChg chg="mod">
          <ac:chgData name="Ángel David Carrillo" userId="02855199ad941d4d" providerId="LiveId" clId="{B7A1AE8A-7A3E-4916-98B9-89308EFF3BF1}" dt="2021-08-27T15:09:21.328" v="1318" actId="2711"/>
          <ac:spMkLst>
            <pc:docMk/>
            <pc:sldMk cId="3257836430" sldId="299"/>
            <ac:spMk id="25" creationId="{CEA862E3-4279-4D71-BD0B-06A45BDFD3CA}"/>
          </ac:spMkLst>
        </pc:spChg>
        <pc:spChg chg="mod topLvl">
          <ac:chgData name="Ángel David Carrillo" userId="02855199ad941d4d" providerId="LiveId" clId="{B7A1AE8A-7A3E-4916-98B9-89308EFF3BF1}" dt="2021-08-27T15:23:53.795" v="1374" actId="165"/>
          <ac:spMkLst>
            <pc:docMk/>
            <pc:sldMk cId="3257836430" sldId="299"/>
            <ac:spMk id="28" creationId="{C81FA78A-3012-42E4-A93A-D535B53F65C5}"/>
          </ac:spMkLst>
        </pc:spChg>
        <pc:spChg chg="add del mod">
          <ac:chgData name="Ángel David Carrillo" userId="02855199ad941d4d" providerId="LiveId" clId="{B7A1AE8A-7A3E-4916-98B9-89308EFF3BF1}" dt="2021-08-27T15:28:08.390" v="1482"/>
          <ac:spMkLst>
            <pc:docMk/>
            <pc:sldMk cId="3257836430" sldId="299"/>
            <ac:spMk id="35" creationId="{5582FE6E-1CE8-455B-B9F6-A8CCD93F4BB5}"/>
          </ac:spMkLst>
        </pc:spChg>
        <pc:grpChg chg="add mod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9" creationId="{68CE1DB1-4250-43C2-BC8F-DB3500E4E476}"/>
          </ac:grpSpMkLst>
        </pc:grpChg>
        <pc:grpChg chg="add mod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12" creationId="{E23A4587-5A48-4CC1-A709-4B221F8C7C10}"/>
          </ac:grpSpMkLst>
        </pc:grpChg>
        <pc:grpChg chg="add mod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15" creationId="{586CAE7F-2163-4191-AD5E-6B5219BC0B91}"/>
          </ac:grpSpMkLst>
        </pc:grpChg>
        <pc:grpChg chg="add mod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18" creationId="{BC6EC926-9714-4368-ABFD-2EF894D0D839}"/>
          </ac:grpSpMkLst>
        </pc:grpChg>
        <pc:grpChg chg="add mod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21" creationId="{C267AD2C-7CAF-49DF-A87E-048C1046E3C0}"/>
          </ac:grpSpMkLst>
        </pc:grpChg>
        <pc:grpChg chg="add mod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24" creationId="{B6774402-BBA4-4FE3-B930-C14838AEC28F}"/>
          </ac:grpSpMkLst>
        </pc:grpChg>
        <pc:grpChg chg="add del mod">
          <ac:chgData name="Ángel David Carrillo" userId="02855199ad941d4d" providerId="LiveId" clId="{B7A1AE8A-7A3E-4916-98B9-89308EFF3BF1}" dt="2021-08-27T15:11:27.596" v="1349" actId="165"/>
          <ac:grpSpMkLst>
            <pc:docMk/>
            <pc:sldMk cId="3257836430" sldId="299"/>
            <ac:grpSpMk id="27" creationId="{3425C759-73E7-44DD-BA33-40409F39DA8E}"/>
          </ac:grpSpMkLst>
        </pc:grpChg>
        <pc:grpChg chg="add mod topLvl">
          <ac:chgData name="Ángel David Carrillo" userId="02855199ad941d4d" providerId="LiveId" clId="{B7A1AE8A-7A3E-4916-98B9-89308EFF3BF1}" dt="2021-08-27T15:27:57.093" v="1479" actId="1076"/>
          <ac:grpSpMkLst>
            <pc:docMk/>
            <pc:sldMk cId="3257836430" sldId="299"/>
            <ac:grpSpMk id="36" creationId="{0034A96F-A559-4954-8961-027836BCF910}"/>
          </ac:grpSpMkLst>
        </pc:grpChg>
        <pc:grpChg chg="add del mod">
          <ac:chgData name="Ángel David Carrillo" userId="02855199ad941d4d" providerId="LiveId" clId="{B7A1AE8A-7A3E-4916-98B9-89308EFF3BF1}" dt="2021-08-27T15:23:53.795" v="1374" actId="165"/>
          <ac:grpSpMkLst>
            <pc:docMk/>
            <pc:sldMk cId="3257836430" sldId="299"/>
            <ac:grpSpMk id="37" creationId="{C8377778-AC09-4FE9-98DC-A862381950F1}"/>
          </ac:grpSpMkLst>
        </pc:grpChg>
        <pc:picChg chg="mod">
          <ac:chgData name="Ángel David Carrillo" userId="02855199ad941d4d" providerId="LiveId" clId="{B7A1AE8A-7A3E-4916-98B9-89308EFF3BF1}" dt="2021-08-27T15:08:46.671" v="1298"/>
          <ac:picMkLst>
            <pc:docMk/>
            <pc:sldMk cId="3257836430" sldId="299"/>
            <ac:picMk id="11" creationId="{9E080FF0-7AE7-4158-9DDE-209B4D51D166}"/>
          </ac:picMkLst>
        </pc:picChg>
        <pc:picChg chg="mod">
          <ac:chgData name="Ángel David Carrillo" userId="02855199ad941d4d" providerId="LiveId" clId="{B7A1AE8A-7A3E-4916-98B9-89308EFF3BF1}" dt="2021-08-27T15:08:46.671" v="1298"/>
          <ac:picMkLst>
            <pc:docMk/>
            <pc:sldMk cId="3257836430" sldId="299"/>
            <ac:picMk id="14" creationId="{00973136-AD14-41D5-904D-33D7186D49CF}"/>
          </ac:picMkLst>
        </pc:picChg>
        <pc:picChg chg="mod">
          <ac:chgData name="Ángel David Carrillo" userId="02855199ad941d4d" providerId="LiveId" clId="{B7A1AE8A-7A3E-4916-98B9-89308EFF3BF1}" dt="2021-08-27T15:08:46.671" v="1298"/>
          <ac:picMkLst>
            <pc:docMk/>
            <pc:sldMk cId="3257836430" sldId="299"/>
            <ac:picMk id="17" creationId="{088FEA59-01AE-4C86-BA45-D6E47B75C663}"/>
          </ac:picMkLst>
        </pc:picChg>
        <pc:picChg chg="mod">
          <ac:chgData name="Ángel David Carrillo" userId="02855199ad941d4d" providerId="LiveId" clId="{B7A1AE8A-7A3E-4916-98B9-89308EFF3BF1}" dt="2021-08-27T15:08:46.671" v="1298"/>
          <ac:picMkLst>
            <pc:docMk/>
            <pc:sldMk cId="3257836430" sldId="299"/>
            <ac:picMk id="20" creationId="{8CD02DE8-1868-466F-A2AC-39AB28ADA257}"/>
          </ac:picMkLst>
        </pc:picChg>
        <pc:picChg chg="mod">
          <ac:chgData name="Ángel David Carrillo" userId="02855199ad941d4d" providerId="LiveId" clId="{B7A1AE8A-7A3E-4916-98B9-89308EFF3BF1}" dt="2021-08-27T15:08:46.671" v="1298"/>
          <ac:picMkLst>
            <pc:docMk/>
            <pc:sldMk cId="3257836430" sldId="299"/>
            <ac:picMk id="23" creationId="{8D62B8FE-EEF5-4C86-A85F-145622EE85D7}"/>
          </ac:picMkLst>
        </pc:picChg>
        <pc:picChg chg="mod">
          <ac:chgData name="Ángel David Carrillo" userId="02855199ad941d4d" providerId="LiveId" clId="{B7A1AE8A-7A3E-4916-98B9-89308EFF3BF1}" dt="2021-08-27T15:08:46.671" v="1298"/>
          <ac:picMkLst>
            <pc:docMk/>
            <pc:sldMk cId="3257836430" sldId="299"/>
            <ac:picMk id="26" creationId="{0F2C370F-4EF7-4E28-BB68-F20CB8A49B7B}"/>
          </ac:picMkLst>
        </pc:picChg>
        <pc:picChg chg="mod topLvl">
          <ac:chgData name="Ángel David Carrillo" userId="02855199ad941d4d" providerId="LiveId" clId="{B7A1AE8A-7A3E-4916-98B9-89308EFF3BF1}" dt="2021-08-27T15:23:53.795" v="1374" actId="165"/>
          <ac:picMkLst>
            <pc:docMk/>
            <pc:sldMk cId="3257836430" sldId="299"/>
            <ac:picMk id="29" creationId="{4B11BE3C-CDC0-404D-A541-948B842AB805}"/>
          </ac:picMkLst>
        </pc:picChg>
        <pc:picChg chg="mod topLvl">
          <ac:chgData name="Ángel David Carrillo" userId="02855199ad941d4d" providerId="LiveId" clId="{B7A1AE8A-7A3E-4916-98B9-89308EFF3BF1}" dt="2021-08-27T15:23:53.795" v="1374" actId="165"/>
          <ac:picMkLst>
            <pc:docMk/>
            <pc:sldMk cId="3257836430" sldId="299"/>
            <ac:picMk id="30" creationId="{26867C69-AAD4-420E-B8D8-FAB5D2BCDC2C}"/>
          </ac:picMkLst>
        </pc:picChg>
        <pc:cxnChg chg="add mod topLvl">
          <ac:chgData name="Ángel David Carrillo" userId="02855199ad941d4d" providerId="LiveId" clId="{B7A1AE8A-7A3E-4916-98B9-89308EFF3BF1}" dt="2021-08-27T15:27:57.093" v="1479" actId="1076"/>
          <ac:cxnSpMkLst>
            <pc:docMk/>
            <pc:sldMk cId="3257836430" sldId="299"/>
            <ac:cxnSpMk id="31" creationId="{DBF1A117-EE21-4910-B15B-B0DAFE2B1778}"/>
          </ac:cxnSpMkLst>
        </pc:cxnChg>
        <pc:cxnChg chg="add mod topLvl">
          <ac:chgData name="Ángel David Carrillo" userId="02855199ad941d4d" providerId="LiveId" clId="{B7A1AE8A-7A3E-4916-98B9-89308EFF3BF1}" dt="2021-08-27T15:27:57.093" v="1479" actId="1076"/>
          <ac:cxnSpMkLst>
            <pc:docMk/>
            <pc:sldMk cId="3257836430" sldId="299"/>
            <ac:cxnSpMk id="32" creationId="{AD9E8B31-DAE0-450B-98C5-9654B108283D}"/>
          </ac:cxnSpMkLst>
        </pc:cxnChg>
        <pc:cxnChg chg="add mod topLvl">
          <ac:chgData name="Ángel David Carrillo" userId="02855199ad941d4d" providerId="LiveId" clId="{B7A1AE8A-7A3E-4916-98B9-89308EFF3BF1}" dt="2021-08-27T15:27:57.093" v="1479" actId="1076"/>
          <ac:cxnSpMkLst>
            <pc:docMk/>
            <pc:sldMk cId="3257836430" sldId="299"/>
            <ac:cxnSpMk id="33" creationId="{0A9302F1-BFF2-417B-A3B8-33D1E8A53127}"/>
          </ac:cxnSpMkLst>
        </pc:cxnChg>
        <pc:cxnChg chg="add mod topLvl">
          <ac:chgData name="Ángel David Carrillo" userId="02855199ad941d4d" providerId="LiveId" clId="{B7A1AE8A-7A3E-4916-98B9-89308EFF3BF1}" dt="2021-08-27T15:27:57.093" v="1479" actId="1076"/>
          <ac:cxnSpMkLst>
            <pc:docMk/>
            <pc:sldMk cId="3257836430" sldId="299"/>
            <ac:cxnSpMk id="34" creationId="{1E097414-864D-4888-896D-F741F9AC0810}"/>
          </ac:cxnSpMkLst>
        </pc:cxnChg>
      </pc:sldChg>
      <pc:sldChg chg="addSp delSp modSp new mod modClrScheme chgLayout modNotesTx">
        <pc:chgData name="Ángel David Carrillo" userId="02855199ad941d4d" providerId="LiveId" clId="{B7A1AE8A-7A3E-4916-98B9-89308EFF3BF1}" dt="2021-09-02T07:44:54.309" v="4022" actId="20577"/>
        <pc:sldMkLst>
          <pc:docMk/>
          <pc:sldMk cId="1429353637" sldId="300"/>
        </pc:sldMkLst>
        <pc:spChg chg="del mod ord">
          <ac:chgData name="Ángel David Carrillo" userId="02855199ad941d4d" providerId="LiveId" clId="{B7A1AE8A-7A3E-4916-98B9-89308EFF3BF1}" dt="2021-08-27T15:32:00.894" v="1500" actId="700"/>
          <ac:spMkLst>
            <pc:docMk/>
            <pc:sldMk cId="1429353637" sldId="300"/>
            <ac:spMk id="2" creationId="{A295E815-A848-42E6-A378-684917D2D594}"/>
          </ac:spMkLst>
        </pc:spChg>
        <pc:spChg chg="del mod ord">
          <ac:chgData name="Ángel David Carrillo" userId="02855199ad941d4d" providerId="LiveId" clId="{B7A1AE8A-7A3E-4916-98B9-89308EFF3BF1}" dt="2021-08-27T15:32:00.894" v="1500" actId="700"/>
          <ac:spMkLst>
            <pc:docMk/>
            <pc:sldMk cId="1429353637" sldId="300"/>
            <ac:spMk id="3" creationId="{1B03902E-7CA5-4D84-9247-79D3A96DD1FB}"/>
          </ac:spMkLst>
        </pc:spChg>
        <pc:spChg chg="del">
          <ac:chgData name="Ángel David Carrillo" userId="02855199ad941d4d" providerId="LiveId" clId="{B7A1AE8A-7A3E-4916-98B9-89308EFF3BF1}" dt="2021-08-27T15:32:00.894" v="1500" actId="700"/>
          <ac:spMkLst>
            <pc:docMk/>
            <pc:sldMk cId="1429353637" sldId="300"/>
            <ac:spMk id="4" creationId="{BD58F25B-CC0F-451B-A5AC-FEF76530C1AD}"/>
          </ac:spMkLst>
        </pc:spChg>
        <pc:spChg chg="del">
          <ac:chgData name="Ángel David Carrillo" userId="02855199ad941d4d" providerId="LiveId" clId="{B7A1AE8A-7A3E-4916-98B9-89308EFF3BF1}" dt="2021-08-27T15:32:00.894" v="1500" actId="700"/>
          <ac:spMkLst>
            <pc:docMk/>
            <pc:sldMk cId="1429353637" sldId="300"/>
            <ac:spMk id="5" creationId="{FA60B49F-D37D-4486-8C4A-43C1FAC20C7C}"/>
          </ac:spMkLst>
        </pc:spChg>
        <pc:spChg chg="mod ord">
          <ac:chgData name="Ángel David Carrillo" userId="02855199ad941d4d" providerId="LiveId" clId="{B7A1AE8A-7A3E-4916-98B9-89308EFF3BF1}" dt="2021-08-27T15:36:56.216" v="1775" actId="700"/>
          <ac:spMkLst>
            <pc:docMk/>
            <pc:sldMk cId="1429353637" sldId="300"/>
            <ac:spMk id="6" creationId="{7BD0EA3B-BBC2-4671-8EFF-A9A6EBCB0527}"/>
          </ac:spMkLst>
        </pc:spChg>
        <pc:spChg chg="add del mod ord">
          <ac:chgData name="Ángel David Carrillo" userId="02855199ad941d4d" providerId="LiveId" clId="{B7A1AE8A-7A3E-4916-98B9-89308EFF3BF1}" dt="2021-08-27T15:32:04.304" v="1501" actId="478"/>
          <ac:spMkLst>
            <pc:docMk/>
            <pc:sldMk cId="1429353637" sldId="300"/>
            <ac:spMk id="7" creationId="{C8670E99-9B28-4ACB-99E0-D5AF6900FA5B}"/>
          </ac:spMkLst>
        </pc:spChg>
        <pc:spChg chg="add del mod ord">
          <ac:chgData name="Ángel David Carrillo" userId="02855199ad941d4d" providerId="LiveId" clId="{B7A1AE8A-7A3E-4916-98B9-89308EFF3BF1}" dt="2021-08-27T15:32:04.304" v="1501" actId="478"/>
          <ac:spMkLst>
            <pc:docMk/>
            <pc:sldMk cId="1429353637" sldId="300"/>
            <ac:spMk id="8" creationId="{B62072AE-054A-49B4-A559-98AC954D9DA2}"/>
          </ac:spMkLst>
        </pc:spChg>
        <pc:spChg chg="add mod">
          <ac:chgData name="Ángel David Carrillo" userId="02855199ad941d4d" providerId="LiveId" clId="{B7A1AE8A-7A3E-4916-98B9-89308EFF3BF1}" dt="2021-08-27T15:32:19.356" v="1529" actId="20577"/>
          <ac:spMkLst>
            <pc:docMk/>
            <pc:sldMk cId="1429353637" sldId="300"/>
            <ac:spMk id="9" creationId="{98A92E98-B765-492F-B3EB-F6636DD6F914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11" creationId="{40C45BAF-375F-40C4-BB24-442024C4DC9E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13" creationId="{1F1626A1-5378-4C3E-BBCE-E6EC4E75FDED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14" creationId="{5E8BA257-1302-4C50-AA96-D2348CB8F03E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15" creationId="{FDA7F129-4045-4944-B3B8-1480501D7569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17" creationId="{686C2582-D5F3-439B-8EAE-EF6445F984C2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19" creationId="{94D22DB7-AD70-4A14-9B9E-A989AA8A12B4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20" creationId="{2137437B-066F-468F-A2A3-1BF93C63839A}"/>
          </ac:spMkLst>
        </pc:spChg>
        <pc:spChg chg="mod">
          <ac:chgData name="Ángel David Carrillo" userId="02855199ad941d4d" providerId="LiveId" clId="{B7A1AE8A-7A3E-4916-98B9-89308EFF3BF1}" dt="2021-08-27T15:32:27.754" v="1530"/>
          <ac:spMkLst>
            <pc:docMk/>
            <pc:sldMk cId="1429353637" sldId="300"/>
            <ac:spMk id="21" creationId="{5D0CD7DE-7E59-4CC8-9C2F-B059BA93A3FF}"/>
          </ac:spMkLst>
        </pc:spChg>
        <pc:spChg chg="mod">
          <ac:chgData name="Ángel David Carrillo" userId="02855199ad941d4d" providerId="LiveId" clId="{B7A1AE8A-7A3E-4916-98B9-89308EFF3BF1}" dt="2021-08-27T15:36:29.058" v="1773" actId="1038"/>
          <ac:spMkLst>
            <pc:docMk/>
            <pc:sldMk cId="1429353637" sldId="300"/>
            <ac:spMk id="23" creationId="{72AB09CF-4DE3-4FA2-B7DE-205FC0BEBAAB}"/>
          </ac:spMkLst>
        </pc:spChg>
        <pc:spChg chg="mod">
          <ac:chgData name="Ángel David Carrillo" userId="02855199ad941d4d" providerId="LiveId" clId="{B7A1AE8A-7A3E-4916-98B9-89308EFF3BF1}" dt="2021-08-27T15:36:29.058" v="1773" actId="1038"/>
          <ac:spMkLst>
            <pc:docMk/>
            <pc:sldMk cId="1429353637" sldId="300"/>
            <ac:spMk id="25" creationId="{C71A0BC6-0C68-4DBA-A4DC-75FB39696008}"/>
          </ac:spMkLst>
        </pc:spChg>
        <pc:spChg chg="mod">
          <ac:chgData name="Ángel David Carrillo" userId="02855199ad941d4d" providerId="LiveId" clId="{B7A1AE8A-7A3E-4916-98B9-89308EFF3BF1}" dt="2021-08-27T15:36:29.058" v="1773" actId="1038"/>
          <ac:spMkLst>
            <pc:docMk/>
            <pc:sldMk cId="1429353637" sldId="300"/>
            <ac:spMk id="26" creationId="{F7F0E4C4-7CCB-44E2-A08D-10766D48B545}"/>
          </ac:spMkLst>
        </pc:spChg>
        <pc:spChg chg="mod">
          <ac:chgData name="Ángel David Carrillo" userId="02855199ad941d4d" providerId="LiveId" clId="{B7A1AE8A-7A3E-4916-98B9-89308EFF3BF1}" dt="2021-08-27T15:36:29.058" v="1773" actId="1038"/>
          <ac:spMkLst>
            <pc:docMk/>
            <pc:sldMk cId="1429353637" sldId="300"/>
            <ac:spMk id="27" creationId="{A25B45F1-2118-490E-A065-5051E3ACA750}"/>
          </ac:spMkLst>
        </pc:spChg>
        <pc:spChg chg="mod">
          <ac:chgData name="Ángel David Carrillo" userId="02855199ad941d4d" providerId="LiveId" clId="{B7A1AE8A-7A3E-4916-98B9-89308EFF3BF1}" dt="2021-08-27T15:36:21.584" v="1718" actId="207"/>
          <ac:spMkLst>
            <pc:docMk/>
            <pc:sldMk cId="1429353637" sldId="300"/>
            <ac:spMk id="29" creationId="{BEA4D805-1514-49F6-A6DD-5BA62505E1FC}"/>
          </ac:spMkLst>
        </pc:spChg>
        <pc:spChg chg="mod">
          <ac:chgData name="Ángel David Carrillo" userId="02855199ad941d4d" providerId="LiveId" clId="{B7A1AE8A-7A3E-4916-98B9-89308EFF3BF1}" dt="2021-08-27T15:35:48.900" v="1693" actId="1037"/>
          <ac:spMkLst>
            <pc:docMk/>
            <pc:sldMk cId="1429353637" sldId="300"/>
            <ac:spMk id="31" creationId="{61962EA5-CB5A-4706-8E27-F1653AE84880}"/>
          </ac:spMkLst>
        </pc:spChg>
        <pc:spChg chg="mod">
          <ac:chgData name="Ángel David Carrillo" userId="02855199ad941d4d" providerId="LiveId" clId="{B7A1AE8A-7A3E-4916-98B9-89308EFF3BF1}" dt="2021-08-27T15:36:36.686" v="1774" actId="14100"/>
          <ac:spMkLst>
            <pc:docMk/>
            <pc:sldMk cId="1429353637" sldId="300"/>
            <ac:spMk id="32" creationId="{38A888B3-44E9-4703-9502-3B4F0FCAB511}"/>
          </ac:spMkLst>
        </pc:spChg>
        <pc:spChg chg="mod">
          <ac:chgData name="Ángel David Carrillo" userId="02855199ad941d4d" providerId="LiveId" clId="{B7A1AE8A-7A3E-4916-98B9-89308EFF3BF1}" dt="2021-08-27T15:35:53.197" v="1704" actId="1037"/>
          <ac:spMkLst>
            <pc:docMk/>
            <pc:sldMk cId="1429353637" sldId="300"/>
            <ac:spMk id="33" creationId="{722AD9BD-A675-4AEF-B8DB-F2AD0D43FABD}"/>
          </ac:spMkLst>
        </pc:spChg>
        <pc:spChg chg="add del mod ord">
          <ac:chgData name="Ángel David Carrillo" userId="02855199ad941d4d" providerId="LiveId" clId="{B7A1AE8A-7A3E-4916-98B9-89308EFF3BF1}" dt="2021-08-27T15:36:59.652" v="1776" actId="478"/>
          <ac:spMkLst>
            <pc:docMk/>
            <pc:sldMk cId="1429353637" sldId="300"/>
            <ac:spMk id="34" creationId="{F3563A6C-2211-4BEB-A7CC-35AC6E15EA0E}"/>
          </ac:spMkLst>
        </pc:spChg>
        <pc:spChg chg="add mod">
          <ac:chgData name="Ángel David Carrillo" userId="02855199ad941d4d" providerId="LiveId" clId="{B7A1AE8A-7A3E-4916-98B9-89308EFF3BF1}" dt="2021-08-27T15:37:41.166" v="1797" actId="14100"/>
          <ac:spMkLst>
            <pc:docMk/>
            <pc:sldMk cId="1429353637" sldId="300"/>
            <ac:spMk id="35" creationId="{78082812-7817-486C-8721-AC9ED589F5C3}"/>
          </ac:spMkLst>
        </pc:spChg>
        <pc:spChg chg="add mod">
          <ac:chgData name="Ángel David Carrillo" userId="02855199ad941d4d" providerId="LiveId" clId="{B7A1AE8A-7A3E-4916-98B9-89308EFF3BF1}" dt="2021-08-27T15:47:39.446" v="1918" actId="404"/>
          <ac:spMkLst>
            <pc:docMk/>
            <pc:sldMk cId="1429353637" sldId="300"/>
            <ac:spMk id="36" creationId="{A23F0B40-E148-487C-8804-EAF0BBFA049E}"/>
          </ac:spMkLst>
        </pc:spChg>
        <pc:spChg chg="add del mod">
          <ac:chgData name="Ángel David Carrillo" userId="02855199ad941d4d" providerId="LiveId" clId="{B7A1AE8A-7A3E-4916-98B9-89308EFF3BF1}" dt="2021-08-27T15:42:29.423" v="1884" actId="21"/>
          <ac:spMkLst>
            <pc:docMk/>
            <pc:sldMk cId="1429353637" sldId="300"/>
            <ac:spMk id="38" creationId="{C0443868-9139-468D-A980-AE040610A797}"/>
          </ac:spMkLst>
        </pc:spChg>
        <pc:spChg chg="add del mod">
          <ac:chgData name="Ángel David Carrillo" userId="02855199ad941d4d" providerId="LiveId" clId="{B7A1AE8A-7A3E-4916-98B9-89308EFF3BF1}" dt="2021-08-27T15:42:29.423" v="1884" actId="21"/>
          <ac:spMkLst>
            <pc:docMk/>
            <pc:sldMk cId="1429353637" sldId="300"/>
            <ac:spMk id="39" creationId="{AD378E5B-3BEC-4686-90C2-9EE0A36F0604}"/>
          </ac:spMkLst>
        </pc:spChg>
        <pc:spChg chg="mod">
          <ac:chgData name="Ángel David Carrillo" userId="02855199ad941d4d" providerId="LiveId" clId="{B7A1AE8A-7A3E-4916-98B9-89308EFF3BF1}" dt="2021-08-27T15:41:46.473" v="1870" actId="14100"/>
          <ac:spMkLst>
            <pc:docMk/>
            <pc:sldMk cId="1429353637" sldId="300"/>
            <ac:spMk id="41" creationId="{4080B9BD-CC20-4AE6-829D-0C91A7408EBD}"/>
          </ac:spMkLst>
        </pc:spChg>
        <pc:spChg chg="mod">
          <ac:chgData name="Ángel David Carrillo" userId="02855199ad941d4d" providerId="LiveId" clId="{B7A1AE8A-7A3E-4916-98B9-89308EFF3BF1}" dt="2021-08-27T15:42:05.794" v="1880" actId="1036"/>
          <ac:spMkLst>
            <pc:docMk/>
            <pc:sldMk cId="1429353637" sldId="300"/>
            <ac:spMk id="42" creationId="{769C6A09-4D69-4095-A983-A5C754DD9436}"/>
          </ac:spMkLst>
        </pc:spChg>
        <pc:grpChg chg="add del mod">
          <ac:chgData name="Ángel David Carrillo" userId="02855199ad941d4d" providerId="LiveId" clId="{B7A1AE8A-7A3E-4916-98B9-89308EFF3BF1}" dt="2021-08-27T15:32:37.879" v="1537"/>
          <ac:grpSpMkLst>
            <pc:docMk/>
            <pc:sldMk cId="1429353637" sldId="300"/>
            <ac:grpSpMk id="10" creationId="{7C20A4E1-DB2E-4434-A8A2-E14DBF92EE2E}"/>
          </ac:grpSpMkLst>
        </pc:grpChg>
        <pc:grpChg chg="mod">
          <ac:chgData name="Ángel David Carrillo" userId="02855199ad941d4d" providerId="LiveId" clId="{B7A1AE8A-7A3E-4916-98B9-89308EFF3BF1}" dt="2021-08-27T15:32:27.754" v="1530"/>
          <ac:grpSpMkLst>
            <pc:docMk/>
            <pc:sldMk cId="1429353637" sldId="300"/>
            <ac:grpSpMk id="12" creationId="{F5B5B8C9-2DEC-4BC3-91D8-8B3EB8B05B5A}"/>
          </ac:grpSpMkLst>
        </pc:grpChg>
        <pc:grpChg chg="add del mod">
          <ac:chgData name="Ángel David Carrillo" userId="02855199ad941d4d" providerId="LiveId" clId="{B7A1AE8A-7A3E-4916-98B9-89308EFF3BF1}" dt="2021-08-27T15:32:37.879" v="1537"/>
          <ac:grpSpMkLst>
            <pc:docMk/>
            <pc:sldMk cId="1429353637" sldId="300"/>
            <ac:grpSpMk id="16" creationId="{553D1741-0339-448E-9B98-6B497D0D7D5C}"/>
          </ac:grpSpMkLst>
        </pc:grpChg>
        <pc:grpChg chg="mod">
          <ac:chgData name="Ángel David Carrillo" userId="02855199ad941d4d" providerId="LiveId" clId="{B7A1AE8A-7A3E-4916-98B9-89308EFF3BF1}" dt="2021-08-27T15:32:27.754" v="1530"/>
          <ac:grpSpMkLst>
            <pc:docMk/>
            <pc:sldMk cId="1429353637" sldId="300"/>
            <ac:grpSpMk id="18" creationId="{2C03BFFF-C762-416B-8C85-5F0C6FEAE7AE}"/>
          </ac:grpSpMkLst>
        </pc:grpChg>
        <pc:grpChg chg="add mod">
          <ac:chgData name="Ángel David Carrillo" userId="02855199ad941d4d" providerId="LiveId" clId="{B7A1AE8A-7A3E-4916-98B9-89308EFF3BF1}" dt="2021-08-27T15:36:29.058" v="1773" actId="1038"/>
          <ac:grpSpMkLst>
            <pc:docMk/>
            <pc:sldMk cId="1429353637" sldId="300"/>
            <ac:grpSpMk id="22" creationId="{CC0F2F05-A15A-44FF-B0A5-52103511716B}"/>
          </ac:grpSpMkLst>
        </pc:grpChg>
        <pc:grpChg chg="mod">
          <ac:chgData name="Ángel David Carrillo" userId="02855199ad941d4d" providerId="LiveId" clId="{B7A1AE8A-7A3E-4916-98B9-89308EFF3BF1}" dt="2021-08-27T15:36:29.058" v="1773" actId="1038"/>
          <ac:grpSpMkLst>
            <pc:docMk/>
            <pc:sldMk cId="1429353637" sldId="300"/>
            <ac:grpSpMk id="24" creationId="{E11A5E27-F037-44E6-8569-19560A09CAE8}"/>
          </ac:grpSpMkLst>
        </pc:grpChg>
        <pc:grpChg chg="add mod">
          <ac:chgData name="Ángel David Carrillo" userId="02855199ad941d4d" providerId="LiveId" clId="{B7A1AE8A-7A3E-4916-98B9-89308EFF3BF1}" dt="2021-08-27T15:35:48.900" v="1693" actId="1037"/>
          <ac:grpSpMkLst>
            <pc:docMk/>
            <pc:sldMk cId="1429353637" sldId="300"/>
            <ac:grpSpMk id="28" creationId="{59F3D572-C1DB-47A2-84DC-691D92FC3625}"/>
          </ac:grpSpMkLst>
        </pc:grpChg>
        <pc:grpChg chg="mod">
          <ac:chgData name="Ángel David Carrillo" userId="02855199ad941d4d" providerId="LiveId" clId="{B7A1AE8A-7A3E-4916-98B9-89308EFF3BF1}" dt="2021-08-27T15:35:48.900" v="1693" actId="1037"/>
          <ac:grpSpMkLst>
            <pc:docMk/>
            <pc:sldMk cId="1429353637" sldId="300"/>
            <ac:grpSpMk id="30" creationId="{448C0CB5-E178-46F2-A573-694D2F1321B0}"/>
          </ac:grpSpMkLst>
        </pc:grpChg>
        <pc:grpChg chg="add del mod">
          <ac:chgData name="Ángel David Carrillo" userId="02855199ad941d4d" providerId="LiveId" clId="{B7A1AE8A-7A3E-4916-98B9-89308EFF3BF1}" dt="2021-08-27T15:42:29.423" v="1884" actId="21"/>
          <ac:grpSpMkLst>
            <pc:docMk/>
            <pc:sldMk cId="1429353637" sldId="300"/>
            <ac:grpSpMk id="40" creationId="{0FE8B53C-22D2-436E-A1AF-5EBCC54CFC69}"/>
          </ac:grpSpMkLst>
        </pc:grpChg>
        <pc:picChg chg="add mod">
          <ac:chgData name="Ángel David Carrillo" userId="02855199ad941d4d" providerId="LiveId" clId="{B7A1AE8A-7A3E-4916-98B9-89308EFF3BF1}" dt="2021-08-27T15:47:52.859" v="1925" actId="1076"/>
          <ac:picMkLst>
            <pc:docMk/>
            <pc:sldMk cId="1429353637" sldId="300"/>
            <ac:picMk id="37" creationId="{75ECAFD9-488D-4524-8418-14F30D8D9CAF}"/>
          </ac:picMkLst>
        </pc:picChg>
      </pc:sldChg>
      <pc:sldChg chg="addSp delSp modSp new mod modClrScheme modAnim chgLayout modNotesTx">
        <pc:chgData name="Ángel David Carrillo" userId="02855199ad941d4d" providerId="LiveId" clId="{B7A1AE8A-7A3E-4916-98B9-89308EFF3BF1}" dt="2021-09-02T07:42:33.323" v="3934" actId="20577"/>
        <pc:sldMkLst>
          <pc:docMk/>
          <pc:sldMk cId="2748951937" sldId="301"/>
        </pc:sldMkLst>
        <pc:spChg chg="del mod ord">
          <ac:chgData name="Ángel David Carrillo" userId="02855199ad941d4d" providerId="LiveId" clId="{B7A1AE8A-7A3E-4916-98B9-89308EFF3BF1}" dt="2021-08-27T15:38:30.368" v="1799" actId="700"/>
          <ac:spMkLst>
            <pc:docMk/>
            <pc:sldMk cId="2748951937" sldId="301"/>
            <ac:spMk id="2" creationId="{1F66CBD3-B0BF-47C1-862F-C90D3D94E8D8}"/>
          </ac:spMkLst>
        </pc:spChg>
        <pc:spChg chg="mod ord">
          <ac:chgData name="Ángel David Carrillo" userId="02855199ad941d4d" providerId="LiveId" clId="{B7A1AE8A-7A3E-4916-98B9-89308EFF3BF1}" dt="2021-08-27T15:38:30.368" v="1799" actId="700"/>
          <ac:spMkLst>
            <pc:docMk/>
            <pc:sldMk cId="2748951937" sldId="301"/>
            <ac:spMk id="3" creationId="{A5409DB7-9272-44C0-AD5E-DDD1CF81146B}"/>
          </ac:spMkLst>
        </pc:spChg>
        <pc:spChg chg="add del mod ord">
          <ac:chgData name="Ángel David Carrillo" userId="02855199ad941d4d" providerId="LiveId" clId="{B7A1AE8A-7A3E-4916-98B9-89308EFF3BF1}" dt="2021-08-27T15:38:33.254" v="1800" actId="478"/>
          <ac:spMkLst>
            <pc:docMk/>
            <pc:sldMk cId="2748951937" sldId="301"/>
            <ac:spMk id="4" creationId="{FB9BD0C9-902F-4B0E-9B59-B95034953AC3}"/>
          </ac:spMkLst>
        </pc:spChg>
        <pc:spChg chg="add del mod ord">
          <ac:chgData name="Ángel David Carrillo" userId="02855199ad941d4d" providerId="LiveId" clId="{B7A1AE8A-7A3E-4916-98B9-89308EFF3BF1}" dt="2021-08-27T15:38:33.254" v="1800" actId="478"/>
          <ac:spMkLst>
            <pc:docMk/>
            <pc:sldMk cId="2748951937" sldId="301"/>
            <ac:spMk id="5" creationId="{FA44CD10-94C8-4ADB-AA7F-24FC12A7D088}"/>
          </ac:spMkLst>
        </pc:spChg>
        <pc:spChg chg="add del mod ord">
          <ac:chgData name="Ángel David Carrillo" userId="02855199ad941d4d" providerId="LiveId" clId="{B7A1AE8A-7A3E-4916-98B9-89308EFF3BF1}" dt="2021-08-27T15:38:33.254" v="1800" actId="478"/>
          <ac:spMkLst>
            <pc:docMk/>
            <pc:sldMk cId="2748951937" sldId="301"/>
            <ac:spMk id="6" creationId="{82A5ADE5-94A2-4ACB-A674-6B9161B8488B}"/>
          </ac:spMkLst>
        </pc:spChg>
        <pc:spChg chg="add mod">
          <ac:chgData name="Ángel David Carrillo" userId="02855199ad941d4d" providerId="LiveId" clId="{B7A1AE8A-7A3E-4916-98B9-89308EFF3BF1}" dt="2021-08-27T15:38:49.691" v="1834" actId="20577"/>
          <ac:spMkLst>
            <pc:docMk/>
            <pc:sldMk cId="2748951937" sldId="301"/>
            <ac:spMk id="7" creationId="{04F56671-B9AC-42E1-8288-DD8456EBF116}"/>
          </ac:spMkLst>
        </pc:spChg>
        <pc:spChg chg="add del mod">
          <ac:chgData name="Ángel David Carrillo" userId="02855199ad941d4d" providerId="LiveId" clId="{B7A1AE8A-7A3E-4916-98B9-89308EFF3BF1}" dt="2021-08-27T15:39:35.837" v="1844"/>
          <ac:spMkLst>
            <pc:docMk/>
            <pc:sldMk cId="2748951937" sldId="301"/>
            <ac:spMk id="8" creationId="{61CD0E4C-9B4B-41A0-81E8-8A642B4EABBC}"/>
          </ac:spMkLst>
        </pc:spChg>
        <pc:spChg chg="add del mod">
          <ac:chgData name="Ángel David Carrillo" userId="02855199ad941d4d" providerId="LiveId" clId="{B7A1AE8A-7A3E-4916-98B9-89308EFF3BF1}" dt="2021-08-27T15:39:35.837" v="1844"/>
          <ac:spMkLst>
            <pc:docMk/>
            <pc:sldMk cId="2748951937" sldId="301"/>
            <ac:spMk id="9" creationId="{60DEBE83-6DFB-49B3-8122-3A344EFA3A33}"/>
          </ac:spMkLst>
        </pc:spChg>
        <pc:spChg chg="add del mod">
          <ac:chgData name="Ángel David Carrillo" userId="02855199ad941d4d" providerId="LiveId" clId="{B7A1AE8A-7A3E-4916-98B9-89308EFF3BF1}" dt="2021-08-27T15:39:35.837" v="1844"/>
          <ac:spMkLst>
            <pc:docMk/>
            <pc:sldMk cId="2748951937" sldId="301"/>
            <ac:spMk id="10" creationId="{1101227D-C398-46DB-8456-B0F38863B1CA}"/>
          </ac:spMkLst>
        </pc:spChg>
        <pc:spChg chg="add del mod">
          <ac:chgData name="Ángel David Carrillo" userId="02855199ad941d4d" providerId="LiveId" clId="{B7A1AE8A-7A3E-4916-98B9-89308EFF3BF1}" dt="2021-08-27T15:39:35.837" v="1844"/>
          <ac:spMkLst>
            <pc:docMk/>
            <pc:sldMk cId="2748951937" sldId="301"/>
            <ac:spMk id="11" creationId="{64CEC326-E5C3-4784-942D-5D9C16287B98}"/>
          </ac:spMkLst>
        </pc:spChg>
        <pc:spChg chg="add del mod">
          <ac:chgData name="Ángel David Carrillo" userId="02855199ad941d4d" providerId="LiveId" clId="{B7A1AE8A-7A3E-4916-98B9-89308EFF3BF1}" dt="2021-08-27T15:39:31.484" v="1839"/>
          <ac:spMkLst>
            <pc:docMk/>
            <pc:sldMk cId="2748951937" sldId="301"/>
            <ac:spMk id="20" creationId="{E0F42AFD-2560-4D91-A9E6-FC7D6E051623}"/>
          </ac:spMkLst>
        </pc:spChg>
        <pc:spChg chg="add del mod">
          <ac:chgData name="Ángel David Carrillo" userId="02855199ad941d4d" providerId="LiveId" clId="{B7A1AE8A-7A3E-4916-98B9-89308EFF3BF1}" dt="2021-08-27T15:39:31.484" v="1839"/>
          <ac:spMkLst>
            <pc:docMk/>
            <pc:sldMk cId="2748951937" sldId="301"/>
            <ac:spMk id="21" creationId="{14540A84-7A03-4371-AC83-51DBD847B832}"/>
          </ac:spMkLst>
        </pc:spChg>
        <pc:spChg chg="mod">
          <ac:chgData name="Ángel David Carrillo" userId="02855199ad941d4d" providerId="LiveId" clId="{B7A1AE8A-7A3E-4916-98B9-89308EFF3BF1}" dt="2021-08-27T15:39:29.275" v="1838"/>
          <ac:spMkLst>
            <pc:docMk/>
            <pc:sldMk cId="2748951937" sldId="301"/>
            <ac:spMk id="23" creationId="{2E18C5B4-77B6-4EE5-B9CA-1A626662453F}"/>
          </ac:spMkLst>
        </pc:spChg>
        <pc:spChg chg="mod">
          <ac:chgData name="Ángel David Carrillo" userId="02855199ad941d4d" providerId="LiveId" clId="{B7A1AE8A-7A3E-4916-98B9-89308EFF3BF1}" dt="2021-08-27T15:39:29.275" v="1838"/>
          <ac:spMkLst>
            <pc:docMk/>
            <pc:sldMk cId="2748951937" sldId="301"/>
            <ac:spMk id="24" creationId="{F63B765A-BF7E-4CCF-85A9-9D4ADCFF0A21}"/>
          </ac:spMkLst>
        </pc:spChg>
        <pc:spChg chg="add del mod">
          <ac:chgData name="Ángel David Carrillo" userId="02855199ad941d4d" providerId="LiveId" clId="{B7A1AE8A-7A3E-4916-98B9-89308EFF3BF1}" dt="2021-08-27T15:39:33.656" v="1841"/>
          <ac:spMkLst>
            <pc:docMk/>
            <pc:sldMk cId="2748951937" sldId="301"/>
            <ac:spMk id="25" creationId="{AF303681-40C7-46F7-8F1A-EE556AFB3176}"/>
          </ac:spMkLst>
        </pc:spChg>
        <pc:spChg chg="add del mod">
          <ac:chgData name="Ángel David Carrillo" userId="02855199ad941d4d" providerId="LiveId" clId="{B7A1AE8A-7A3E-4916-98B9-89308EFF3BF1}" dt="2021-08-27T15:39:33.656" v="1841"/>
          <ac:spMkLst>
            <pc:docMk/>
            <pc:sldMk cId="2748951937" sldId="301"/>
            <ac:spMk id="26" creationId="{91A0F162-3EA3-443E-A49D-BFC28B037D21}"/>
          </ac:spMkLst>
        </pc:spChg>
        <pc:spChg chg="mod">
          <ac:chgData name="Ángel David Carrillo" userId="02855199ad941d4d" providerId="LiveId" clId="{B7A1AE8A-7A3E-4916-98B9-89308EFF3BF1}" dt="2021-08-27T15:39:31.496" v="1840"/>
          <ac:spMkLst>
            <pc:docMk/>
            <pc:sldMk cId="2748951937" sldId="301"/>
            <ac:spMk id="28" creationId="{A7B0E31D-99E1-4B08-8666-1B67480C9D8F}"/>
          </ac:spMkLst>
        </pc:spChg>
        <pc:spChg chg="mod">
          <ac:chgData name="Ángel David Carrillo" userId="02855199ad941d4d" providerId="LiveId" clId="{B7A1AE8A-7A3E-4916-98B9-89308EFF3BF1}" dt="2021-08-27T15:39:31.496" v="1840"/>
          <ac:spMkLst>
            <pc:docMk/>
            <pc:sldMk cId="2748951937" sldId="301"/>
            <ac:spMk id="29" creationId="{1B8072AE-BEFA-4DCF-A387-8FBEDD50745A}"/>
          </ac:spMkLst>
        </pc:spChg>
        <pc:spChg chg="add del mod">
          <ac:chgData name="Ángel David Carrillo" userId="02855199ad941d4d" providerId="LiveId" clId="{B7A1AE8A-7A3E-4916-98B9-89308EFF3BF1}" dt="2021-08-27T15:39:54.635" v="1846"/>
          <ac:spMkLst>
            <pc:docMk/>
            <pc:sldMk cId="2748951937" sldId="301"/>
            <ac:spMk id="30" creationId="{A1038733-B649-4EA5-8008-152BD30CF557}"/>
          </ac:spMkLst>
        </pc:spChg>
        <pc:spChg chg="add del mod">
          <ac:chgData name="Ángel David Carrillo" userId="02855199ad941d4d" providerId="LiveId" clId="{B7A1AE8A-7A3E-4916-98B9-89308EFF3BF1}" dt="2021-08-27T15:39:54.635" v="1846"/>
          <ac:spMkLst>
            <pc:docMk/>
            <pc:sldMk cId="2748951937" sldId="301"/>
            <ac:spMk id="31" creationId="{C25BE062-CD93-4313-8DF1-4E2CACF50996}"/>
          </ac:spMkLst>
        </pc:spChg>
        <pc:spChg chg="add del mod">
          <ac:chgData name="Ángel David Carrillo" userId="02855199ad941d4d" providerId="LiveId" clId="{B7A1AE8A-7A3E-4916-98B9-89308EFF3BF1}" dt="2021-08-27T15:39:54.635" v="1846"/>
          <ac:spMkLst>
            <pc:docMk/>
            <pc:sldMk cId="2748951937" sldId="301"/>
            <ac:spMk id="32" creationId="{C960722F-B64B-439B-8006-AA4D4890C8F2}"/>
          </ac:spMkLst>
        </pc:spChg>
        <pc:spChg chg="add del mod">
          <ac:chgData name="Ángel David Carrillo" userId="02855199ad941d4d" providerId="LiveId" clId="{B7A1AE8A-7A3E-4916-98B9-89308EFF3BF1}" dt="2021-08-27T15:39:54.635" v="1846"/>
          <ac:spMkLst>
            <pc:docMk/>
            <pc:sldMk cId="2748951937" sldId="301"/>
            <ac:spMk id="33" creationId="{DC2D23CC-FF1C-444C-851D-9C79F97370AB}"/>
          </ac:spMkLst>
        </pc:spChg>
        <pc:spChg chg="add del mod">
          <ac:chgData name="Ángel David Carrillo" userId="02855199ad941d4d" providerId="LiveId" clId="{B7A1AE8A-7A3E-4916-98B9-89308EFF3BF1}" dt="2021-08-27T15:39:54.635" v="1846"/>
          <ac:spMkLst>
            <pc:docMk/>
            <pc:sldMk cId="2748951937" sldId="301"/>
            <ac:spMk id="41" creationId="{CEE9D446-F996-42F5-93A4-9BF64C71B200}"/>
          </ac:spMkLst>
        </pc:spChg>
        <pc:spChg chg="add del mod">
          <ac:chgData name="Ángel David Carrillo" userId="02855199ad941d4d" providerId="LiveId" clId="{B7A1AE8A-7A3E-4916-98B9-89308EFF3BF1}" dt="2021-08-27T15:39:54.635" v="1846"/>
          <ac:spMkLst>
            <pc:docMk/>
            <pc:sldMk cId="2748951937" sldId="301"/>
            <ac:spMk id="42" creationId="{FE4D8B42-637E-4210-8B8E-D9015DEF57E3}"/>
          </ac:spMkLst>
        </pc:spChg>
        <pc:spChg chg="mod">
          <ac:chgData name="Ángel David Carrillo" userId="02855199ad941d4d" providerId="LiveId" clId="{B7A1AE8A-7A3E-4916-98B9-89308EFF3BF1}" dt="2021-08-27T15:39:44.705" v="1845"/>
          <ac:spMkLst>
            <pc:docMk/>
            <pc:sldMk cId="2748951937" sldId="301"/>
            <ac:spMk id="44" creationId="{45749F2F-F0DC-4047-BBE3-5AFE157A8EB0}"/>
          </ac:spMkLst>
        </pc:spChg>
        <pc:spChg chg="mod">
          <ac:chgData name="Ángel David Carrillo" userId="02855199ad941d4d" providerId="LiveId" clId="{B7A1AE8A-7A3E-4916-98B9-89308EFF3BF1}" dt="2021-08-27T15:39:44.705" v="1845"/>
          <ac:spMkLst>
            <pc:docMk/>
            <pc:sldMk cId="2748951937" sldId="301"/>
            <ac:spMk id="45" creationId="{090F68AD-8AC6-4DD1-B07C-12489BD6A68B}"/>
          </ac:spMkLst>
        </pc:spChg>
        <pc:spChg chg="add del mod">
          <ac:chgData name="Ángel David Carrillo" userId="02855199ad941d4d" providerId="LiveId" clId="{B7A1AE8A-7A3E-4916-98B9-89308EFF3BF1}" dt="2021-08-27T15:48:19.832" v="1933" actId="478"/>
          <ac:spMkLst>
            <pc:docMk/>
            <pc:sldMk cId="2748951937" sldId="301"/>
            <ac:spMk id="47" creationId="{8540B97C-C6BB-4F9F-8D4A-A8119CCDFC8C}"/>
          </ac:spMkLst>
        </pc:spChg>
        <pc:spChg chg="add mod">
          <ac:chgData name="Ángel David Carrillo" userId="02855199ad941d4d" providerId="LiveId" clId="{B7A1AE8A-7A3E-4916-98B9-89308EFF3BF1}" dt="2021-08-28T16:12:59.023" v="3610" actId="1035"/>
          <ac:spMkLst>
            <pc:docMk/>
            <pc:sldMk cId="2748951937" sldId="301"/>
            <ac:spMk id="48" creationId="{08BF0CA8-A359-4069-9F0E-6E41EE3E2800}"/>
          </ac:spMkLst>
        </pc:spChg>
        <pc:spChg chg="add mod">
          <ac:chgData name="Ángel David Carrillo" userId="02855199ad941d4d" providerId="LiveId" clId="{B7A1AE8A-7A3E-4916-98B9-89308EFF3BF1}" dt="2021-08-27T15:46:53.567" v="1907" actId="14100"/>
          <ac:spMkLst>
            <pc:docMk/>
            <pc:sldMk cId="2748951937" sldId="301"/>
            <ac:spMk id="49" creationId="{098106BC-8C40-4326-B943-D775B512B2B6}"/>
          </ac:spMkLst>
        </pc:spChg>
        <pc:spChg chg="add mod">
          <ac:chgData name="Ángel David Carrillo" userId="02855199ad941d4d" providerId="LiveId" clId="{B7A1AE8A-7A3E-4916-98B9-89308EFF3BF1}" dt="2021-08-28T16:13:11.750" v="3630" actId="1076"/>
          <ac:spMkLst>
            <pc:docMk/>
            <pc:sldMk cId="2748951937" sldId="301"/>
            <ac:spMk id="50" creationId="{4619A5CC-0ACE-44F9-8640-9EAE1C70A593}"/>
          </ac:spMkLst>
        </pc:spChg>
        <pc:spChg chg="add del mod">
          <ac:chgData name="Ángel David Carrillo" userId="02855199ad941d4d" providerId="LiveId" clId="{B7A1AE8A-7A3E-4916-98B9-89308EFF3BF1}" dt="2021-08-27T15:40:52.962" v="1857" actId="21"/>
          <ac:spMkLst>
            <pc:docMk/>
            <pc:sldMk cId="2748951937" sldId="301"/>
            <ac:spMk id="58" creationId="{5DA33C0D-0F7D-454F-A651-956F12A3993B}"/>
          </ac:spMkLst>
        </pc:spChg>
        <pc:spChg chg="add del mod">
          <ac:chgData name="Ángel David Carrillo" userId="02855199ad941d4d" providerId="LiveId" clId="{B7A1AE8A-7A3E-4916-98B9-89308EFF3BF1}" dt="2021-08-27T15:40:52.962" v="1857" actId="21"/>
          <ac:spMkLst>
            <pc:docMk/>
            <pc:sldMk cId="2748951937" sldId="301"/>
            <ac:spMk id="59" creationId="{0542F52A-8AF6-43D8-AE77-94A00898D2EF}"/>
          </ac:spMkLst>
        </pc:spChg>
        <pc:spChg chg="mod">
          <ac:chgData name="Ángel David Carrillo" userId="02855199ad941d4d" providerId="LiveId" clId="{B7A1AE8A-7A3E-4916-98B9-89308EFF3BF1}" dt="2021-08-27T15:39:56.398" v="1847"/>
          <ac:spMkLst>
            <pc:docMk/>
            <pc:sldMk cId="2748951937" sldId="301"/>
            <ac:spMk id="61" creationId="{B5B56A08-14C4-4D08-80EF-7364E58972B7}"/>
          </ac:spMkLst>
        </pc:spChg>
        <pc:spChg chg="mod">
          <ac:chgData name="Ángel David Carrillo" userId="02855199ad941d4d" providerId="LiveId" clId="{B7A1AE8A-7A3E-4916-98B9-89308EFF3BF1}" dt="2021-08-27T15:39:56.398" v="1847"/>
          <ac:spMkLst>
            <pc:docMk/>
            <pc:sldMk cId="2748951937" sldId="301"/>
            <ac:spMk id="62" creationId="{50E2A2B5-7861-4D3A-A553-9CA38FBE7711}"/>
          </ac:spMkLst>
        </pc:spChg>
        <pc:spChg chg="add mod">
          <ac:chgData name="Ángel David Carrillo" userId="02855199ad941d4d" providerId="LiveId" clId="{B7A1AE8A-7A3E-4916-98B9-89308EFF3BF1}" dt="2021-08-27T15:53:33.956" v="1973" actId="20577"/>
          <ac:spMkLst>
            <pc:docMk/>
            <pc:sldMk cId="2748951937" sldId="301"/>
            <ac:spMk id="64" creationId="{C6BD1514-995C-4CEF-A964-82C21DED88A1}"/>
          </ac:spMkLst>
        </pc:spChg>
        <pc:spChg chg="add mod">
          <ac:chgData name="Ángel David Carrillo" userId="02855199ad941d4d" providerId="LiveId" clId="{B7A1AE8A-7A3E-4916-98B9-89308EFF3BF1}" dt="2021-08-27T15:42:34.866" v="1886" actId="1076"/>
          <ac:spMkLst>
            <pc:docMk/>
            <pc:sldMk cId="2748951937" sldId="301"/>
            <ac:spMk id="65" creationId="{8BC92E22-D5A5-4AE8-A37D-498393E20A4D}"/>
          </ac:spMkLst>
        </pc:spChg>
        <pc:spChg chg="mod">
          <ac:chgData name="Ángel David Carrillo" userId="02855199ad941d4d" providerId="LiveId" clId="{B7A1AE8A-7A3E-4916-98B9-89308EFF3BF1}" dt="2021-08-27T15:42:34.866" v="1886" actId="1076"/>
          <ac:spMkLst>
            <pc:docMk/>
            <pc:sldMk cId="2748951937" sldId="301"/>
            <ac:spMk id="67" creationId="{E359911A-6F05-4E87-A55B-3B119EAAB14F}"/>
          </ac:spMkLst>
        </pc:spChg>
        <pc:spChg chg="mod">
          <ac:chgData name="Ángel David Carrillo" userId="02855199ad941d4d" providerId="LiveId" clId="{B7A1AE8A-7A3E-4916-98B9-89308EFF3BF1}" dt="2021-08-27T15:42:34.866" v="1886" actId="1076"/>
          <ac:spMkLst>
            <pc:docMk/>
            <pc:sldMk cId="2748951937" sldId="301"/>
            <ac:spMk id="68" creationId="{ADE9D58F-5B19-4A4F-AB81-E1E9856DC42F}"/>
          </ac:spMkLst>
        </pc:spChg>
        <pc:spChg chg="add mod">
          <ac:chgData name="Ángel David Carrillo" userId="02855199ad941d4d" providerId="LiveId" clId="{B7A1AE8A-7A3E-4916-98B9-89308EFF3BF1}" dt="2021-08-27T15:48:16.855" v="1932"/>
          <ac:spMkLst>
            <pc:docMk/>
            <pc:sldMk cId="2748951937" sldId="301"/>
            <ac:spMk id="69" creationId="{776D718A-6C79-4194-B213-A238DD282662}"/>
          </ac:spMkLst>
        </pc:spChg>
        <pc:grpChg chg="add del mod">
          <ac:chgData name="Ángel David Carrillo" userId="02855199ad941d4d" providerId="LiveId" clId="{B7A1AE8A-7A3E-4916-98B9-89308EFF3BF1}" dt="2021-08-27T15:39:31.484" v="1839"/>
          <ac:grpSpMkLst>
            <pc:docMk/>
            <pc:sldMk cId="2748951937" sldId="301"/>
            <ac:grpSpMk id="22" creationId="{9DB19D45-DC19-4361-93D5-5689BD406EFE}"/>
          </ac:grpSpMkLst>
        </pc:grpChg>
        <pc:grpChg chg="add del mod">
          <ac:chgData name="Ángel David Carrillo" userId="02855199ad941d4d" providerId="LiveId" clId="{B7A1AE8A-7A3E-4916-98B9-89308EFF3BF1}" dt="2021-08-27T15:39:33.656" v="1841"/>
          <ac:grpSpMkLst>
            <pc:docMk/>
            <pc:sldMk cId="2748951937" sldId="301"/>
            <ac:grpSpMk id="27" creationId="{1263BC67-59B3-48B5-8038-5BFC84240676}"/>
          </ac:grpSpMkLst>
        </pc:grpChg>
        <pc:grpChg chg="add del mod">
          <ac:chgData name="Ángel David Carrillo" userId="02855199ad941d4d" providerId="LiveId" clId="{B7A1AE8A-7A3E-4916-98B9-89308EFF3BF1}" dt="2021-08-27T15:39:54.635" v="1846"/>
          <ac:grpSpMkLst>
            <pc:docMk/>
            <pc:sldMk cId="2748951937" sldId="301"/>
            <ac:grpSpMk id="43" creationId="{D121DC6C-82C0-4EB3-A649-C42042E54A5A}"/>
          </ac:grpSpMkLst>
        </pc:grpChg>
        <pc:grpChg chg="add del mod">
          <ac:chgData name="Ángel David Carrillo" userId="02855199ad941d4d" providerId="LiveId" clId="{B7A1AE8A-7A3E-4916-98B9-89308EFF3BF1}" dt="2021-08-27T15:40:52.962" v="1857" actId="21"/>
          <ac:grpSpMkLst>
            <pc:docMk/>
            <pc:sldMk cId="2748951937" sldId="301"/>
            <ac:grpSpMk id="60" creationId="{EE6051C7-D7A6-43E2-8651-A4273E759BA7}"/>
          </ac:grpSpMkLst>
        </pc:grpChg>
        <pc:grpChg chg="add mod">
          <ac:chgData name="Ángel David Carrillo" userId="02855199ad941d4d" providerId="LiveId" clId="{B7A1AE8A-7A3E-4916-98B9-89308EFF3BF1}" dt="2021-08-27T15:42:34.866" v="1886" actId="1076"/>
          <ac:grpSpMkLst>
            <pc:docMk/>
            <pc:sldMk cId="2748951937" sldId="301"/>
            <ac:grpSpMk id="66" creationId="{AFD7A847-116B-4219-BA12-C5204A17C13F}"/>
          </ac:grpSpMkLst>
        </pc:grpChg>
        <pc:picChg chg="add del mod">
          <ac:chgData name="Ángel David Carrillo" userId="02855199ad941d4d" providerId="LiveId" clId="{B7A1AE8A-7A3E-4916-98B9-89308EFF3BF1}" dt="2021-08-27T15:39:35.837" v="1844"/>
          <ac:picMkLst>
            <pc:docMk/>
            <pc:sldMk cId="2748951937" sldId="301"/>
            <ac:picMk id="12" creationId="{CEC3B16C-0649-4C5B-AAAD-ACE32EC59A50}"/>
          </ac:picMkLst>
        </pc:picChg>
        <pc:picChg chg="add del mod">
          <ac:chgData name="Ángel David Carrillo" userId="02855199ad941d4d" providerId="LiveId" clId="{B7A1AE8A-7A3E-4916-98B9-89308EFF3BF1}" dt="2021-08-27T15:39:35.837" v="1844"/>
          <ac:picMkLst>
            <pc:docMk/>
            <pc:sldMk cId="2748951937" sldId="301"/>
            <ac:picMk id="19" creationId="{DCA0FDAF-9B03-43FF-9917-0FEFEFCE715B}"/>
          </ac:picMkLst>
        </pc:picChg>
        <pc:picChg chg="add del mod">
          <ac:chgData name="Ángel David Carrillo" userId="02855199ad941d4d" providerId="LiveId" clId="{B7A1AE8A-7A3E-4916-98B9-89308EFF3BF1}" dt="2021-08-27T15:39:54.635" v="1846"/>
          <ac:picMkLst>
            <pc:docMk/>
            <pc:sldMk cId="2748951937" sldId="301"/>
            <ac:picMk id="34" creationId="{42D4BA61-93E9-41A6-A415-C2199708F5E2}"/>
          </ac:picMkLst>
        </pc:picChg>
        <pc:picChg chg="add del mod">
          <ac:chgData name="Ángel David Carrillo" userId="02855199ad941d4d" providerId="LiveId" clId="{B7A1AE8A-7A3E-4916-98B9-89308EFF3BF1}" dt="2021-08-27T15:39:54.635" v="1846"/>
          <ac:picMkLst>
            <pc:docMk/>
            <pc:sldMk cId="2748951937" sldId="301"/>
            <ac:picMk id="46" creationId="{90BB0D9F-43AD-4812-87F6-6175CCD04380}"/>
          </ac:picMkLst>
        </pc:picChg>
        <pc:picChg chg="add mod">
          <ac:chgData name="Ángel David Carrillo" userId="02855199ad941d4d" providerId="LiveId" clId="{B7A1AE8A-7A3E-4916-98B9-89308EFF3BF1}" dt="2021-08-27T15:45:54.826" v="1894" actId="1076"/>
          <ac:picMkLst>
            <pc:docMk/>
            <pc:sldMk cId="2748951937" sldId="301"/>
            <ac:picMk id="51" creationId="{3F249E81-3F10-4F49-985B-BDE24D74EF33}"/>
          </ac:picMkLst>
        </pc:picChg>
        <pc:picChg chg="add del mod">
          <ac:chgData name="Ángel David Carrillo" userId="02855199ad941d4d" providerId="LiveId" clId="{B7A1AE8A-7A3E-4916-98B9-89308EFF3BF1}" dt="2021-08-27T15:48:02.376" v="1927" actId="21"/>
          <ac:picMkLst>
            <pc:docMk/>
            <pc:sldMk cId="2748951937" sldId="301"/>
            <ac:picMk id="63" creationId="{BA2EFD3B-74C6-4A3F-8B27-A632339E088E}"/>
          </ac:picMkLst>
        </pc:picChg>
        <pc:picChg chg="add mod">
          <ac:chgData name="Ángel David Carrillo" userId="02855199ad941d4d" providerId="LiveId" clId="{B7A1AE8A-7A3E-4916-98B9-89308EFF3BF1}" dt="2021-08-27T15:48:05.157" v="1928" actId="14826"/>
          <ac:picMkLst>
            <pc:docMk/>
            <pc:sldMk cId="2748951937" sldId="301"/>
            <ac:picMk id="70" creationId="{1F651873-0E8A-40BB-9F9B-322392082AA2}"/>
          </ac:picMkLst>
        </pc:picChg>
        <pc:cxnChg chg="add del mod">
          <ac:chgData name="Ángel David Carrillo" userId="02855199ad941d4d" providerId="LiveId" clId="{B7A1AE8A-7A3E-4916-98B9-89308EFF3BF1}" dt="2021-08-27T15:39:35.837" v="1844"/>
          <ac:cxnSpMkLst>
            <pc:docMk/>
            <pc:sldMk cId="2748951937" sldId="301"/>
            <ac:cxnSpMk id="13" creationId="{740861DE-D23A-44C6-843C-4E90C2999106}"/>
          </ac:cxnSpMkLst>
        </pc:cxnChg>
        <pc:cxnChg chg="add del mod">
          <ac:chgData name="Ángel David Carrillo" userId="02855199ad941d4d" providerId="LiveId" clId="{B7A1AE8A-7A3E-4916-98B9-89308EFF3BF1}" dt="2021-08-27T15:39:35.837" v="1844"/>
          <ac:cxnSpMkLst>
            <pc:docMk/>
            <pc:sldMk cId="2748951937" sldId="301"/>
            <ac:cxnSpMk id="14" creationId="{6383F6FC-15DC-444E-AC43-860FAD53C978}"/>
          </ac:cxnSpMkLst>
        </pc:cxnChg>
        <pc:cxnChg chg="add del mod">
          <ac:chgData name="Ángel David Carrillo" userId="02855199ad941d4d" providerId="LiveId" clId="{B7A1AE8A-7A3E-4916-98B9-89308EFF3BF1}" dt="2021-08-27T15:39:35.837" v="1844"/>
          <ac:cxnSpMkLst>
            <pc:docMk/>
            <pc:sldMk cId="2748951937" sldId="301"/>
            <ac:cxnSpMk id="15" creationId="{CEEEAAA6-AB83-4668-A1E4-B7466C54A9F0}"/>
          </ac:cxnSpMkLst>
        </pc:cxnChg>
        <pc:cxnChg chg="add del mod">
          <ac:chgData name="Ángel David Carrillo" userId="02855199ad941d4d" providerId="LiveId" clId="{B7A1AE8A-7A3E-4916-98B9-89308EFF3BF1}" dt="2021-08-27T15:39:35.837" v="1844"/>
          <ac:cxnSpMkLst>
            <pc:docMk/>
            <pc:sldMk cId="2748951937" sldId="301"/>
            <ac:cxnSpMk id="16" creationId="{2120401D-F4DA-4E97-8575-D23C51FB80E2}"/>
          </ac:cxnSpMkLst>
        </pc:cxnChg>
        <pc:cxnChg chg="add del mod">
          <ac:chgData name="Ángel David Carrillo" userId="02855199ad941d4d" providerId="LiveId" clId="{B7A1AE8A-7A3E-4916-98B9-89308EFF3BF1}" dt="2021-08-27T15:39:35.837" v="1844"/>
          <ac:cxnSpMkLst>
            <pc:docMk/>
            <pc:sldMk cId="2748951937" sldId="301"/>
            <ac:cxnSpMk id="17" creationId="{4FBAACF9-CF65-4086-BC8F-C5FFF7D2918C}"/>
          </ac:cxnSpMkLst>
        </pc:cxnChg>
        <pc:cxnChg chg="add del mod">
          <ac:chgData name="Ángel David Carrillo" userId="02855199ad941d4d" providerId="LiveId" clId="{B7A1AE8A-7A3E-4916-98B9-89308EFF3BF1}" dt="2021-08-27T15:39:35.837" v="1844"/>
          <ac:cxnSpMkLst>
            <pc:docMk/>
            <pc:sldMk cId="2748951937" sldId="301"/>
            <ac:cxnSpMk id="18" creationId="{5F9CBD15-8721-4067-96E9-DD0114AFEC78}"/>
          </ac:cxnSpMkLst>
        </pc:cxnChg>
        <pc:cxnChg chg="add del mod">
          <ac:chgData name="Ángel David Carrillo" userId="02855199ad941d4d" providerId="LiveId" clId="{B7A1AE8A-7A3E-4916-98B9-89308EFF3BF1}" dt="2021-08-27T15:39:54.635" v="1846"/>
          <ac:cxnSpMkLst>
            <pc:docMk/>
            <pc:sldMk cId="2748951937" sldId="301"/>
            <ac:cxnSpMk id="35" creationId="{9F617857-F482-4E9C-B3C0-0C979D92E36E}"/>
          </ac:cxnSpMkLst>
        </pc:cxnChg>
        <pc:cxnChg chg="add del mod">
          <ac:chgData name="Ángel David Carrillo" userId="02855199ad941d4d" providerId="LiveId" clId="{B7A1AE8A-7A3E-4916-98B9-89308EFF3BF1}" dt="2021-08-27T15:39:54.635" v="1846"/>
          <ac:cxnSpMkLst>
            <pc:docMk/>
            <pc:sldMk cId="2748951937" sldId="301"/>
            <ac:cxnSpMk id="36" creationId="{41313DFF-7437-4882-A740-DFFC3E8E7BB0}"/>
          </ac:cxnSpMkLst>
        </pc:cxnChg>
        <pc:cxnChg chg="add del mod">
          <ac:chgData name="Ángel David Carrillo" userId="02855199ad941d4d" providerId="LiveId" clId="{B7A1AE8A-7A3E-4916-98B9-89308EFF3BF1}" dt="2021-08-27T15:39:54.635" v="1846"/>
          <ac:cxnSpMkLst>
            <pc:docMk/>
            <pc:sldMk cId="2748951937" sldId="301"/>
            <ac:cxnSpMk id="37" creationId="{16EA08A5-DB1C-4DC9-ABCA-DC6181D1D04B}"/>
          </ac:cxnSpMkLst>
        </pc:cxnChg>
        <pc:cxnChg chg="add del mod">
          <ac:chgData name="Ángel David Carrillo" userId="02855199ad941d4d" providerId="LiveId" clId="{B7A1AE8A-7A3E-4916-98B9-89308EFF3BF1}" dt="2021-08-27T15:39:54.635" v="1846"/>
          <ac:cxnSpMkLst>
            <pc:docMk/>
            <pc:sldMk cId="2748951937" sldId="301"/>
            <ac:cxnSpMk id="38" creationId="{2A7A74CD-9C7D-4579-AD01-37596688DD14}"/>
          </ac:cxnSpMkLst>
        </pc:cxnChg>
        <pc:cxnChg chg="add del mod">
          <ac:chgData name="Ángel David Carrillo" userId="02855199ad941d4d" providerId="LiveId" clId="{B7A1AE8A-7A3E-4916-98B9-89308EFF3BF1}" dt="2021-08-27T15:39:54.635" v="1846"/>
          <ac:cxnSpMkLst>
            <pc:docMk/>
            <pc:sldMk cId="2748951937" sldId="301"/>
            <ac:cxnSpMk id="39" creationId="{C4BBF3DF-30BE-404F-867A-AFBDC952B59C}"/>
          </ac:cxnSpMkLst>
        </pc:cxnChg>
        <pc:cxnChg chg="add del mod">
          <ac:chgData name="Ángel David Carrillo" userId="02855199ad941d4d" providerId="LiveId" clId="{B7A1AE8A-7A3E-4916-98B9-89308EFF3BF1}" dt="2021-08-27T15:39:54.635" v="1846"/>
          <ac:cxnSpMkLst>
            <pc:docMk/>
            <pc:sldMk cId="2748951937" sldId="301"/>
            <ac:cxnSpMk id="40" creationId="{20462161-0A21-49C0-8C53-5F97A730E2E0}"/>
          </ac:cxnSpMkLst>
        </pc:cxnChg>
        <pc:cxnChg chg="add mod">
          <ac:chgData name="Ángel David Carrillo" userId="02855199ad941d4d" providerId="LiveId" clId="{B7A1AE8A-7A3E-4916-98B9-89308EFF3BF1}" dt="2021-08-28T16:12:56.608" v="3605" actId="1035"/>
          <ac:cxnSpMkLst>
            <pc:docMk/>
            <pc:sldMk cId="2748951937" sldId="301"/>
            <ac:cxnSpMk id="52" creationId="{C5D257B2-B051-48D9-A6EA-8FF1BBBDC1A8}"/>
          </ac:cxnSpMkLst>
        </pc:cxnChg>
        <pc:cxnChg chg="add mod">
          <ac:chgData name="Ángel David Carrillo" userId="02855199ad941d4d" providerId="LiveId" clId="{B7A1AE8A-7A3E-4916-98B9-89308EFF3BF1}" dt="2021-08-27T15:46:22.720" v="1904" actId="1076"/>
          <ac:cxnSpMkLst>
            <pc:docMk/>
            <pc:sldMk cId="2748951937" sldId="301"/>
            <ac:cxnSpMk id="53" creationId="{777DE94D-2BDD-4E82-BD84-93F8360FFEE0}"/>
          </ac:cxnSpMkLst>
        </pc:cxnChg>
        <pc:cxnChg chg="add mod">
          <ac:chgData name="Ángel David Carrillo" userId="02855199ad941d4d" providerId="LiveId" clId="{B7A1AE8A-7A3E-4916-98B9-89308EFF3BF1}" dt="2021-08-28T16:13:06.123" v="3620" actId="1037"/>
          <ac:cxnSpMkLst>
            <pc:docMk/>
            <pc:sldMk cId="2748951937" sldId="301"/>
            <ac:cxnSpMk id="54" creationId="{35C5A0C2-509A-440B-9647-E73CB38645A2}"/>
          </ac:cxnSpMkLst>
        </pc:cxnChg>
        <pc:cxnChg chg="add mod">
          <ac:chgData name="Ángel David Carrillo" userId="02855199ad941d4d" providerId="LiveId" clId="{B7A1AE8A-7A3E-4916-98B9-89308EFF3BF1}" dt="2021-08-28T16:11:49.143" v="3491" actId="14100"/>
          <ac:cxnSpMkLst>
            <pc:docMk/>
            <pc:sldMk cId="2748951937" sldId="301"/>
            <ac:cxnSpMk id="55" creationId="{7524C5B9-D108-4535-84D9-47C38F8222E5}"/>
          </ac:cxnSpMkLst>
        </pc:cxnChg>
        <pc:cxnChg chg="add mod">
          <ac:chgData name="Ángel David Carrillo" userId="02855199ad941d4d" providerId="LiveId" clId="{B7A1AE8A-7A3E-4916-98B9-89308EFF3BF1}" dt="2021-08-28T16:12:10.024" v="3544" actId="14100"/>
          <ac:cxnSpMkLst>
            <pc:docMk/>
            <pc:sldMk cId="2748951937" sldId="301"/>
            <ac:cxnSpMk id="56" creationId="{0B6E3046-893E-43BD-A3A6-1031C8180166}"/>
          </ac:cxnSpMkLst>
        </pc:cxnChg>
        <pc:cxnChg chg="add mod">
          <ac:chgData name="Ángel David Carrillo" userId="02855199ad941d4d" providerId="LiveId" clId="{B7A1AE8A-7A3E-4916-98B9-89308EFF3BF1}" dt="2021-08-28T16:12:26.553" v="3595" actId="14100"/>
          <ac:cxnSpMkLst>
            <pc:docMk/>
            <pc:sldMk cId="2748951937" sldId="301"/>
            <ac:cxnSpMk id="57" creationId="{78BD699F-CBE0-41A9-87FA-CCFC24008C08}"/>
          </ac:cxnSpMkLst>
        </pc:cxnChg>
      </pc:sldChg>
      <pc:sldChg chg="addSp delSp modSp new mod modClrScheme chgLayout modNotesTx">
        <pc:chgData name="Ángel David Carrillo" userId="02855199ad941d4d" providerId="LiveId" clId="{B7A1AE8A-7A3E-4916-98B9-89308EFF3BF1}" dt="2021-09-02T07:44:25.130" v="4001" actId="20577"/>
        <pc:sldMkLst>
          <pc:docMk/>
          <pc:sldMk cId="2044707168" sldId="302"/>
        </pc:sldMkLst>
        <pc:spChg chg="del mod ord">
          <ac:chgData name="Ángel David Carrillo" userId="02855199ad941d4d" providerId="LiveId" clId="{B7A1AE8A-7A3E-4916-98B9-89308EFF3BF1}" dt="2021-08-27T15:48:49.430" v="1935" actId="700"/>
          <ac:spMkLst>
            <pc:docMk/>
            <pc:sldMk cId="2044707168" sldId="302"/>
            <ac:spMk id="2" creationId="{D0E24AD8-3FFA-4233-8964-AB1CFD5FA6DD}"/>
          </ac:spMkLst>
        </pc:spChg>
        <pc:spChg chg="del mod ord">
          <ac:chgData name="Ángel David Carrillo" userId="02855199ad941d4d" providerId="LiveId" clId="{B7A1AE8A-7A3E-4916-98B9-89308EFF3BF1}" dt="2021-08-27T15:48:49.430" v="1935" actId="700"/>
          <ac:spMkLst>
            <pc:docMk/>
            <pc:sldMk cId="2044707168" sldId="302"/>
            <ac:spMk id="3" creationId="{650EBF26-873C-4D36-800F-764A05906AC2}"/>
          </ac:spMkLst>
        </pc:spChg>
        <pc:spChg chg="del mod ord">
          <ac:chgData name="Ángel David Carrillo" userId="02855199ad941d4d" providerId="LiveId" clId="{B7A1AE8A-7A3E-4916-98B9-89308EFF3BF1}" dt="2021-08-27T15:48:49.430" v="1935" actId="700"/>
          <ac:spMkLst>
            <pc:docMk/>
            <pc:sldMk cId="2044707168" sldId="302"/>
            <ac:spMk id="4" creationId="{ACBE386D-C14B-43CD-B655-2594658716A4}"/>
          </ac:spMkLst>
        </pc:spChg>
        <pc:spChg chg="mod ord">
          <ac:chgData name="Ángel David Carrillo" userId="02855199ad941d4d" providerId="LiveId" clId="{B7A1AE8A-7A3E-4916-98B9-89308EFF3BF1}" dt="2021-08-27T15:48:49.430" v="1935" actId="700"/>
          <ac:spMkLst>
            <pc:docMk/>
            <pc:sldMk cId="2044707168" sldId="302"/>
            <ac:spMk id="5" creationId="{E83EAABC-41AE-4ED7-9890-1315B41BEA57}"/>
          </ac:spMkLst>
        </pc:spChg>
        <pc:spChg chg="add del mod ord">
          <ac:chgData name="Ángel David Carrillo" userId="02855199ad941d4d" providerId="LiveId" clId="{B7A1AE8A-7A3E-4916-98B9-89308EFF3BF1}" dt="2021-08-27T15:48:52.372" v="1936" actId="478"/>
          <ac:spMkLst>
            <pc:docMk/>
            <pc:sldMk cId="2044707168" sldId="302"/>
            <ac:spMk id="6" creationId="{D740E80D-6BA0-4FBD-99A9-FBF1CD84541F}"/>
          </ac:spMkLst>
        </pc:spChg>
        <pc:spChg chg="add del mod ord">
          <ac:chgData name="Ángel David Carrillo" userId="02855199ad941d4d" providerId="LiveId" clId="{B7A1AE8A-7A3E-4916-98B9-89308EFF3BF1}" dt="2021-08-27T15:48:52.372" v="1936" actId="478"/>
          <ac:spMkLst>
            <pc:docMk/>
            <pc:sldMk cId="2044707168" sldId="302"/>
            <ac:spMk id="7" creationId="{081AE360-0B3B-4341-8E52-B64A60C22404}"/>
          </ac:spMkLst>
        </pc:spChg>
        <pc:spChg chg="add del mod ord">
          <ac:chgData name="Ángel David Carrillo" userId="02855199ad941d4d" providerId="LiveId" clId="{B7A1AE8A-7A3E-4916-98B9-89308EFF3BF1}" dt="2021-08-27T15:48:52.372" v="1936" actId="478"/>
          <ac:spMkLst>
            <pc:docMk/>
            <pc:sldMk cId="2044707168" sldId="302"/>
            <ac:spMk id="8" creationId="{FDC62DA6-C079-419C-B572-2B4073718823}"/>
          </ac:spMkLst>
        </pc:spChg>
        <pc:spChg chg="add del mod ord">
          <ac:chgData name="Ángel David Carrillo" userId="02855199ad941d4d" providerId="LiveId" clId="{B7A1AE8A-7A3E-4916-98B9-89308EFF3BF1}" dt="2021-08-27T15:48:52.372" v="1936" actId="478"/>
          <ac:spMkLst>
            <pc:docMk/>
            <pc:sldMk cId="2044707168" sldId="302"/>
            <ac:spMk id="9" creationId="{F6DBB952-71E9-47E8-BA99-D7A4A4664442}"/>
          </ac:spMkLst>
        </pc:spChg>
        <pc:spChg chg="add mod">
          <ac:chgData name="Ángel David Carrillo" userId="02855199ad941d4d" providerId="LiveId" clId="{B7A1AE8A-7A3E-4916-98B9-89308EFF3BF1}" dt="2021-08-27T15:49:00.968" v="1947" actId="20577"/>
          <ac:spMkLst>
            <pc:docMk/>
            <pc:sldMk cId="2044707168" sldId="302"/>
            <ac:spMk id="10" creationId="{94BE6D78-20AA-4B50-A953-92BBDD223F23}"/>
          </ac:spMkLst>
        </pc:spChg>
        <pc:spChg chg="add mod">
          <ac:chgData name="Ángel David Carrillo" userId="02855199ad941d4d" providerId="LiveId" clId="{B7A1AE8A-7A3E-4916-98B9-89308EFF3BF1}" dt="2021-08-27T15:49:33.062" v="1955" actId="2711"/>
          <ac:spMkLst>
            <pc:docMk/>
            <pc:sldMk cId="2044707168" sldId="302"/>
            <ac:spMk id="11" creationId="{CC858F6E-2770-4DA5-8421-532493988E0E}"/>
          </ac:spMkLst>
        </pc:spChg>
        <pc:spChg chg="add mod">
          <ac:chgData name="Ángel David Carrillo" userId="02855199ad941d4d" providerId="LiveId" clId="{B7A1AE8A-7A3E-4916-98B9-89308EFF3BF1}" dt="2021-08-27T15:53:42.701" v="1975" actId="20577"/>
          <ac:spMkLst>
            <pc:docMk/>
            <pc:sldMk cId="2044707168" sldId="302"/>
            <ac:spMk id="13" creationId="{956252FA-0A2F-46F6-905E-FC817B953141}"/>
          </ac:spMkLst>
        </pc:spChg>
        <pc:spChg chg="add mod">
          <ac:chgData name="Ángel David Carrillo" userId="02855199ad941d4d" providerId="LiveId" clId="{B7A1AE8A-7A3E-4916-98B9-89308EFF3BF1}" dt="2021-08-27T15:49:14.447" v="1950"/>
          <ac:spMkLst>
            <pc:docMk/>
            <pc:sldMk cId="2044707168" sldId="302"/>
            <ac:spMk id="14" creationId="{E64F17B1-B265-49FA-AE34-FCB6F01298F0}"/>
          </ac:spMkLst>
        </pc:spChg>
        <pc:spChg chg="mod">
          <ac:chgData name="Ángel David Carrillo" userId="02855199ad941d4d" providerId="LiveId" clId="{B7A1AE8A-7A3E-4916-98B9-89308EFF3BF1}" dt="2021-08-27T15:49:14.447" v="1950"/>
          <ac:spMkLst>
            <pc:docMk/>
            <pc:sldMk cId="2044707168" sldId="302"/>
            <ac:spMk id="16" creationId="{0701399E-5180-4621-A607-980843E2478C}"/>
          </ac:spMkLst>
        </pc:spChg>
        <pc:spChg chg="mod">
          <ac:chgData name="Ángel David Carrillo" userId="02855199ad941d4d" providerId="LiveId" clId="{B7A1AE8A-7A3E-4916-98B9-89308EFF3BF1}" dt="2021-08-27T15:49:14.447" v="1950"/>
          <ac:spMkLst>
            <pc:docMk/>
            <pc:sldMk cId="2044707168" sldId="302"/>
            <ac:spMk id="17" creationId="{F7AB9EED-599B-48EE-9927-4A2155526B88}"/>
          </ac:spMkLst>
        </pc:spChg>
        <pc:spChg chg="add mod">
          <ac:chgData name="Ángel David Carrillo" userId="02855199ad941d4d" providerId="LiveId" clId="{B7A1AE8A-7A3E-4916-98B9-89308EFF3BF1}" dt="2021-08-27T15:52:07.285" v="1966" actId="404"/>
          <ac:spMkLst>
            <pc:docMk/>
            <pc:sldMk cId="2044707168" sldId="302"/>
            <ac:spMk id="20" creationId="{D53B1A9C-56B0-48D2-831B-7717C24A2042}"/>
          </ac:spMkLst>
        </pc:spChg>
        <pc:spChg chg="mod">
          <ac:chgData name="Ángel David Carrillo" userId="02855199ad941d4d" providerId="LiveId" clId="{B7A1AE8A-7A3E-4916-98B9-89308EFF3BF1}" dt="2021-08-27T15:53:25.868" v="1971" actId="1076"/>
          <ac:spMkLst>
            <pc:docMk/>
            <pc:sldMk cId="2044707168" sldId="302"/>
            <ac:spMk id="22" creationId="{A2D2C2E4-662E-49AD-8A34-BDD67C6E5490}"/>
          </ac:spMkLst>
        </pc:spChg>
        <pc:spChg chg="mod">
          <ac:chgData name="Ángel David Carrillo" userId="02855199ad941d4d" providerId="LiveId" clId="{B7A1AE8A-7A3E-4916-98B9-89308EFF3BF1}" dt="2021-08-27T15:53:25.868" v="1971" actId="1076"/>
          <ac:spMkLst>
            <pc:docMk/>
            <pc:sldMk cId="2044707168" sldId="302"/>
            <ac:spMk id="24" creationId="{38995BC4-2992-45A9-A240-BC323304D25C}"/>
          </ac:spMkLst>
        </pc:spChg>
        <pc:spChg chg="mod">
          <ac:chgData name="Ángel David Carrillo" userId="02855199ad941d4d" providerId="LiveId" clId="{B7A1AE8A-7A3E-4916-98B9-89308EFF3BF1}" dt="2021-08-27T15:53:25.868" v="1971" actId="1076"/>
          <ac:spMkLst>
            <pc:docMk/>
            <pc:sldMk cId="2044707168" sldId="302"/>
            <ac:spMk id="25" creationId="{1369D8D2-7EBF-40D2-904A-E4FDAB6334A9}"/>
          </ac:spMkLst>
        </pc:spChg>
        <pc:spChg chg="mod">
          <ac:chgData name="Ángel David Carrillo" userId="02855199ad941d4d" providerId="LiveId" clId="{B7A1AE8A-7A3E-4916-98B9-89308EFF3BF1}" dt="2021-08-27T15:53:25.868" v="1971" actId="1076"/>
          <ac:spMkLst>
            <pc:docMk/>
            <pc:sldMk cId="2044707168" sldId="302"/>
            <ac:spMk id="26" creationId="{5A8F997E-3DE4-4557-9C0A-52E25A339D13}"/>
          </ac:spMkLst>
        </pc:spChg>
        <pc:spChg chg="mod">
          <ac:chgData name="Ángel David Carrillo" userId="02855199ad941d4d" providerId="LiveId" clId="{B7A1AE8A-7A3E-4916-98B9-89308EFF3BF1}" dt="2021-08-27T15:53:56.485" v="1977"/>
          <ac:spMkLst>
            <pc:docMk/>
            <pc:sldMk cId="2044707168" sldId="302"/>
            <ac:spMk id="28" creationId="{4B0E3C32-3104-46E7-AE87-F138A5C00C4B}"/>
          </ac:spMkLst>
        </pc:spChg>
        <pc:spChg chg="mod">
          <ac:chgData name="Ángel David Carrillo" userId="02855199ad941d4d" providerId="LiveId" clId="{B7A1AE8A-7A3E-4916-98B9-89308EFF3BF1}" dt="2021-08-27T15:53:56.485" v="1977"/>
          <ac:spMkLst>
            <pc:docMk/>
            <pc:sldMk cId="2044707168" sldId="302"/>
            <ac:spMk id="30" creationId="{23A2F026-D83E-4FE7-AB2D-04530C341C8E}"/>
          </ac:spMkLst>
        </pc:spChg>
        <pc:spChg chg="mod">
          <ac:chgData name="Ángel David Carrillo" userId="02855199ad941d4d" providerId="LiveId" clId="{B7A1AE8A-7A3E-4916-98B9-89308EFF3BF1}" dt="2021-08-27T15:53:56.485" v="1977"/>
          <ac:spMkLst>
            <pc:docMk/>
            <pc:sldMk cId="2044707168" sldId="302"/>
            <ac:spMk id="31" creationId="{75318DE9-EB5E-4AEC-B0ED-AF3229459C00}"/>
          </ac:spMkLst>
        </pc:spChg>
        <pc:spChg chg="mod">
          <ac:chgData name="Ángel David Carrillo" userId="02855199ad941d4d" providerId="LiveId" clId="{B7A1AE8A-7A3E-4916-98B9-89308EFF3BF1}" dt="2021-08-27T15:53:56.485" v="1977"/>
          <ac:spMkLst>
            <pc:docMk/>
            <pc:sldMk cId="2044707168" sldId="302"/>
            <ac:spMk id="32" creationId="{FD711D39-6D63-4657-9A2C-97FE8E14707A}"/>
          </ac:spMkLst>
        </pc:spChg>
        <pc:spChg chg="mod">
          <ac:chgData name="Ángel David Carrillo" userId="02855199ad941d4d" providerId="LiveId" clId="{B7A1AE8A-7A3E-4916-98B9-89308EFF3BF1}" dt="2021-08-27T15:54:39.176" v="1991" actId="404"/>
          <ac:spMkLst>
            <pc:docMk/>
            <pc:sldMk cId="2044707168" sldId="302"/>
            <ac:spMk id="34" creationId="{7004B2FC-07BC-4F1C-9219-F6C4364A1B97}"/>
          </ac:spMkLst>
        </pc:spChg>
        <pc:spChg chg="mod">
          <ac:chgData name="Ángel David Carrillo" userId="02855199ad941d4d" providerId="LiveId" clId="{B7A1AE8A-7A3E-4916-98B9-89308EFF3BF1}" dt="2021-08-27T15:54:34.766" v="1989" actId="1076"/>
          <ac:spMkLst>
            <pc:docMk/>
            <pc:sldMk cId="2044707168" sldId="302"/>
            <ac:spMk id="36" creationId="{B28CFBB3-D4A2-4C98-9E3E-DCC748E4C72C}"/>
          </ac:spMkLst>
        </pc:spChg>
        <pc:spChg chg="mod">
          <ac:chgData name="Ángel David Carrillo" userId="02855199ad941d4d" providerId="LiveId" clId="{B7A1AE8A-7A3E-4916-98B9-89308EFF3BF1}" dt="2021-08-27T15:54:34.766" v="1989" actId="1076"/>
          <ac:spMkLst>
            <pc:docMk/>
            <pc:sldMk cId="2044707168" sldId="302"/>
            <ac:spMk id="37" creationId="{0A230AE7-F575-4032-ABBC-A66A3AA682E0}"/>
          </ac:spMkLst>
        </pc:spChg>
        <pc:spChg chg="mod">
          <ac:chgData name="Ángel David Carrillo" userId="02855199ad941d4d" providerId="LiveId" clId="{B7A1AE8A-7A3E-4916-98B9-89308EFF3BF1}" dt="2021-08-27T15:54:51.006" v="2004" actId="1035"/>
          <ac:spMkLst>
            <pc:docMk/>
            <pc:sldMk cId="2044707168" sldId="302"/>
            <ac:spMk id="38" creationId="{0A4DE1F8-DAA1-4138-9E21-F9A57E4F8656}"/>
          </ac:spMkLst>
        </pc:spChg>
        <pc:grpChg chg="add mod">
          <ac:chgData name="Ángel David Carrillo" userId="02855199ad941d4d" providerId="LiveId" clId="{B7A1AE8A-7A3E-4916-98B9-89308EFF3BF1}" dt="2021-08-27T15:49:14.447" v="1950"/>
          <ac:grpSpMkLst>
            <pc:docMk/>
            <pc:sldMk cId="2044707168" sldId="302"/>
            <ac:grpSpMk id="15" creationId="{EA235BDA-6507-40A2-ADA0-54E9DD7214D8}"/>
          </ac:grpSpMkLst>
        </pc:grpChg>
        <pc:grpChg chg="add del mod">
          <ac:chgData name="Ángel David Carrillo" userId="02855199ad941d4d" providerId="LiveId" clId="{B7A1AE8A-7A3E-4916-98B9-89308EFF3BF1}" dt="2021-08-27T15:53:52.681" v="1976" actId="478"/>
          <ac:grpSpMkLst>
            <pc:docMk/>
            <pc:sldMk cId="2044707168" sldId="302"/>
            <ac:grpSpMk id="21" creationId="{964A5318-2200-422C-B4D9-6F08E8394A2E}"/>
          </ac:grpSpMkLst>
        </pc:grpChg>
        <pc:grpChg chg="mod">
          <ac:chgData name="Ángel David Carrillo" userId="02855199ad941d4d" providerId="LiveId" clId="{B7A1AE8A-7A3E-4916-98B9-89308EFF3BF1}" dt="2021-08-27T15:53:25.868" v="1971" actId="1076"/>
          <ac:grpSpMkLst>
            <pc:docMk/>
            <pc:sldMk cId="2044707168" sldId="302"/>
            <ac:grpSpMk id="23" creationId="{17B0339F-524E-44BE-AE42-E24DEB331632}"/>
          </ac:grpSpMkLst>
        </pc:grpChg>
        <pc:grpChg chg="add del mod">
          <ac:chgData name="Ángel David Carrillo" userId="02855199ad941d4d" providerId="LiveId" clId="{B7A1AE8A-7A3E-4916-98B9-89308EFF3BF1}" dt="2021-08-27T15:53:58.863" v="1980"/>
          <ac:grpSpMkLst>
            <pc:docMk/>
            <pc:sldMk cId="2044707168" sldId="302"/>
            <ac:grpSpMk id="27" creationId="{535476CB-84A8-4509-87AD-6C35F2A74D58}"/>
          </ac:grpSpMkLst>
        </pc:grpChg>
        <pc:grpChg chg="mod">
          <ac:chgData name="Ángel David Carrillo" userId="02855199ad941d4d" providerId="LiveId" clId="{B7A1AE8A-7A3E-4916-98B9-89308EFF3BF1}" dt="2021-08-27T15:53:56.485" v="1977"/>
          <ac:grpSpMkLst>
            <pc:docMk/>
            <pc:sldMk cId="2044707168" sldId="302"/>
            <ac:grpSpMk id="29" creationId="{BB84CE26-F6FC-45DD-A0B3-3E695A72AB7A}"/>
          </ac:grpSpMkLst>
        </pc:grpChg>
        <pc:grpChg chg="add mod">
          <ac:chgData name="Ángel David Carrillo" userId="02855199ad941d4d" providerId="LiveId" clId="{B7A1AE8A-7A3E-4916-98B9-89308EFF3BF1}" dt="2021-08-27T15:54:34.766" v="1989" actId="1076"/>
          <ac:grpSpMkLst>
            <pc:docMk/>
            <pc:sldMk cId="2044707168" sldId="302"/>
            <ac:grpSpMk id="33" creationId="{B7515554-883A-4AD3-9687-0ED189EF04D1}"/>
          </ac:grpSpMkLst>
        </pc:grpChg>
        <pc:grpChg chg="mod">
          <ac:chgData name="Ángel David Carrillo" userId="02855199ad941d4d" providerId="LiveId" clId="{B7A1AE8A-7A3E-4916-98B9-89308EFF3BF1}" dt="2021-08-27T15:54:34.766" v="1989" actId="1076"/>
          <ac:grpSpMkLst>
            <pc:docMk/>
            <pc:sldMk cId="2044707168" sldId="302"/>
            <ac:grpSpMk id="35" creationId="{7A1FF5F0-EEE5-4EBB-A9C1-624FA0C6FB6E}"/>
          </ac:grpSpMkLst>
        </pc:grpChg>
        <pc:picChg chg="add mod">
          <ac:chgData name="Ángel David Carrillo" userId="02855199ad941d4d" providerId="LiveId" clId="{B7A1AE8A-7A3E-4916-98B9-89308EFF3BF1}" dt="2021-08-27T15:49:06.463" v="1948" actId="14826"/>
          <ac:picMkLst>
            <pc:docMk/>
            <pc:sldMk cId="2044707168" sldId="302"/>
            <ac:picMk id="12" creationId="{C107058E-2007-4426-9E1C-6C7B37A0FF0F}"/>
          </ac:picMkLst>
        </pc:picChg>
        <pc:picChg chg="add mod">
          <ac:chgData name="Ángel David Carrillo" userId="02855199ad941d4d" providerId="LiveId" clId="{B7A1AE8A-7A3E-4916-98B9-89308EFF3BF1}" dt="2021-08-27T15:51:53.575" v="1965" actId="1076"/>
          <ac:picMkLst>
            <pc:docMk/>
            <pc:sldMk cId="2044707168" sldId="302"/>
            <ac:picMk id="18" creationId="{30564C9E-BC77-45DF-844A-BDFEE10DAD70}"/>
          </ac:picMkLst>
        </pc:picChg>
      </pc:sldChg>
      <pc:sldChg chg="addSp delSp modSp new mod modClrScheme chgLayout modNotesTx">
        <pc:chgData name="Ángel David Carrillo" userId="02855199ad941d4d" providerId="LiveId" clId="{B7A1AE8A-7A3E-4916-98B9-89308EFF3BF1}" dt="2021-09-02T07:44:43.212" v="4013" actId="20577"/>
        <pc:sldMkLst>
          <pc:docMk/>
          <pc:sldMk cId="3587698871" sldId="303"/>
        </pc:sldMkLst>
        <pc:spChg chg="del mod ord">
          <ac:chgData name="Ángel David Carrillo" userId="02855199ad941d4d" providerId="LiveId" clId="{B7A1AE8A-7A3E-4916-98B9-89308EFF3BF1}" dt="2021-08-27T15:52:29.647" v="1968" actId="700"/>
          <ac:spMkLst>
            <pc:docMk/>
            <pc:sldMk cId="3587698871" sldId="303"/>
            <ac:spMk id="2" creationId="{4CC672A9-44A7-4DB6-8FBA-1150D8F48A53}"/>
          </ac:spMkLst>
        </pc:spChg>
        <pc:spChg chg="del mod ord">
          <ac:chgData name="Ángel David Carrillo" userId="02855199ad941d4d" providerId="LiveId" clId="{B7A1AE8A-7A3E-4916-98B9-89308EFF3BF1}" dt="2021-08-27T15:52:29.647" v="1968" actId="700"/>
          <ac:spMkLst>
            <pc:docMk/>
            <pc:sldMk cId="3587698871" sldId="303"/>
            <ac:spMk id="3" creationId="{82063907-FE98-432C-AB55-942D3F29014D}"/>
          </ac:spMkLst>
        </pc:spChg>
        <pc:spChg chg="del mod ord">
          <ac:chgData name="Ángel David Carrillo" userId="02855199ad941d4d" providerId="LiveId" clId="{B7A1AE8A-7A3E-4916-98B9-89308EFF3BF1}" dt="2021-08-27T15:52:29.647" v="1968" actId="700"/>
          <ac:spMkLst>
            <pc:docMk/>
            <pc:sldMk cId="3587698871" sldId="303"/>
            <ac:spMk id="4" creationId="{5EF04EAB-F246-404F-962A-2EBEE9AD60FC}"/>
          </ac:spMkLst>
        </pc:spChg>
        <pc:spChg chg="del">
          <ac:chgData name="Ángel David Carrillo" userId="02855199ad941d4d" providerId="LiveId" clId="{B7A1AE8A-7A3E-4916-98B9-89308EFF3BF1}" dt="2021-08-27T15:52:29.647" v="1968" actId="700"/>
          <ac:spMkLst>
            <pc:docMk/>
            <pc:sldMk cId="3587698871" sldId="303"/>
            <ac:spMk id="5" creationId="{55052432-93B8-4B35-8AD5-EAEF8664C3A3}"/>
          </ac:spMkLst>
        </pc:spChg>
        <pc:spChg chg="mod ord">
          <ac:chgData name="Ángel David Carrillo" userId="02855199ad941d4d" providerId="LiveId" clId="{B7A1AE8A-7A3E-4916-98B9-89308EFF3BF1}" dt="2021-08-27T15:52:29.647" v="1968" actId="700"/>
          <ac:spMkLst>
            <pc:docMk/>
            <pc:sldMk cId="3587698871" sldId="303"/>
            <ac:spMk id="6" creationId="{A4580028-51CF-4F40-A700-2336EB65D021}"/>
          </ac:spMkLst>
        </pc:spChg>
        <pc:spChg chg="add del mod ord">
          <ac:chgData name="Ángel David Carrillo" userId="02855199ad941d4d" providerId="LiveId" clId="{B7A1AE8A-7A3E-4916-98B9-89308EFF3BF1}" dt="2021-08-27T15:52:32.725" v="1969" actId="478"/>
          <ac:spMkLst>
            <pc:docMk/>
            <pc:sldMk cId="3587698871" sldId="303"/>
            <ac:spMk id="7" creationId="{6FA1F278-EA2F-4C7D-B7C4-DD0A0A75165D}"/>
          </ac:spMkLst>
        </pc:spChg>
        <pc:spChg chg="add del mod ord">
          <ac:chgData name="Ángel David Carrillo" userId="02855199ad941d4d" providerId="LiveId" clId="{B7A1AE8A-7A3E-4916-98B9-89308EFF3BF1}" dt="2021-08-27T15:52:32.725" v="1969" actId="478"/>
          <ac:spMkLst>
            <pc:docMk/>
            <pc:sldMk cId="3587698871" sldId="303"/>
            <ac:spMk id="8" creationId="{55A69B15-01B7-414A-A640-76ACE3B8780F}"/>
          </ac:spMkLst>
        </pc:spChg>
        <pc:spChg chg="add del mod ord">
          <ac:chgData name="Ángel David Carrillo" userId="02855199ad941d4d" providerId="LiveId" clId="{B7A1AE8A-7A3E-4916-98B9-89308EFF3BF1}" dt="2021-08-27T15:52:32.725" v="1969" actId="478"/>
          <ac:spMkLst>
            <pc:docMk/>
            <pc:sldMk cId="3587698871" sldId="303"/>
            <ac:spMk id="9" creationId="{E67420D0-F481-4671-A583-0F3376C4AEE7}"/>
          </ac:spMkLst>
        </pc:spChg>
        <pc:spChg chg="add mod">
          <ac:chgData name="Ángel David Carrillo" userId="02855199ad941d4d" providerId="LiveId" clId="{B7A1AE8A-7A3E-4916-98B9-89308EFF3BF1}" dt="2021-08-27T15:55:25.054" v="2028" actId="20577"/>
          <ac:spMkLst>
            <pc:docMk/>
            <pc:sldMk cId="3587698871" sldId="303"/>
            <ac:spMk id="10" creationId="{6EA8BB34-25FE-4EE8-8066-29618C4B1D6F}"/>
          </ac:spMkLst>
        </pc:spChg>
        <pc:spChg chg="add mod">
          <ac:chgData name="Ángel David Carrillo" userId="02855199ad941d4d" providerId="LiveId" clId="{B7A1AE8A-7A3E-4916-98B9-89308EFF3BF1}" dt="2021-08-27T15:55:44.764" v="2035" actId="2711"/>
          <ac:spMkLst>
            <pc:docMk/>
            <pc:sldMk cId="3587698871" sldId="303"/>
            <ac:spMk id="11" creationId="{05CA8B39-F333-4FB7-95AD-DB36417F34CF}"/>
          </ac:spMkLst>
        </pc:spChg>
        <pc:spChg chg="add mod">
          <ac:chgData name="Ángel David Carrillo" userId="02855199ad941d4d" providerId="LiveId" clId="{B7A1AE8A-7A3E-4916-98B9-89308EFF3BF1}" dt="2021-08-27T15:55:54.930" v="2036"/>
          <ac:spMkLst>
            <pc:docMk/>
            <pc:sldMk cId="3587698871" sldId="303"/>
            <ac:spMk id="13" creationId="{D3996EC3-A230-4084-92D4-E86E2CBCF4C3}"/>
          </ac:spMkLst>
        </pc:spChg>
        <pc:spChg chg="add mod">
          <ac:chgData name="Ángel David Carrillo" userId="02855199ad941d4d" providerId="LiveId" clId="{B7A1AE8A-7A3E-4916-98B9-89308EFF3BF1}" dt="2021-08-27T15:55:54.930" v="2036"/>
          <ac:spMkLst>
            <pc:docMk/>
            <pc:sldMk cId="3587698871" sldId="303"/>
            <ac:spMk id="14" creationId="{C54E026A-26A6-4920-A90E-9D42EC7D79B6}"/>
          </ac:spMkLst>
        </pc:spChg>
        <pc:spChg chg="mod">
          <ac:chgData name="Ángel David Carrillo" userId="02855199ad941d4d" providerId="LiveId" clId="{B7A1AE8A-7A3E-4916-98B9-89308EFF3BF1}" dt="2021-08-27T15:55:54.930" v="2036"/>
          <ac:spMkLst>
            <pc:docMk/>
            <pc:sldMk cId="3587698871" sldId="303"/>
            <ac:spMk id="16" creationId="{617E44E3-FFC2-446A-99E9-0109280020BF}"/>
          </ac:spMkLst>
        </pc:spChg>
        <pc:spChg chg="mod">
          <ac:chgData name="Ángel David Carrillo" userId="02855199ad941d4d" providerId="LiveId" clId="{B7A1AE8A-7A3E-4916-98B9-89308EFF3BF1}" dt="2021-08-27T15:55:54.930" v="2036"/>
          <ac:spMkLst>
            <pc:docMk/>
            <pc:sldMk cId="3587698871" sldId="303"/>
            <ac:spMk id="17" creationId="{517D8132-72DD-4ADE-BFA2-F4C8C0534380}"/>
          </ac:spMkLst>
        </pc:spChg>
        <pc:spChg chg="add mod">
          <ac:chgData name="Ángel David Carrillo" userId="02855199ad941d4d" providerId="LiveId" clId="{B7A1AE8A-7A3E-4916-98B9-89308EFF3BF1}" dt="2021-08-27T16:00:16.052" v="2153" actId="14100"/>
          <ac:spMkLst>
            <pc:docMk/>
            <pc:sldMk cId="3587698871" sldId="303"/>
            <ac:spMk id="18" creationId="{364A8095-4AC1-4227-AF0C-753DDFF09617}"/>
          </ac:spMkLst>
        </pc:spChg>
        <pc:spChg chg="mod">
          <ac:chgData name="Ángel David Carrillo" userId="02855199ad941d4d" providerId="LiveId" clId="{B7A1AE8A-7A3E-4916-98B9-89308EFF3BF1}" dt="2021-08-27T15:56:42.863" v="2049"/>
          <ac:spMkLst>
            <pc:docMk/>
            <pc:sldMk cId="3587698871" sldId="303"/>
            <ac:spMk id="21" creationId="{BF9D72FE-FF90-4A36-B3BB-70B52801EA02}"/>
          </ac:spMkLst>
        </pc:spChg>
        <pc:spChg chg="add mod">
          <ac:chgData name="Ángel David Carrillo" userId="02855199ad941d4d" providerId="LiveId" clId="{B7A1AE8A-7A3E-4916-98B9-89308EFF3BF1}" dt="2021-08-27T15:57:22.499" v="2061" actId="1076"/>
          <ac:spMkLst>
            <pc:docMk/>
            <pc:sldMk cId="3587698871" sldId="303"/>
            <ac:spMk id="22" creationId="{993CF999-78B7-477D-B9FD-676F15AAA426}"/>
          </ac:spMkLst>
        </pc:spChg>
        <pc:grpChg chg="add mod">
          <ac:chgData name="Ángel David Carrillo" userId="02855199ad941d4d" providerId="LiveId" clId="{B7A1AE8A-7A3E-4916-98B9-89308EFF3BF1}" dt="2021-08-27T15:55:54.930" v="2036"/>
          <ac:grpSpMkLst>
            <pc:docMk/>
            <pc:sldMk cId="3587698871" sldId="303"/>
            <ac:grpSpMk id="15" creationId="{52123969-916E-440D-9287-E844FF188871}"/>
          </ac:grpSpMkLst>
        </pc:grpChg>
        <pc:grpChg chg="add mod">
          <ac:chgData name="Ángel David Carrillo" userId="02855199ad941d4d" providerId="LiveId" clId="{B7A1AE8A-7A3E-4916-98B9-89308EFF3BF1}" dt="2021-08-27T15:57:02.637" v="2053" actId="1076"/>
          <ac:grpSpMkLst>
            <pc:docMk/>
            <pc:sldMk cId="3587698871" sldId="303"/>
            <ac:grpSpMk id="19" creationId="{E375043E-18F1-4DFA-88A6-864768C52E53}"/>
          </ac:grpSpMkLst>
        </pc:grpChg>
        <pc:picChg chg="add mod">
          <ac:chgData name="Ángel David Carrillo" userId="02855199ad941d4d" providerId="LiveId" clId="{B7A1AE8A-7A3E-4916-98B9-89308EFF3BF1}" dt="2021-08-27T15:55:30.629" v="2029" actId="14826"/>
          <ac:picMkLst>
            <pc:docMk/>
            <pc:sldMk cId="3587698871" sldId="303"/>
            <ac:picMk id="12" creationId="{0C135FEC-0083-41AA-A25E-33B3D975E6DC}"/>
          </ac:picMkLst>
        </pc:picChg>
        <pc:picChg chg="mod">
          <ac:chgData name="Ángel David Carrillo" userId="02855199ad941d4d" providerId="LiveId" clId="{B7A1AE8A-7A3E-4916-98B9-89308EFF3BF1}" dt="2021-08-27T15:56:42.863" v="2049"/>
          <ac:picMkLst>
            <pc:docMk/>
            <pc:sldMk cId="3587698871" sldId="303"/>
            <ac:picMk id="20" creationId="{B24E810A-7EE9-4709-84E1-6C6342EBCB9D}"/>
          </ac:picMkLst>
        </pc:picChg>
        <pc:picChg chg="add mod">
          <ac:chgData name="Ángel David Carrillo" userId="02855199ad941d4d" providerId="LiveId" clId="{B7A1AE8A-7A3E-4916-98B9-89308EFF3BF1}" dt="2021-08-27T15:57:40.005" v="2066" actId="14100"/>
          <ac:picMkLst>
            <pc:docMk/>
            <pc:sldMk cId="3587698871" sldId="303"/>
            <ac:picMk id="23" creationId="{1C66F0D7-236C-45ED-AE4C-C014F56B7FF7}"/>
          </ac:picMkLst>
        </pc:picChg>
        <pc:picChg chg="add mod">
          <ac:chgData name="Ángel David Carrillo" userId="02855199ad941d4d" providerId="LiveId" clId="{B7A1AE8A-7A3E-4916-98B9-89308EFF3BF1}" dt="2021-08-27T15:57:31.571" v="2064" actId="1076"/>
          <ac:picMkLst>
            <pc:docMk/>
            <pc:sldMk cId="3587698871" sldId="303"/>
            <ac:picMk id="24" creationId="{8ADA73BC-2C6E-44F5-8116-3A44B8FB72CB}"/>
          </ac:picMkLst>
        </pc:picChg>
      </pc:sldChg>
      <pc:sldChg chg="addSp delSp modSp new mod modClrScheme chgLayout">
        <pc:chgData name="Ángel David Carrillo" userId="02855199ad941d4d" providerId="LiveId" clId="{B7A1AE8A-7A3E-4916-98B9-89308EFF3BF1}" dt="2021-08-27T16:08:06.986" v="2284" actId="1037"/>
        <pc:sldMkLst>
          <pc:docMk/>
          <pc:sldMk cId="3339217549" sldId="304"/>
        </pc:sldMkLst>
        <pc:spChg chg="del mod ord">
          <ac:chgData name="Ángel David Carrillo" userId="02855199ad941d4d" providerId="LiveId" clId="{B7A1AE8A-7A3E-4916-98B9-89308EFF3BF1}" dt="2021-08-27T15:59:24.607" v="2068" actId="700"/>
          <ac:spMkLst>
            <pc:docMk/>
            <pc:sldMk cId="3339217549" sldId="304"/>
            <ac:spMk id="2" creationId="{E89A8EE8-3BD5-4879-8664-B7CFDBF2360E}"/>
          </ac:spMkLst>
        </pc:spChg>
        <pc:spChg chg="del mod ord">
          <ac:chgData name="Ángel David Carrillo" userId="02855199ad941d4d" providerId="LiveId" clId="{B7A1AE8A-7A3E-4916-98B9-89308EFF3BF1}" dt="2021-08-27T15:59:24.607" v="2068" actId="700"/>
          <ac:spMkLst>
            <pc:docMk/>
            <pc:sldMk cId="3339217549" sldId="304"/>
            <ac:spMk id="3" creationId="{D2498158-BDB4-4FDA-8D28-FE9A677DBEFA}"/>
          </ac:spMkLst>
        </pc:spChg>
        <pc:spChg chg="del">
          <ac:chgData name="Ángel David Carrillo" userId="02855199ad941d4d" providerId="LiveId" clId="{B7A1AE8A-7A3E-4916-98B9-89308EFF3BF1}" dt="2021-08-27T15:59:24.607" v="2068" actId="700"/>
          <ac:spMkLst>
            <pc:docMk/>
            <pc:sldMk cId="3339217549" sldId="304"/>
            <ac:spMk id="4" creationId="{D9F3A54D-E0D9-4B0D-BEC6-6AC5950F3F71}"/>
          </ac:spMkLst>
        </pc:spChg>
        <pc:spChg chg="mod ord">
          <ac:chgData name="Ángel David Carrillo" userId="02855199ad941d4d" providerId="LiveId" clId="{B7A1AE8A-7A3E-4916-98B9-89308EFF3BF1}" dt="2021-08-27T16:01:47.572" v="2166" actId="404"/>
          <ac:spMkLst>
            <pc:docMk/>
            <pc:sldMk cId="3339217549" sldId="304"/>
            <ac:spMk id="5" creationId="{A5441D01-B9BA-4CF2-936E-3BF0C2ADF47C}"/>
          </ac:spMkLst>
        </pc:spChg>
        <pc:spChg chg="add del mod ord">
          <ac:chgData name="Ángel David Carrillo" userId="02855199ad941d4d" providerId="LiveId" clId="{B7A1AE8A-7A3E-4916-98B9-89308EFF3BF1}" dt="2021-08-27T15:59:27.972" v="2069" actId="478"/>
          <ac:spMkLst>
            <pc:docMk/>
            <pc:sldMk cId="3339217549" sldId="304"/>
            <ac:spMk id="6" creationId="{42F17874-B446-4604-978F-346497087147}"/>
          </ac:spMkLst>
        </pc:spChg>
        <pc:spChg chg="add del mod ord">
          <ac:chgData name="Ángel David Carrillo" userId="02855199ad941d4d" providerId="LiveId" clId="{B7A1AE8A-7A3E-4916-98B9-89308EFF3BF1}" dt="2021-08-27T15:59:27.972" v="2069" actId="478"/>
          <ac:spMkLst>
            <pc:docMk/>
            <pc:sldMk cId="3339217549" sldId="304"/>
            <ac:spMk id="7" creationId="{3840C370-28FA-4BF5-AE72-B681875A97EF}"/>
          </ac:spMkLst>
        </pc:spChg>
        <pc:spChg chg="add mod">
          <ac:chgData name="Ángel David Carrillo" userId="02855199ad941d4d" providerId="LiveId" clId="{B7A1AE8A-7A3E-4916-98B9-89308EFF3BF1}" dt="2021-08-27T16:08:01.666" v="2273" actId="1076"/>
          <ac:spMkLst>
            <pc:docMk/>
            <pc:sldMk cId="3339217549" sldId="304"/>
            <ac:spMk id="8" creationId="{D9BECB53-8763-41D4-91BC-2D68382BA75D}"/>
          </ac:spMkLst>
        </pc:spChg>
        <pc:spChg chg="add mod">
          <ac:chgData name="Ángel David Carrillo" userId="02855199ad941d4d" providerId="LiveId" clId="{B7A1AE8A-7A3E-4916-98B9-89308EFF3BF1}" dt="2021-08-27T16:02:11.496" v="2171" actId="1076"/>
          <ac:spMkLst>
            <pc:docMk/>
            <pc:sldMk cId="3339217549" sldId="304"/>
            <ac:spMk id="9" creationId="{81AC3E11-E374-48C4-926C-C3EE3AEAB03B}"/>
          </ac:spMkLst>
        </pc:spChg>
        <pc:spChg chg="add mod">
          <ac:chgData name="Ángel David Carrillo" userId="02855199ad941d4d" providerId="LiveId" clId="{B7A1AE8A-7A3E-4916-98B9-89308EFF3BF1}" dt="2021-08-27T16:07:39.671" v="2264" actId="14100"/>
          <ac:spMkLst>
            <pc:docMk/>
            <pc:sldMk cId="3339217549" sldId="304"/>
            <ac:spMk id="11" creationId="{3B7DE517-ED8D-4796-BB5C-07ACA8D4349E}"/>
          </ac:spMkLst>
        </pc:spChg>
        <pc:spChg chg="add mod">
          <ac:chgData name="Ángel David Carrillo" userId="02855199ad941d4d" providerId="LiveId" clId="{B7A1AE8A-7A3E-4916-98B9-89308EFF3BF1}" dt="2021-08-27T16:07:58.234" v="2270" actId="14100"/>
          <ac:spMkLst>
            <pc:docMk/>
            <pc:sldMk cId="3339217549" sldId="304"/>
            <ac:spMk id="12" creationId="{B55FF867-4910-4112-909C-40F896CDF698}"/>
          </ac:spMkLst>
        </pc:spChg>
        <pc:spChg chg="add mod">
          <ac:chgData name="Ángel David Carrillo" userId="02855199ad941d4d" providerId="LiveId" clId="{B7A1AE8A-7A3E-4916-98B9-89308EFF3BF1}" dt="2021-08-27T16:07:54.597" v="2268" actId="14100"/>
          <ac:spMkLst>
            <pc:docMk/>
            <pc:sldMk cId="3339217549" sldId="304"/>
            <ac:spMk id="13" creationId="{420478A2-5BB0-4F93-8D86-65704AECD479}"/>
          </ac:spMkLst>
        </pc:spChg>
        <pc:spChg chg="add mod">
          <ac:chgData name="Ángel David Carrillo" userId="02855199ad941d4d" providerId="LiveId" clId="{B7A1AE8A-7A3E-4916-98B9-89308EFF3BF1}" dt="2021-08-27T16:07:56.305" v="2269" actId="14100"/>
          <ac:spMkLst>
            <pc:docMk/>
            <pc:sldMk cId="3339217549" sldId="304"/>
            <ac:spMk id="14" creationId="{4244D860-B2C6-4EA8-9475-618B2F578225}"/>
          </ac:spMkLst>
        </pc:spChg>
        <pc:spChg chg="mod">
          <ac:chgData name="Ángel David Carrillo" userId="02855199ad941d4d" providerId="LiveId" clId="{B7A1AE8A-7A3E-4916-98B9-89308EFF3BF1}" dt="2021-08-27T16:08:06.986" v="2284" actId="1037"/>
          <ac:spMkLst>
            <pc:docMk/>
            <pc:sldMk cId="3339217549" sldId="304"/>
            <ac:spMk id="16" creationId="{5E71081D-87CB-4425-B23D-D0CE386FE6BC}"/>
          </ac:spMkLst>
        </pc:spChg>
        <pc:spChg chg="mod">
          <ac:chgData name="Ángel David Carrillo" userId="02855199ad941d4d" providerId="LiveId" clId="{B7A1AE8A-7A3E-4916-98B9-89308EFF3BF1}" dt="2021-08-27T16:08:06.986" v="2284" actId="1037"/>
          <ac:spMkLst>
            <pc:docMk/>
            <pc:sldMk cId="3339217549" sldId="304"/>
            <ac:spMk id="17" creationId="{68FD9556-5FBE-49FF-B2C9-23A8F60B5DC5}"/>
          </ac:spMkLst>
        </pc:spChg>
        <pc:spChg chg="mod">
          <ac:chgData name="Ángel David Carrillo" userId="02855199ad941d4d" providerId="LiveId" clId="{B7A1AE8A-7A3E-4916-98B9-89308EFF3BF1}" dt="2021-08-27T16:08:06.986" v="2284" actId="1037"/>
          <ac:spMkLst>
            <pc:docMk/>
            <pc:sldMk cId="3339217549" sldId="304"/>
            <ac:spMk id="19" creationId="{CDCA202C-84B9-472C-8F10-5FEB37EC60B5}"/>
          </ac:spMkLst>
        </pc:spChg>
        <pc:spChg chg="mod">
          <ac:chgData name="Ángel David Carrillo" userId="02855199ad941d4d" providerId="LiveId" clId="{B7A1AE8A-7A3E-4916-98B9-89308EFF3BF1}" dt="2021-08-27T16:08:06.986" v="2284" actId="1037"/>
          <ac:spMkLst>
            <pc:docMk/>
            <pc:sldMk cId="3339217549" sldId="304"/>
            <ac:spMk id="20" creationId="{1606F264-D000-4517-A06A-F3632B4AD37E}"/>
          </ac:spMkLst>
        </pc:spChg>
        <pc:spChg chg="add mod">
          <ac:chgData name="Ángel David Carrillo" userId="02855199ad941d4d" providerId="LiveId" clId="{B7A1AE8A-7A3E-4916-98B9-89308EFF3BF1}" dt="2021-08-27T16:08:06.986" v="2284" actId="1037"/>
          <ac:spMkLst>
            <pc:docMk/>
            <pc:sldMk cId="3339217549" sldId="304"/>
            <ac:spMk id="21" creationId="{116B965B-4326-460B-9C03-DD18B89643B3}"/>
          </ac:spMkLst>
        </pc:spChg>
        <pc:spChg chg="add mod">
          <ac:chgData name="Ángel David Carrillo" userId="02855199ad941d4d" providerId="LiveId" clId="{B7A1AE8A-7A3E-4916-98B9-89308EFF3BF1}" dt="2021-08-27T16:08:00.037" v="2271" actId="14100"/>
          <ac:spMkLst>
            <pc:docMk/>
            <pc:sldMk cId="3339217549" sldId="304"/>
            <ac:spMk id="22" creationId="{72B69FDC-69CA-4F2E-A717-5C073A6EC1A0}"/>
          </ac:spMkLst>
        </pc:spChg>
        <pc:spChg chg="add mod">
          <ac:chgData name="Ángel David Carrillo" userId="02855199ad941d4d" providerId="LiveId" clId="{B7A1AE8A-7A3E-4916-98B9-89308EFF3BF1}" dt="2021-08-27T16:08:06.986" v="2284" actId="1037"/>
          <ac:spMkLst>
            <pc:docMk/>
            <pc:sldMk cId="3339217549" sldId="304"/>
            <ac:spMk id="23" creationId="{F96E26FE-2C06-425D-86A4-C838F78322A1}"/>
          </ac:spMkLst>
        </pc:spChg>
        <pc:spChg chg="add mod">
          <ac:chgData name="Ángel David Carrillo" userId="02855199ad941d4d" providerId="LiveId" clId="{B7A1AE8A-7A3E-4916-98B9-89308EFF3BF1}" dt="2021-08-27T16:06:20.684" v="2255" actId="1076"/>
          <ac:spMkLst>
            <pc:docMk/>
            <pc:sldMk cId="3339217549" sldId="304"/>
            <ac:spMk id="24" creationId="{57FF6A28-5BFC-4175-A30D-314F5FE8E28D}"/>
          </ac:spMkLst>
        </pc:spChg>
        <pc:grpChg chg="add mod">
          <ac:chgData name="Ángel David Carrillo" userId="02855199ad941d4d" providerId="LiveId" clId="{B7A1AE8A-7A3E-4916-98B9-89308EFF3BF1}" dt="2021-08-27T16:08:06.986" v="2284" actId="1037"/>
          <ac:grpSpMkLst>
            <pc:docMk/>
            <pc:sldMk cId="3339217549" sldId="304"/>
            <ac:grpSpMk id="15" creationId="{E5CCB96D-5EB7-421F-956C-08991B1E8E73}"/>
          </ac:grpSpMkLst>
        </pc:grpChg>
        <pc:grpChg chg="add mod">
          <ac:chgData name="Ángel David Carrillo" userId="02855199ad941d4d" providerId="LiveId" clId="{B7A1AE8A-7A3E-4916-98B9-89308EFF3BF1}" dt="2021-08-27T16:08:06.986" v="2284" actId="1037"/>
          <ac:grpSpMkLst>
            <pc:docMk/>
            <pc:sldMk cId="3339217549" sldId="304"/>
            <ac:grpSpMk id="18" creationId="{9C62AE8D-A159-43E2-B040-5C3F22B02356}"/>
          </ac:grpSpMkLst>
        </pc:grpChg>
        <pc:picChg chg="add mod">
          <ac:chgData name="Ángel David Carrillo" userId="02855199ad941d4d" providerId="LiveId" clId="{B7A1AE8A-7A3E-4916-98B9-89308EFF3BF1}" dt="2021-08-27T15:59:59.428" v="2152" actId="14826"/>
          <ac:picMkLst>
            <pc:docMk/>
            <pc:sldMk cId="3339217549" sldId="304"/>
            <ac:picMk id="10" creationId="{93D47C1F-1F4C-430D-AAF7-DC33F9A88C4E}"/>
          </ac:picMkLst>
        </pc:picChg>
      </pc:sldChg>
      <pc:sldChg chg="addSp delSp modSp new mod modClrScheme modAnim chgLayout">
        <pc:chgData name="Ángel David Carrillo" userId="02855199ad941d4d" providerId="LiveId" clId="{B7A1AE8A-7A3E-4916-98B9-89308EFF3BF1}" dt="2021-08-27T16:40:10.086" v="3300"/>
        <pc:sldMkLst>
          <pc:docMk/>
          <pc:sldMk cId="2087833915" sldId="305"/>
        </pc:sldMkLst>
        <pc:spChg chg="mod ord">
          <ac:chgData name="Ángel David Carrillo" userId="02855199ad941d4d" providerId="LiveId" clId="{B7A1AE8A-7A3E-4916-98B9-89308EFF3BF1}" dt="2021-08-27T16:13:49.381" v="2395" actId="700"/>
          <ac:spMkLst>
            <pc:docMk/>
            <pc:sldMk cId="2087833915" sldId="305"/>
            <ac:spMk id="2" creationId="{B334BB22-B9EE-4E3D-BF3B-BF6360911695}"/>
          </ac:spMkLst>
        </pc:spChg>
        <pc:spChg chg="add del mod ord">
          <ac:chgData name="Ángel David Carrillo" userId="02855199ad941d4d" providerId="LiveId" clId="{B7A1AE8A-7A3E-4916-98B9-89308EFF3BF1}" dt="2021-08-27T16:13:52.360" v="2396" actId="478"/>
          <ac:spMkLst>
            <pc:docMk/>
            <pc:sldMk cId="2087833915" sldId="305"/>
            <ac:spMk id="3" creationId="{51642579-7FB5-411B-B604-0A35B0681DDB}"/>
          </ac:spMkLst>
        </pc:spChg>
        <pc:spChg chg="add del mod ord">
          <ac:chgData name="Ángel David Carrillo" userId="02855199ad941d4d" providerId="LiveId" clId="{B7A1AE8A-7A3E-4916-98B9-89308EFF3BF1}" dt="2021-08-27T16:13:52.360" v="2396" actId="478"/>
          <ac:spMkLst>
            <pc:docMk/>
            <pc:sldMk cId="2087833915" sldId="305"/>
            <ac:spMk id="4" creationId="{958D9AE0-B9FE-461A-9BBB-E5EE9162A554}"/>
          </ac:spMkLst>
        </pc:spChg>
        <pc:spChg chg="add del mod ord">
          <ac:chgData name="Ángel David Carrillo" userId="02855199ad941d4d" providerId="LiveId" clId="{B7A1AE8A-7A3E-4916-98B9-89308EFF3BF1}" dt="2021-08-27T16:13:52.360" v="2396" actId="478"/>
          <ac:spMkLst>
            <pc:docMk/>
            <pc:sldMk cId="2087833915" sldId="305"/>
            <ac:spMk id="5" creationId="{93C5A7B9-843C-4216-B9EB-15F9671A8BEA}"/>
          </ac:spMkLst>
        </pc:spChg>
        <pc:spChg chg="add del mod ord">
          <ac:chgData name="Ángel David Carrillo" userId="02855199ad941d4d" providerId="LiveId" clId="{B7A1AE8A-7A3E-4916-98B9-89308EFF3BF1}" dt="2021-08-27T16:13:52.360" v="2396" actId="478"/>
          <ac:spMkLst>
            <pc:docMk/>
            <pc:sldMk cId="2087833915" sldId="305"/>
            <ac:spMk id="6" creationId="{558523D0-1ADD-4702-9CCC-D8F69F41A1ED}"/>
          </ac:spMkLst>
        </pc:spChg>
        <pc:spChg chg="add mod">
          <ac:chgData name="Ángel David Carrillo" userId="02855199ad941d4d" providerId="LiveId" clId="{B7A1AE8A-7A3E-4916-98B9-89308EFF3BF1}" dt="2021-08-27T16:14:39.057" v="2434" actId="113"/>
          <ac:spMkLst>
            <pc:docMk/>
            <pc:sldMk cId="2087833915" sldId="305"/>
            <ac:spMk id="7" creationId="{7EC9A832-2CFC-4F31-9979-78CD0D0ADAC4}"/>
          </ac:spMkLst>
        </pc:spChg>
        <pc:spChg chg="add mod">
          <ac:chgData name="Ángel David Carrillo" userId="02855199ad941d4d" providerId="LiveId" clId="{B7A1AE8A-7A3E-4916-98B9-89308EFF3BF1}" dt="2021-08-27T16:17:56.662" v="2513" actId="14100"/>
          <ac:spMkLst>
            <pc:docMk/>
            <pc:sldMk cId="2087833915" sldId="305"/>
            <ac:spMk id="8" creationId="{845FAFB8-0C52-46C5-89A9-B255D7A57608}"/>
          </ac:spMkLst>
        </pc:spChg>
        <pc:spChg chg="mod">
          <ac:chgData name="Ángel David Carrillo" userId="02855199ad941d4d" providerId="LiveId" clId="{B7A1AE8A-7A3E-4916-98B9-89308EFF3BF1}" dt="2021-08-27T16:16:11.437" v="2447"/>
          <ac:spMkLst>
            <pc:docMk/>
            <pc:sldMk cId="2087833915" sldId="305"/>
            <ac:spMk id="11" creationId="{953B95A9-3FCE-471B-B3AE-A02E524EC392}"/>
          </ac:spMkLst>
        </pc:spChg>
        <pc:grpChg chg="add mod">
          <ac:chgData name="Ángel David Carrillo" userId="02855199ad941d4d" providerId="LiveId" clId="{B7A1AE8A-7A3E-4916-98B9-89308EFF3BF1}" dt="2021-08-27T16:16:22.657" v="2448" actId="1076"/>
          <ac:grpSpMkLst>
            <pc:docMk/>
            <pc:sldMk cId="2087833915" sldId="305"/>
            <ac:grpSpMk id="10" creationId="{84F31178-73E2-4FDA-8D9D-C769A58DE758}"/>
          </ac:grpSpMkLst>
        </pc:grpChg>
        <pc:picChg chg="add mod">
          <ac:chgData name="Ángel David Carrillo" userId="02855199ad941d4d" providerId="LiveId" clId="{B7A1AE8A-7A3E-4916-98B9-89308EFF3BF1}" dt="2021-08-27T16:16:03.639" v="2446" actId="1076"/>
          <ac:picMkLst>
            <pc:docMk/>
            <pc:sldMk cId="2087833915" sldId="305"/>
            <ac:picMk id="9" creationId="{6ABB3527-5DEF-4919-A151-E15149558AE0}"/>
          </ac:picMkLst>
        </pc:picChg>
        <pc:picChg chg="mod">
          <ac:chgData name="Ángel David Carrillo" userId="02855199ad941d4d" providerId="LiveId" clId="{B7A1AE8A-7A3E-4916-98B9-89308EFF3BF1}" dt="2021-08-27T16:16:11.437" v="2447"/>
          <ac:picMkLst>
            <pc:docMk/>
            <pc:sldMk cId="2087833915" sldId="305"/>
            <ac:picMk id="12" creationId="{C6517634-B1FE-4390-90E3-D29595B203E0}"/>
          </ac:picMkLst>
        </pc:picChg>
      </pc:sldChg>
      <pc:sldChg chg="addSp delSp modSp new mod modClrScheme delAnim modAnim chgLayout">
        <pc:chgData name="Ángel David Carrillo" userId="02855199ad941d4d" providerId="LiveId" clId="{B7A1AE8A-7A3E-4916-98B9-89308EFF3BF1}" dt="2021-08-27T16:40:11.855" v="3301"/>
        <pc:sldMkLst>
          <pc:docMk/>
          <pc:sldMk cId="2627071783" sldId="306"/>
        </pc:sldMkLst>
        <pc:spChg chg="del">
          <ac:chgData name="Ángel David Carrillo" userId="02855199ad941d4d" providerId="LiveId" clId="{B7A1AE8A-7A3E-4916-98B9-89308EFF3BF1}" dt="2021-08-27T16:16:30.338" v="2450" actId="700"/>
          <ac:spMkLst>
            <pc:docMk/>
            <pc:sldMk cId="2627071783" sldId="306"/>
            <ac:spMk id="2" creationId="{7F2CC9D9-7F12-40D5-90BB-4350F63C42E1}"/>
          </ac:spMkLst>
        </pc:spChg>
        <pc:spChg chg="del mod ord">
          <ac:chgData name="Ángel David Carrillo" userId="02855199ad941d4d" providerId="LiveId" clId="{B7A1AE8A-7A3E-4916-98B9-89308EFF3BF1}" dt="2021-08-27T16:16:30.338" v="2450" actId="700"/>
          <ac:spMkLst>
            <pc:docMk/>
            <pc:sldMk cId="2627071783" sldId="306"/>
            <ac:spMk id="3" creationId="{F8B92664-1760-48FD-893F-D2A3D55495EA}"/>
          </ac:spMkLst>
        </pc:spChg>
        <pc:spChg chg="del">
          <ac:chgData name="Ángel David Carrillo" userId="02855199ad941d4d" providerId="LiveId" clId="{B7A1AE8A-7A3E-4916-98B9-89308EFF3BF1}" dt="2021-08-27T16:16:30.338" v="2450" actId="700"/>
          <ac:spMkLst>
            <pc:docMk/>
            <pc:sldMk cId="2627071783" sldId="306"/>
            <ac:spMk id="4" creationId="{5AB042BB-E9CB-4430-B0C4-F925CADB8EB2}"/>
          </ac:spMkLst>
        </pc:spChg>
        <pc:spChg chg="del">
          <ac:chgData name="Ángel David Carrillo" userId="02855199ad941d4d" providerId="LiveId" clId="{B7A1AE8A-7A3E-4916-98B9-89308EFF3BF1}" dt="2021-08-27T16:16:30.338" v="2450" actId="700"/>
          <ac:spMkLst>
            <pc:docMk/>
            <pc:sldMk cId="2627071783" sldId="306"/>
            <ac:spMk id="5" creationId="{578E5C8E-CF5B-4FB8-8D80-AAB7582C650B}"/>
          </ac:spMkLst>
        </pc:spChg>
        <pc:spChg chg="mod ord">
          <ac:chgData name="Ángel David Carrillo" userId="02855199ad941d4d" providerId="LiveId" clId="{B7A1AE8A-7A3E-4916-98B9-89308EFF3BF1}" dt="2021-08-27T16:16:30.338" v="2450" actId="700"/>
          <ac:spMkLst>
            <pc:docMk/>
            <pc:sldMk cId="2627071783" sldId="306"/>
            <ac:spMk id="6" creationId="{6A9FE173-87A5-49BA-AAEA-B1CAE76C8800}"/>
          </ac:spMkLst>
        </pc:spChg>
        <pc:spChg chg="add del mod ord">
          <ac:chgData name="Ángel David Carrillo" userId="02855199ad941d4d" providerId="LiveId" clId="{B7A1AE8A-7A3E-4916-98B9-89308EFF3BF1}" dt="2021-08-27T16:16:41.320" v="2454" actId="478"/>
          <ac:spMkLst>
            <pc:docMk/>
            <pc:sldMk cId="2627071783" sldId="306"/>
            <ac:spMk id="7" creationId="{37B7658D-A783-4AD1-9071-9C4CC3F967B1}"/>
          </ac:spMkLst>
        </pc:spChg>
        <pc:spChg chg="mod">
          <ac:chgData name="Ángel David Carrillo" userId="02855199ad941d4d" providerId="LiveId" clId="{B7A1AE8A-7A3E-4916-98B9-89308EFF3BF1}" dt="2021-08-27T16:16:48.588" v="2455"/>
          <ac:spMkLst>
            <pc:docMk/>
            <pc:sldMk cId="2627071783" sldId="306"/>
            <ac:spMk id="9" creationId="{1CB8B539-1134-4DED-B780-BE4E72E4E03A}"/>
          </ac:spMkLst>
        </pc:spChg>
        <pc:spChg chg="mod">
          <ac:chgData name="Ángel David Carrillo" userId="02855199ad941d4d" providerId="LiveId" clId="{B7A1AE8A-7A3E-4916-98B9-89308EFF3BF1}" dt="2021-08-27T16:17:02.926" v="2459"/>
          <ac:spMkLst>
            <pc:docMk/>
            <pc:sldMk cId="2627071783" sldId="306"/>
            <ac:spMk id="13" creationId="{B1E6BC12-DF80-4D5A-8BC5-ACDB45F3FF8B}"/>
          </ac:spMkLst>
        </pc:spChg>
        <pc:spChg chg="mod">
          <ac:chgData name="Ángel David Carrillo" userId="02855199ad941d4d" providerId="LiveId" clId="{B7A1AE8A-7A3E-4916-98B9-89308EFF3BF1}" dt="2021-08-27T16:17:07.886" v="2463"/>
          <ac:spMkLst>
            <pc:docMk/>
            <pc:sldMk cId="2627071783" sldId="306"/>
            <ac:spMk id="16" creationId="{66F0F382-6A40-4EA2-8F07-EDD089D7A20D}"/>
          </ac:spMkLst>
        </pc:spChg>
        <pc:spChg chg="add mod">
          <ac:chgData name="Ángel David Carrillo" userId="02855199ad941d4d" providerId="LiveId" clId="{B7A1AE8A-7A3E-4916-98B9-89308EFF3BF1}" dt="2021-08-27T16:17:36.710" v="2511" actId="6549"/>
          <ac:spMkLst>
            <pc:docMk/>
            <pc:sldMk cId="2627071783" sldId="306"/>
            <ac:spMk id="18" creationId="{2E329764-8453-4300-A68D-35CDE96F93CE}"/>
          </ac:spMkLst>
        </pc:spChg>
        <pc:spChg chg="add del mod">
          <ac:chgData name="Ángel David Carrillo" userId="02855199ad941d4d" providerId="LiveId" clId="{B7A1AE8A-7A3E-4916-98B9-89308EFF3BF1}" dt="2021-08-27T16:18:00.517" v="2514" actId="478"/>
          <ac:spMkLst>
            <pc:docMk/>
            <pc:sldMk cId="2627071783" sldId="306"/>
            <ac:spMk id="19" creationId="{A95179A4-4CD7-46AB-8C10-0B6BA02D43E1}"/>
          </ac:spMkLst>
        </pc:spChg>
        <pc:spChg chg="add mod">
          <ac:chgData name="Ángel David Carrillo" userId="02855199ad941d4d" providerId="LiveId" clId="{B7A1AE8A-7A3E-4916-98B9-89308EFF3BF1}" dt="2021-08-27T16:18:15.144" v="2525" actId="113"/>
          <ac:spMkLst>
            <pc:docMk/>
            <pc:sldMk cId="2627071783" sldId="306"/>
            <ac:spMk id="20" creationId="{23A2F99F-A5D1-491B-B254-ABFED9A31479}"/>
          </ac:spMkLst>
        </pc:spChg>
        <pc:grpChg chg="add del mod">
          <ac:chgData name="Ángel David Carrillo" userId="02855199ad941d4d" providerId="LiveId" clId="{B7A1AE8A-7A3E-4916-98B9-89308EFF3BF1}" dt="2021-08-27T16:17:07.616" v="2462" actId="478"/>
          <ac:grpSpMkLst>
            <pc:docMk/>
            <pc:sldMk cId="2627071783" sldId="306"/>
            <ac:grpSpMk id="8" creationId="{B45B9A77-C703-4EA0-8E6D-245708180CEA}"/>
          </ac:grpSpMkLst>
        </pc:grpChg>
        <pc:grpChg chg="add del mod">
          <ac:chgData name="Ángel David Carrillo" userId="02855199ad941d4d" providerId="LiveId" clId="{B7A1AE8A-7A3E-4916-98B9-89308EFF3BF1}" dt="2021-08-27T16:17:06.489" v="2461" actId="21"/>
          <ac:grpSpMkLst>
            <pc:docMk/>
            <pc:sldMk cId="2627071783" sldId="306"/>
            <ac:grpSpMk id="12" creationId="{E2EE47BB-6566-4DFF-8307-F6606B6FE1AA}"/>
          </ac:grpSpMkLst>
        </pc:grpChg>
        <pc:grpChg chg="add mod">
          <ac:chgData name="Ángel David Carrillo" userId="02855199ad941d4d" providerId="LiveId" clId="{B7A1AE8A-7A3E-4916-98B9-89308EFF3BF1}" dt="2021-08-27T16:17:07.886" v="2463"/>
          <ac:grpSpMkLst>
            <pc:docMk/>
            <pc:sldMk cId="2627071783" sldId="306"/>
            <ac:grpSpMk id="15" creationId="{1A2B9BC8-8AB6-4253-A765-958542529C52}"/>
          </ac:grpSpMkLst>
        </pc:grpChg>
        <pc:picChg chg="mod">
          <ac:chgData name="Ángel David Carrillo" userId="02855199ad941d4d" providerId="LiveId" clId="{B7A1AE8A-7A3E-4916-98B9-89308EFF3BF1}" dt="2021-08-27T16:16:48.588" v="2455"/>
          <ac:picMkLst>
            <pc:docMk/>
            <pc:sldMk cId="2627071783" sldId="306"/>
            <ac:picMk id="10" creationId="{94B9F9E7-BAC5-427E-9E6F-560CC272B465}"/>
          </ac:picMkLst>
        </pc:picChg>
        <pc:picChg chg="add del">
          <ac:chgData name="Ángel David Carrillo" userId="02855199ad941d4d" providerId="LiveId" clId="{B7A1AE8A-7A3E-4916-98B9-89308EFF3BF1}" dt="2021-08-27T16:16:59.679" v="2458"/>
          <ac:picMkLst>
            <pc:docMk/>
            <pc:sldMk cId="2627071783" sldId="306"/>
            <ac:picMk id="11" creationId="{69381EE3-3E0C-45CC-B35E-CDEB7D84DC7B}"/>
          </ac:picMkLst>
        </pc:picChg>
        <pc:picChg chg="mod">
          <ac:chgData name="Ángel David Carrillo" userId="02855199ad941d4d" providerId="LiveId" clId="{B7A1AE8A-7A3E-4916-98B9-89308EFF3BF1}" dt="2021-08-27T16:17:02.926" v="2459"/>
          <ac:picMkLst>
            <pc:docMk/>
            <pc:sldMk cId="2627071783" sldId="306"/>
            <ac:picMk id="14" creationId="{A3A82816-CC7A-4ED2-AC57-1FF27CB52A37}"/>
          </ac:picMkLst>
        </pc:picChg>
        <pc:picChg chg="mod">
          <ac:chgData name="Ángel David Carrillo" userId="02855199ad941d4d" providerId="LiveId" clId="{B7A1AE8A-7A3E-4916-98B9-89308EFF3BF1}" dt="2021-08-27T16:17:07.886" v="2463"/>
          <ac:picMkLst>
            <pc:docMk/>
            <pc:sldMk cId="2627071783" sldId="306"/>
            <ac:picMk id="17" creationId="{4E6777C3-F667-436D-B47A-782DCFBE0C43}"/>
          </ac:picMkLst>
        </pc:picChg>
        <pc:picChg chg="add del mod">
          <ac:chgData name="Ángel David Carrillo" userId="02855199ad941d4d" providerId="LiveId" clId="{B7A1AE8A-7A3E-4916-98B9-89308EFF3BF1}" dt="2021-08-27T16:18:59.236" v="2563" actId="21"/>
          <ac:picMkLst>
            <pc:docMk/>
            <pc:sldMk cId="2627071783" sldId="306"/>
            <ac:picMk id="21" creationId="{5B2280B3-C6DC-4456-9265-D31B68810D19}"/>
          </ac:picMkLst>
        </pc:picChg>
        <pc:picChg chg="add del mod">
          <ac:chgData name="Ángel David Carrillo" userId="02855199ad941d4d" providerId="LiveId" clId="{B7A1AE8A-7A3E-4916-98B9-89308EFF3BF1}" dt="2021-08-27T16:19:03.489" v="2566" actId="478"/>
          <ac:picMkLst>
            <pc:docMk/>
            <pc:sldMk cId="2627071783" sldId="306"/>
            <ac:picMk id="22" creationId="{BA16E22E-B77C-49E0-A0D7-897B5F67CE1A}"/>
          </ac:picMkLst>
        </pc:picChg>
        <pc:picChg chg="add mod">
          <ac:chgData name="Ángel David Carrillo" userId="02855199ad941d4d" providerId="LiveId" clId="{B7A1AE8A-7A3E-4916-98B9-89308EFF3BF1}" dt="2021-08-27T16:19:02.219" v="2565" actId="1076"/>
          <ac:picMkLst>
            <pc:docMk/>
            <pc:sldMk cId="2627071783" sldId="306"/>
            <ac:picMk id="23" creationId="{155A1FEE-FA4C-43F5-9057-DCD2E215210D}"/>
          </ac:picMkLst>
        </pc:picChg>
      </pc:sldChg>
      <pc:sldChg chg="addSp delSp modSp new mod modClrScheme delAnim modAnim chgLayout">
        <pc:chgData name="Ángel David Carrillo" userId="02855199ad941d4d" providerId="LiveId" clId="{B7A1AE8A-7A3E-4916-98B9-89308EFF3BF1}" dt="2021-09-02T16:59:34.615" v="4059" actId="6549"/>
        <pc:sldMkLst>
          <pc:docMk/>
          <pc:sldMk cId="1939387260" sldId="307"/>
        </pc:sldMkLst>
        <pc:spChg chg="del mod ord">
          <ac:chgData name="Ángel David Carrillo" userId="02855199ad941d4d" providerId="LiveId" clId="{B7A1AE8A-7A3E-4916-98B9-89308EFF3BF1}" dt="2021-08-27T16:16:35.387" v="2452" actId="700"/>
          <ac:spMkLst>
            <pc:docMk/>
            <pc:sldMk cId="1939387260" sldId="307"/>
            <ac:spMk id="2" creationId="{10D582C4-DD98-4E7A-A26B-4314D8DAD6D7}"/>
          </ac:spMkLst>
        </pc:spChg>
        <pc:spChg chg="mod ord">
          <ac:chgData name="Ángel David Carrillo" userId="02855199ad941d4d" providerId="LiveId" clId="{B7A1AE8A-7A3E-4916-98B9-89308EFF3BF1}" dt="2021-08-27T16:16:35.387" v="2452" actId="700"/>
          <ac:spMkLst>
            <pc:docMk/>
            <pc:sldMk cId="1939387260" sldId="307"/>
            <ac:spMk id="3" creationId="{A1B54B24-F0CA-4354-9890-E9216762DD55}"/>
          </ac:spMkLst>
        </pc:spChg>
        <pc:spChg chg="add del mod ord">
          <ac:chgData name="Ángel David Carrillo" userId="02855199ad941d4d" providerId="LiveId" clId="{B7A1AE8A-7A3E-4916-98B9-89308EFF3BF1}" dt="2021-08-27T16:16:38.397" v="2453" actId="478"/>
          <ac:spMkLst>
            <pc:docMk/>
            <pc:sldMk cId="1939387260" sldId="307"/>
            <ac:spMk id="4" creationId="{9CD5FA2F-12EE-4331-A50D-BD28A2FAB7FD}"/>
          </ac:spMkLst>
        </pc:spChg>
        <pc:spChg chg="add del mod ord">
          <ac:chgData name="Ángel David Carrillo" userId="02855199ad941d4d" providerId="LiveId" clId="{B7A1AE8A-7A3E-4916-98B9-89308EFF3BF1}" dt="2021-08-27T16:16:38.397" v="2453" actId="478"/>
          <ac:spMkLst>
            <pc:docMk/>
            <pc:sldMk cId="1939387260" sldId="307"/>
            <ac:spMk id="5" creationId="{8925BCA2-95A7-44FE-8FD6-D3FFEF35A1E9}"/>
          </ac:spMkLst>
        </pc:spChg>
        <pc:spChg chg="add del mod ord">
          <ac:chgData name="Ángel David Carrillo" userId="02855199ad941d4d" providerId="LiveId" clId="{B7A1AE8A-7A3E-4916-98B9-89308EFF3BF1}" dt="2021-08-27T16:16:38.397" v="2453" actId="478"/>
          <ac:spMkLst>
            <pc:docMk/>
            <pc:sldMk cId="1939387260" sldId="307"/>
            <ac:spMk id="6" creationId="{89724355-2DA7-4074-B0EC-8BC55815A20A}"/>
          </ac:spMkLst>
        </pc:spChg>
        <pc:spChg chg="mod">
          <ac:chgData name="Ángel David Carrillo" userId="02855199ad941d4d" providerId="LiveId" clId="{B7A1AE8A-7A3E-4916-98B9-89308EFF3BF1}" dt="2021-08-27T16:16:49.226" v="2456"/>
          <ac:spMkLst>
            <pc:docMk/>
            <pc:sldMk cId="1939387260" sldId="307"/>
            <ac:spMk id="8" creationId="{E1A2BAE1-90C4-4588-9F7F-1065EB032397}"/>
          </ac:spMkLst>
        </pc:spChg>
        <pc:spChg chg="mod">
          <ac:chgData name="Ángel David Carrillo" userId="02855199ad941d4d" providerId="LiveId" clId="{B7A1AE8A-7A3E-4916-98B9-89308EFF3BF1}" dt="2021-08-27T16:17:15.861" v="2464"/>
          <ac:spMkLst>
            <pc:docMk/>
            <pc:sldMk cId="1939387260" sldId="307"/>
            <ac:spMk id="11" creationId="{7D7E929D-A756-493E-9F17-38B0AC7B8B09}"/>
          </ac:spMkLst>
        </pc:spChg>
        <pc:spChg chg="mod">
          <ac:chgData name="Ángel David Carrillo" userId="02855199ad941d4d" providerId="LiveId" clId="{B7A1AE8A-7A3E-4916-98B9-89308EFF3BF1}" dt="2021-08-27T16:17:19.916" v="2468"/>
          <ac:spMkLst>
            <pc:docMk/>
            <pc:sldMk cId="1939387260" sldId="307"/>
            <ac:spMk id="14" creationId="{4E9AA7E8-4A75-4EF5-9D46-BAA5DC19AD81}"/>
          </ac:spMkLst>
        </pc:spChg>
        <pc:spChg chg="add mod">
          <ac:chgData name="Ángel David Carrillo" userId="02855199ad941d4d" providerId="LiveId" clId="{B7A1AE8A-7A3E-4916-98B9-89308EFF3BF1}" dt="2021-09-02T16:59:34.615" v="4059" actId="6549"/>
          <ac:spMkLst>
            <pc:docMk/>
            <pc:sldMk cId="1939387260" sldId="307"/>
            <ac:spMk id="16" creationId="{558ECFDF-BA83-4CDE-B28B-1483BAF5205F}"/>
          </ac:spMkLst>
        </pc:spChg>
        <pc:spChg chg="add mod">
          <ac:chgData name="Ángel David Carrillo" userId="02855199ad941d4d" providerId="LiveId" clId="{B7A1AE8A-7A3E-4916-98B9-89308EFF3BF1}" dt="2021-08-27T16:20:13.272" v="2587" actId="14100"/>
          <ac:spMkLst>
            <pc:docMk/>
            <pc:sldMk cId="1939387260" sldId="307"/>
            <ac:spMk id="17" creationId="{FB6BBBA9-7FA8-49C7-AABF-1DD9E9AD12A6}"/>
          </ac:spMkLst>
        </pc:spChg>
        <pc:grpChg chg="add del mod">
          <ac:chgData name="Ángel David Carrillo" userId="02855199ad941d4d" providerId="LiveId" clId="{B7A1AE8A-7A3E-4916-98B9-89308EFF3BF1}" dt="2021-08-27T16:17:19.698" v="2467" actId="478"/>
          <ac:grpSpMkLst>
            <pc:docMk/>
            <pc:sldMk cId="1939387260" sldId="307"/>
            <ac:grpSpMk id="7" creationId="{281072BE-16AF-4787-AA36-520C3A7CF4A0}"/>
          </ac:grpSpMkLst>
        </pc:grpChg>
        <pc:grpChg chg="add del mod">
          <ac:chgData name="Ángel David Carrillo" userId="02855199ad941d4d" providerId="LiveId" clId="{B7A1AE8A-7A3E-4916-98B9-89308EFF3BF1}" dt="2021-08-27T16:17:18.525" v="2466" actId="21"/>
          <ac:grpSpMkLst>
            <pc:docMk/>
            <pc:sldMk cId="1939387260" sldId="307"/>
            <ac:grpSpMk id="10" creationId="{B8BBA2CC-1C13-43B0-813D-3FE266E8AF90}"/>
          </ac:grpSpMkLst>
        </pc:grpChg>
        <pc:grpChg chg="add mod">
          <ac:chgData name="Ángel David Carrillo" userId="02855199ad941d4d" providerId="LiveId" clId="{B7A1AE8A-7A3E-4916-98B9-89308EFF3BF1}" dt="2021-08-27T16:17:19.916" v="2468"/>
          <ac:grpSpMkLst>
            <pc:docMk/>
            <pc:sldMk cId="1939387260" sldId="307"/>
            <ac:grpSpMk id="13" creationId="{5D2BC16C-9C8A-4F9C-8359-AC17AE482F31}"/>
          </ac:grpSpMkLst>
        </pc:grpChg>
        <pc:picChg chg="mod">
          <ac:chgData name="Ángel David Carrillo" userId="02855199ad941d4d" providerId="LiveId" clId="{B7A1AE8A-7A3E-4916-98B9-89308EFF3BF1}" dt="2021-08-27T16:16:49.226" v="2456"/>
          <ac:picMkLst>
            <pc:docMk/>
            <pc:sldMk cId="1939387260" sldId="307"/>
            <ac:picMk id="9" creationId="{8D447D3A-F9C1-403C-AA8C-297EFA63848B}"/>
          </ac:picMkLst>
        </pc:picChg>
        <pc:picChg chg="mod">
          <ac:chgData name="Ángel David Carrillo" userId="02855199ad941d4d" providerId="LiveId" clId="{B7A1AE8A-7A3E-4916-98B9-89308EFF3BF1}" dt="2021-08-27T16:17:15.861" v="2464"/>
          <ac:picMkLst>
            <pc:docMk/>
            <pc:sldMk cId="1939387260" sldId="307"/>
            <ac:picMk id="12" creationId="{04F345B4-3C28-4F66-A3B4-EE2690E1CA2E}"/>
          </ac:picMkLst>
        </pc:picChg>
        <pc:picChg chg="mod">
          <ac:chgData name="Ángel David Carrillo" userId="02855199ad941d4d" providerId="LiveId" clId="{B7A1AE8A-7A3E-4916-98B9-89308EFF3BF1}" dt="2021-08-27T16:17:19.916" v="2468"/>
          <ac:picMkLst>
            <pc:docMk/>
            <pc:sldMk cId="1939387260" sldId="307"/>
            <ac:picMk id="15" creationId="{03A8E2F4-D0D0-488D-BECA-23A9CFF8A154}"/>
          </ac:picMkLst>
        </pc:picChg>
        <pc:picChg chg="add del mod">
          <ac:chgData name="Ángel David Carrillo" userId="02855199ad941d4d" providerId="LiveId" clId="{B7A1AE8A-7A3E-4916-98B9-89308EFF3BF1}" dt="2021-08-27T16:20:28.293" v="2592" actId="478"/>
          <ac:picMkLst>
            <pc:docMk/>
            <pc:sldMk cId="1939387260" sldId="307"/>
            <ac:picMk id="18" creationId="{52489CD2-D156-4802-A49E-ADFA2631C833}"/>
          </ac:picMkLst>
        </pc:picChg>
        <pc:picChg chg="add mod">
          <ac:chgData name="Ángel David Carrillo" userId="02855199ad941d4d" providerId="LiveId" clId="{B7A1AE8A-7A3E-4916-98B9-89308EFF3BF1}" dt="2021-08-27T16:20:27.060" v="2591" actId="1076"/>
          <ac:picMkLst>
            <pc:docMk/>
            <pc:sldMk cId="1939387260" sldId="307"/>
            <ac:picMk id="19" creationId="{2C8B3E33-1C06-44FC-870F-7F9B9C0C9B77}"/>
          </ac:picMkLst>
        </pc:picChg>
      </pc:sldChg>
      <pc:sldChg chg="addSp delSp modSp new mod ord modClrScheme chgLayout">
        <pc:chgData name="Ángel David Carrillo" userId="02855199ad941d4d" providerId="LiveId" clId="{B7A1AE8A-7A3E-4916-98B9-89308EFF3BF1}" dt="2021-08-27T16:38:56.710" v="3298" actId="700"/>
        <pc:sldMkLst>
          <pc:docMk/>
          <pc:sldMk cId="2908262016" sldId="308"/>
        </pc:sldMkLst>
        <pc:spChg chg="del">
          <ac:chgData name="Ángel David Carrillo" userId="02855199ad941d4d" providerId="LiveId" clId="{B7A1AE8A-7A3E-4916-98B9-89308EFF3BF1}" dt="2021-08-27T16:20:43.487" v="2594" actId="700"/>
          <ac:spMkLst>
            <pc:docMk/>
            <pc:sldMk cId="2908262016" sldId="308"/>
            <ac:spMk id="2" creationId="{EC87DE66-E4F5-4C7B-A41D-FB7035038B93}"/>
          </ac:spMkLst>
        </pc:spChg>
        <pc:spChg chg="del">
          <ac:chgData name="Ángel David Carrillo" userId="02855199ad941d4d" providerId="LiveId" clId="{B7A1AE8A-7A3E-4916-98B9-89308EFF3BF1}" dt="2021-08-27T16:20:43.487" v="2594" actId="700"/>
          <ac:spMkLst>
            <pc:docMk/>
            <pc:sldMk cId="2908262016" sldId="308"/>
            <ac:spMk id="3" creationId="{BF4818CD-6496-4A7F-BCBD-A27EECD26D02}"/>
          </ac:spMkLst>
        </pc:spChg>
        <pc:spChg chg="del">
          <ac:chgData name="Ángel David Carrillo" userId="02855199ad941d4d" providerId="LiveId" clId="{B7A1AE8A-7A3E-4916-98B9-89308EFF3BF1}" dt="2021-08-27T16:20:43.487" v="2594" actId="700"/>
          <ac:spMkLst>
            <pc:docMk/>
            <pc:sldMk cId="2908262016" sldId="308"/>
            <ac:spMk id="4" creationId="{8EB5FA4C-D9B7-4511-AF15-ADF161FC6ABA}"/>
          </ac:spMkLst>
        </pc:spChg>
        <pc:spChg chg="mod ord">
          <ac:chgData name="Ángel David Carrillo" userId="02855199ad941d4d" providerId="LiveId" clId="{B7A1AE8A-7A3E-4916-98B9-89308EFF3BF1}" dt="2021-08-27T16:38:56.710" v="3298" actId="700"/>
          <ac:spMkLst>
            <pc:docMk/>
            <pc:sldMk cId="2908262016" sldId="308"/>
            <ac:spMk id="5" creationId="{DF3A006A-5183-4E60-A6F6-0846EB316EEF}"/>
          </ac:spMkLst>
        </pc:spChg>
        <pc:spChg chg="add mod">
          <ac:chgData name="Ángel David Carrillo" userId="02855199ad941d4d" providerId="LiveId" clId="{B7A1AE8A-7A3E-4916-98B9-89308EFF3BF1}" dt="2021-08-27T16:38:27.029" v="3288" actId="113"/>
          <ac:spMkLst>
            <pc:docMk/>
            <pc:sldMk cId="2908262016" sldId="308"/>
            <ac:spMk id="6" creationId="{552465DA-B9E7-4CD9-9E50-D82C97934D89}"/>
          </ac:spMkLst>
        </pc:spChg>
        <pc:spChg chg="add mod">
          <ac:chgData name="Ángel David Carrillo" userId="02855199ad941d4d" providerId="LiveId" clId="{B7A1AE8A-7A3E-4916-98B9-89308EFF3BF1}" dt="2021-08-27T16:38:46.103" v="3296" actId="14100"/>
          <ac:spMkLst>
            <pc:docMk/>
            <pc:sldMk cId="2908262016" sldId="308"/>
            <ac:spMk id="7" creationId="{6246550A-87F5-4C93-8B23-131964405771}"/>
          </ac:spMkLst>
        </pc:spChg>
        <pc:spChg chg="add del mod ord">
          <ac:chgData name="Ángel David Carrillo" userId="02855199ad941d4d" providerId="LiveId" clId="{B7A1AE8A-7A3E-4916-98B9-89308EFF3BF1}" dt="2021-08-27T16:38:56.710" v="3298" actId="700"/>
          <ac:spMkLst>
            <pc:docMk/>
            <pc:sldMk cId="2908262016" sldId="308"/>
            <ac:spMk id="8" creationId="{6ACF0924-F4D2-4C3E-A956-CC9D16AB4AA2}"/>
          </ac:spMkLst>
        </pc:spChg>
      </pc:sldChg>
      <pc:sldChg chg="delSp modSp add mod">
        <pc:chgData name="Ángel David Carrillo" userId="02855199ad941d4d" providerId="LiveId" clId="{B7A1AE8A-7A3E-4916-98B9-89308EFF3BF1}" dt="2021-08-27T16:22:38.812" v="2629" actId="166"/>
        <pc:sldMkLst>
          <pc:docMk/>
          <pc:sldMk cId="3883390307" sldId="309"/>
        </pc:sldMkLst>
        <pc:spChg chg="mod ord">
          <ac:chgData name="Ángel David Carrillo" userId="02855199ad941d4d" providerId="LiveId" clId="{B7A1AE8A-7A3E-4916-98B9-89308EFF3BF1}" dt="2021-08-27T16:22:38.812" v="2629" actId="166"/>
          <ac:spMkLst>
            <pc:docMk/>
            <pc:sldMk cId="3883390307" sldId="309"/>
            <ac:spMk id="130" creationId="{00000000-0000-0000-0000-000000000000}"/>
          </ac:spMkLst>
        </pc:spChg>
        <pc:spChg chg="del">
          <ac:chgData name="Ángel David Carrillo" userId="02855199ad941d4d" providerId="LiveId" clId="{B7A1AE8A-7A3E-4916-98B9-89308EFF3BF1}" dt="2021-08-27T16:21:06.542" v="2627" actId="478"/>
          <ac:spMkLst>
            <pc:docMk/>
            <pc:sldMk cId="3883390307" sldId="309"/>
            <ac:spMk id="131" creationId="{00000000-0000-0000-0000-000000000000}"/>
          </ac:spMkLst>
        </pc:spChg>
        <pc:picChg chg="mod">
          <ac:chgData name="Ángel David Carrillo" userId="02855199ad941d4d" providerId="LiveId" clId="{B7A1AE8A-7A3E-4916-98B9-89308EFF3BF1}" dt="2021-08-27T16:22:30.737" v="2628" actId="14826"/>
          <ac:picMkLst>
            <pc:docMk/>
            <pc:sldMk cId="3883390307" sldId="309"/>
            <ac:picMk id="6" creationId="{CA241251-CC5D-4D04-8FA3-C8C7C0EE85BC}"/>
          </ac:picMkLst>
        </pc:picChg>
      </pc:sldChg>
      <pc:sldChg chg="addSp delSp modSp add mod ord delAnim modAnim">
        <pc:chgData name="Ángel David Carrillo" userId="02855199ad941d4d" providerId="LiveId" clId="{B7A1AE8A-7A3E-4916-98B9-89308EFF3BF1}" dt="2021-08-28T15:58:50.539" v="3307" actId="21"/>
        <pc:sldMkLst>
          <pc:docMk/>
          <pc:sldMk cId="3276194861" sldId="310"/>
        </pc:sldMkLst>
        <pc:spChg chg="mod">
          <ac:chgData name="Ángel David Carrillo" userId="02855199ad941d4d" providerId="LiveId" clId="{B7A1AE8A-7A3E-4916-98B9-89308EFF3BF1}" dt="2021-08-27T16:23:21.819" v="2680" actId="20577"/>
          <ac:spMkLst>
            <pc:docMk/>
            <pc:sldMk cId="3276194861" sldId="310"/>
            <ac:spMk id="8" creationId="{157A08E2-E349-477E-996B-DADA28342D71}"/>
          </ac:spMkLst>
        </pc:spChg>
        <pc:spChg chg="mod">
          <ac:chgData name="Ángel David Carrillo" userId="02855199ad941d4d" providerId="LiveId" clId="{B7A1AE8A-7A3E-4916-98B9-89308EFF3BF1}" dt="2021-08-27T16:24:12.184" v="2749" actId="20577"/>
          <ac:spMkLst>
            <pc:docMk/>
            <pc:sldMk cId="3276194861" sldId="310"/>
            <ac:spMk id="10" creationId="{85718258-6794-4C56-8293-BC7C0A9E2542}"/>
          </ac:spMkLst>
        </pc:spChg>
        <pc:spChg chg="mod">
          <ac:chgData name="Ángel David Carrillo" userId="02855199ad941d4d" providerId="LiveId" clId="{B7A1AE8A-7A3E-4916-98B9-89308EFF3BF1}" dt="2021-08-27T16:24:28.150" v="2812" actId="20577"/>
          <ac:spMkLst>
            <pc:docMk/>
            <pc:sldMk cId="3276194861" sldId="310"/>
            <ac:spMk id="13" creationId="{D405A72E-E2D3-44A2-9BE9-22582C54A370}"/>
          </ac:spMkLst>
        </pc:spChg>
        <pc:spChg chg="mod">
          <ac:chgData name="Ángel David Carrillo" userId="02855199ad941d4d" providerId="LiveId" clId="{B7A1AE8A-7A3E-4916-98B9-89308EFF3BF1}" dt="2021-08-27T16:24:40.471" v="2874" actId="20577"/>
          <ac:spMkLst>
            <pc:docMk/>
            <pc:sldMk cId="3276194861" sldId="310"/>
            <ac:spMk id="16" creationId="{657F9E76-B93B-4A2A-B153-1F70F9B27BA2}"/>
          </ac:spMkLst>
        </pc:spChg>
        <pc:spChg chg="mod">
          <ac:chgData name="Ángel David Carrillo" userId="02855199ad941d4d" providerId="LiveId" clId="{B7A1AE8A-7A3E-4916-98B9-89308EFF3BF1}" dt="2021-08-27T16:24:04.659" v="2719" actId="20577"/>
          <ac:spMkLst>
            <pc:docMk/>
            <pc:sldMk cId="3276194861" sldId="310"/>
            <ac:spMk id="19" creationId="{3C9006B6-356C-4C78-A618-54BEB65DF95C}"/>
          </ac:spMkLst>
        </pc:spChg>
        <pc:spChg chg="mod">
          <ac:chgData name="Ángel David Carrillo" userId="02855199ad941d4d" providerId="LiveId" clId="{B7A1AE8A-7A3E-4916-98B9-89308EFF3BF1}" dt="2021-08-27T16:24:31.356" v="2822" actId="20577"/>
          <ac:spMkLst>
            <pc:docMk/>
            <pc:sldMk cId="3276194861" sldId="310"/>
            <ac:spMk id="22" creationId="{19DDA810-113A-41CD-B8D9-CDB67504425F}"/>
          </ac:spMkLst>
        </pc:spChg>
        <pc:spChg chg="mod">
          <ac:chgData name="Ángel David Carrillo" userId="02855199ad941d4d" providerId="LiveId" clId="{B7A1AE8A-7A3E-4916-98B9-89308EFF3BF1}" dt="2021-08-27T16:24:36.053" v="2850" actId="20577"/>
          <ac:spMkLst>
            <pc:docMk/>
            <pc:sldMk cId="3276194861" sldId="310"/>
            <ac:spMk id="25" creationId="{CEA862E3-4279-4D71-BD0B-06A45BDFD3CA}"/>
          </ac:spMkLst>
        </pc:spChg>
        <pc:grpChg chg="add mod">
          <ac:chgData name="Ángel David Carrillo" userId="02855199ad941d4d" providerId="LiveId" clId="{B7A1AE8A-7A3E-4916-98B9-89308EFF3BF1}" dt="2021-08-27T16:25:11.521" v="2881" actId="1076"/>
          <ac:grpSpMkLst>
            <pc:docMk/>
            <pc:sldMk cId="3276194861" sldId="310"/>
            <ac:grpSpMk id="2" creationId="{FA58BC3B-D4AB-4B59-93C8-419EF03DA423}"/>
          </ac:grpSpMkLst>
        </pc:grpChg>
        <pc:grpChg chg="mod">
          <ac:chgData name="Ángel David Carrillo" userId="02855199ad941d4d" providerId="LiveId" clId="{B7A1AE8A-7A3E-4916-98B9-89308EFF3BF1}" dt="2021-08-27T16:24:55.164" v="2877" actId="164"/>
          <ac:grpSpMkLst>
            <pc:docMk/>
            <pc:sldMk cId="3276194861" sldId="310"/>
            <ac:grpSpMk id="9" creationId="{68CE1DB1-4250-43C2-BC8F-DB3500E4E476}"/>
          </ac:grpSpMkLst>
        </pc:grpChg>
        <pc:grpChg chg="mod">
          <ac:chgData name="Ángel David Carrillo" userId="02855199ad941d4d" providerId="LiveId" clId="{B7A1AE8A-7A3E-4916-98B9-89308EFF3BF1}" dt="2021-08-27T16:24:55.164" v="2877" actId="164"/>
          <ac:grpSpMkLst>
            <pc:docMk/>
            <pc:sldMk cId="3276194861" sldId="310"/>
            <ac:grpSpMk id="12" creationId="{E23A4587-5A48-4CC1-A709-4B221F8C7C10}"/>
          </ac:grpSpMkLst>
        </pc:grpChg>
        <pc:grpChg chg="mod">
          <ac:chgData name="Ángel David Carrillo" userId="02855199ad941d4d" providerId="LiveId" clId="{B7A1AE8A-7A3E-4916-98B9-89308EFF3BF1}" dt="2021-08-27T16:24:55.164" v="2877" actId="164"/>
          <ac:grpSpMkLst>
            <pc:docMk/>
            <pc:sldMk cId="3276194861" sldId="310"/>
            <ac:grpSpMk id="15" creationId="{586CAE7F-2163-4191-AD5E-6B5219BC0B91}"/>
          </ac:grpSpMkLst>
        </pc:grpChg>
        <pc:grpChg chg="mod">
          <ac:chgData name="Ángel David Carrillo" userId="02855199ad941d4d" providerId="LiveId" clId="{B7A1AE8A-7A3E-4916-98B9-89308EFF3BF1}" dt="2021-08-27T16:24:55.164" v="2877" actId="164"/>
          <ac:grpSpMkLst>
            <pc:docMk/>
            <pc:sldMk cId="3276194861" sldId="310"/>
            <ac:grpSpMk id="18" creationId="{BC6EC926-9714-4368-ABFD-2EF894D0D839}"/>
          </ac:grpSpMkLst>
        </pc:grpChg>
        <pc:grpChg chg="mod">
          <ac:chgData name="Ángel David Carrillo" userId="02855199ad941d4d" providerId="LiveId" clId="{B7A1AE8A-7A3E-4916-98B9-89308EFF3BF1}" dt="2021-08-27T16:24:55.164" v="2877" actId="164"/>
          <ac:grpSpMkLst>
            <pc:docMk/>
            <pc:sldMk cId="3276194861" sldId="310"/>
            <ac:grpSpMk id="21" creationId="{C267AD2C-7CAF-49DF-A87E-048C1046E3C0}"/>
          </ac:grpSpMkLst>
        </pc:grpChg>
        <pc:grpChg chg="mod">
          <ac:chgData name="Ángel David Carrillo" userId="02855199ad941d4d" providerId="LiveId" clId="{B7A1AE8A-7A3E-4916-98B9-89308EFF3BF1}" dt="2021-08-27T16:24:55.164" v="2877" actId="164"/>
          <ac:grpSpMkLst>
            <pc:docMk/>
            <pc:sldMk cId="3276194861" sldId="310"/>
            <ac:grpSpMk id="24" creationId="{B6774402-BBA4-4FE3-B930-C14838AEC28F}"/>
          </ac:grpSpMkLst>
        </pc:grpChg>
        <pc:grpChg chg="del">
          <ac:chgData name="Ángel David Carrillo" userId="02855199ad941d4d" providerId="LiveId" clId="{B7A1AE8A-7A3E-4916-98B9-89308EFF3BF1}" dt="2021-08-27T16:24:42.912" v="2875" actId="478"/>
          <ac:grpSpMkLst>
            <pc:docMk/>
            <pc:sldMk cId="3276194861" sldId="310"/>
            <ac:grpSpMk id="36" creationId="{0034A96F-A559-4954-8961-027836BCF910}"/>
          </ac:grpSpMkLst>
        </pc:grpChg>
        <pc:picChg chg="mod">
          <ac:chgData name="Ángel David Carrillo" userId="02855199ad941d4d" providerId="LiveId" clId="{B7A1AE8A-7A3E-4916-98B9-89308EFF3BF1}" dt="2021-08-27T16:23:34.552" v="2682" actId="14826"/>
          <ac:picMkLst>
            <pc:docMk/>
            <pc:sldMk cId="3276194861" sldId="310"/>
            <ac:picMk id="11" creationId="{9E080FF0-7AE7-4158-9DDE-209B4D51D166}"/>
          </ac:picMkLst>
        </pc:picChg>
        <pc:picChg chg="mod">
          <ac:chgData name="Ángel David Carrillo" userId="02855199ad941d4d" providerId="LiveId" clId="{B7A1AE8A-7A3E-4916-98B9-89308EFF3BF1}" dt="2021-08-27T16:23:39.612" v="2683" actId="14826"/>
          <ac:picMkLst>
            <pc:docMk/>
            <pc:sldMk cId="3276194861" sldId="310"/>
            <ac:picMk id="14" creationId="{00973136-AD14-41D5-904D-33D7186D49CF}"/>
          </ac:picMkLst>
        </pc:picChg>
        <pc:picChg chg="mod">
          <ac:chgData name="Ángel David Carrillo" userId="02855199ad941d4d" providerId="LiveId" clId="{B7A1AE8A-7A3E-4916-98B9-89308EFF3BF1}" dt="2021-08-27T16:23:58.168" v="2686" actId="14826"/>
          <ac:picMkLst>
            <pc:docMk/>
            <pc:sldMk cId="3276194861" sldId="310"/>
            <ac:picMk id="17" creationId="{088FEA59-01AE-4C86-BA45-D6E47B75C663}"/>
          </ac:picMkLst>
        </pc:picChg>
        <pc:picChg chg="mod">
          <ac:chgData name="Ángel David Carrillo" userId="02855199ad941d4d" providerId="LiveId" clId="{B7A1AE8A-7A3E-4916-98B9-89308EFF3BF1}" dt="2021-08-27T16:23:28.270" v="2681" actId="14826"/>
          <ac:picMkLst>
            <pc:docMk/>
            <pc:sldMk cId="3276194861" sldId="310"/>
            <ac:picMk id="20" creationId="{8CD02DE8-1868-466F-A2AC-39AB28ADA257}"/>
          </ac:picMkLst>
        </pc:picChg>
        <pc:picChg chg="mod">
          <ac:chgData name="Ángel David Carrillo" userId="02855199ad941d4d" providerId="LiveId" clId="{B7A1AE8A-7A3E-4916-98B9-89308EFF3BF1}" dt="2021-08-27T16:23:46.372" v="2684" actId="14826"/>
          <ac:picMkLst>
            <pc:docMk/>
            <pc:sldMk cId="3276194861" sldId="310"/>
            <ac:picMk id="23" creationId="{8D62B8FE-EEF5-4C86-A85F-145622EE85D7}"/>
          </ac:picMkLst>
        </pc:picChg>
        <pc:picChg chg="mod">
          <ac:chgData name="Ángel David Carrillo" userId="02855199ad941d4d" providerId="LiveId" clId="{B7A1AE8A-7A3E-4916-98B9-89308EFF3BF1}" dt="2021-08-27T16:23:52.444" v="2685" actId="14826"/>
          <ac:picMkLst>
            <pc:docMk/>
            <pc:sldMk cId="3276194861" sldId="310"/>
            <ac:picMk id="26" creationId="{0F2C370F-4EF7-4E28-BB68-F20CB8A49B7B}"/>
          </ac:picMkLst>
        </pc:picChg>
        <pc:picChg chg="add del mod">
          <ac:chgData name="Ángel David Carrillo" userId="02855199ad941d4d" providerId="LiveId" clId="{B7A1AE8A-7A3E-4916-98B9-89308EFF3BF1}" dt="2021-08-28T15:58:50.539" v="3307" actId="21"/>
          <ac:picMkLst>
            <pc:docMk/>
            <pc:sldMk cId="3276194861" sldId="310"/>
            <ac:picMk id="27" creationId="{245704E2-8FA2-468D-BC7E-EB65ADCBFFB5}"/>
          </ac:picMkLst>
        </pc:picChg>
        <pc:cxnChg chg="del">
          <ac:chgData name="Ángel David Carrillo" userId="02855199ad941d4d" providerId="LiveId" clId="{B7A1AE8A-7A3E-4916-98B9-89308EFF3BF1}" dt="2021-08-27T16:24:45.901" v="2876" actId="478"/>
          <ac:cxnSpMkLst>
            <pc:docMk/>
            <pc:sldMk cId="3276194861" sldId="310"/>
            <ac:cxnSpMk id="31" creationId="{DBF1A117-EE21-4910-B15B-B0DAFE2B1778}"/>
          </ac:cxnSpMkLst>
        </pc:cxnChg>
        <pc:cxnChg chg="del">
          <ac:chgData name="Ángel David Carrillo" userId="02855199ad941d4d" providerId="LiveId" clId="{B7A1AE8A-7A3E-4916-98B9-89308EFF3BF1}" dt="2021-08-27T16:24:45.901" v="2876" actId="478"/>
          <ac:cxnSpMkLst>
            <pc:docMk/>
            <pc:sldMk cId="3276194861" sldId="310"/>
            <ac:cxnSpMk id="32" creationId="{AD9E8B31-DAE0-450B-98C5-9654B108283D}"/>
          </ac:cxnSpMkLst>
        </pc:cxnChg>
        <pc:cxnChg chg="del">
          <ac:chgData name="Ángel David Carrillo" userId="02855199ad941d4d" providerId="LiveId" clId="{B7A1AE8A-7A3E-4916-98B9-89308EFF3BF1}" dt="2021-08-27T16:24:45.901" v="2876" actId="478"/>
          <ac:cxnSpMkLst>
            <pc:docMk/>
            <pc:sldMk cId="3276194861" sldId="310"/>
            <ac:cxnSpMk id="33" creationId="{0A9302F1-BFF2-417B-A3B8-33D1E8A53127}"/>
          </ac:cxnSpMkLst>
        </pc:cxnChg>
        <pc:cxnChg chg="del">
          <ac:chgData name="Ángel David Carrillo" userId="02855199ad941d4d" providerId="LiveId" clId="{B7A1AE8A-7A3E-4916-98B9-89308EFF3BF1}" dt="2021-08-27T16:24:45.901" v="2876" actId="478"/>
          <ac:cxnSpMkLst>
            <pc:docMk/>
            <pc:sldMk cId="3276194861" sldId="310"/>
            <ac:cxnSpMk id="34" creationId="{1E097414-864D-4888-896D-F741F9AC0810}"/>
          </ac:cxnSpMkLst>
        </pc:cxnChg>
      </pc:sldChg>
      <pc:sldChg chg="add del">
        <pc:chgData name="Ángel David Carrillo" userId="02855199ad941d4d" providerId="LiveId" clId="{B7A1AE8A-7A3E-4916-98B9-89308EFF3BF1}" dt="2021-08-27T16:23:05.230" v="2631"/>
        <pc:sldMkLst>
          <pc:docMk/>
          <pc:sldMk cId="3810506964" sldId="310"/>
        </pc:sldMkLst>
      </pc:sldChg>
      <pc:sldChg chg="addSp delSp modSp new mod modClrScheme modAnim chgLayout">
        <pc:chgData name="Ángel David Carrillo" userId="02855199ad941d4d" providerId="LiveId" clId="{B7A1AE8A-7A3E-4916-98B9-89308EFF3BF1}" dt="2021-08-28T16:08:14.062" v="3423"/>
        <pc:sldMkLst>
          <pc:docMk/>
          <pc:sldMk cId="3606454881" sldId="311"/>
        </pc:sldMkLst>
        <pc:spChg chg="del mod ord">
          <ac:chgData name="Ángel David Carrillo" userId="02855199ad941d4d" providerId="LiveId" clId="{B7A1AE8A-7A3E-4916-98B9-89308EFF3BF1}" dt="2021-08-27T16:25:26.667" v="2883" actId="700"/>
          <ac:spMkLst>
            <pc:docMk/>
            <pc:sldMk cId="3606454881" sldId="311"/>
            <ac:spMk id="2" creationId="{F55E93AD-1F24-40D6-A29D-73A042F1D272}"/>
          </ac:spMkLst>
        </pc:spChg>
        <pc:spChg chg="del mod ord">
          <ac:chgData name="Ángel David Carrillo" userId="02855199ad941d4d" providerId="LiveId" clId="{B7A1AE8A-7A3E-4916-98B9-89308EFF3BF1}" dt="2021-08-27T16:25:26.667" v="2883" actId="700"/>
          <ac:spMkLst>
            <pc:docMk/>
            <pc:sldMk cId="3606454881" sldId="311"/>
            <ac:spMk id="3" creationId="{9B15CDF0-4BA8-499A-9D7E-8758D08DD98C}"/>
          </ac:spMkLst>
        </pc:spChg>
        <pc:spChg chg="del mod ord">
          <ac:chgData name="Ángel David Carrillo" userId="02855199ad941d4d" providerId="LiveId" clId="{B7A1AE8A-7A3E-4916-98B9-89308EFF3BF1}" dt="2021-08-27T16:25:26.667" v="2883" actId="700"/>
          <ac:spMkLst>
            <pc:docMk/>
            <pc:sldMk cId="3606454881" sldId="311"/>
            <ac:spMk id="4" creationId="{27A00FD1-8174-4285-B670-AB269EE01B98}"/>
          </ac:spMkLst>
        </pc:spChg>
        <pc:spChg chg="del">
          <ac:chgData name="Ángel David Carrillo" userId="02855199ad941d4d" providerId="LiveId" clId="{B7A1AE8A-7A3E-4916-98B9-89308EFF3BF1}" dt="2021-08-27T16:25:26.667" v="2883" actId="700"/>
          <ac:spMkLst>
            <pc:docMk/>
            <pc:sldMk cId="3606454881" sldId="311"/>
            <ac:spMk id="5" creationId="{23D0ADC0-47F7-433A-BAAF-83230EB35FFC}"/>
          </ac:spMkLst>
        </pc:spChg>
        <pc:spChg chg="del mod ord">
          <ac:chgData name="Ángel David Carrillo" userId="02855199ad941d4d" providerId="LiveId" clId="{B7A1AE8A-7A3E-4916-98B9-89308EFF3BF1}" dt="2021-08-27T16:25:29.772" v="2884" actId="478"/>
          <ac:spMkLst>
            <pc:docMk/>
            <pc:sldMk cId="3606454881" sldId="311"/>
            <ac:spMk id="6" creationId="{E22274CC-0B1D-4DD5-97ED-FE2115969DF5}"/>
          </ac:spMkLst>
        </pc:spChg>
        <pc:spChg chg="add del mod ord">
          <ac:chgData name="Ángel David Carrillo" userId="02855199ad941d4d" providerId="LiveId" clId="{B7A1AE8A-7A3E-4916-98B9-89308EFF3BF1}" dt="2021-08-27T16:25:29.772" v="2884" actId="478"/>
          <ac:spMkLst>
            <pc:docMk/>
            <pc:sldMk cId="3606454881" sldId="311"/>
            <ac:spMk id="7" creationId="{E1A5128F-26F9-4A7F-9C4B-6D42C552A887}"/>
          </ac:spMkLst>
        </pc:spChg>
        <pc:spChg chg="add del mod ord">
          <ac:chgData name="Ángel David Carrillo" userId="02855199ad941d4d" providerId="LiveId" clId="{B7A1AE8A-7A3E-4916-98B9-89308EFF3BF1}" dt="2021-08-27T16:25:29.772" v="2884" actId="478"/>
          <ac:spMkLst>
            <pc:docMk/>
            <pc:sldMk cId="3606454881" sldId="311"/>
            <ac:spMk id="8" creationId="{B8D2A582-1CA2-43AD-886A-0CF880F199E5}"/>
          </ac:spMkLst>
        </pc:spChg>
        <pc:spChg chg="add del mod ord">
          <ac:chgData name="Ángel David Carrillo" userId="02855199ad941d4d" providerId="LiveId" clId="{B7A1AE8A-7A3E-4916-98B9-89308EFF3BF1}" dt="2021-08-27T16:25:29.772" v="2884" actId="478"/>
          <ac:spMkLst>
            <pc:docMk/>
            <pc:sldMk cId="3606454881" sldId="311"/>
            <ac:spMk id="9" creationId="{6717728B-B880-4E45-B578-695A8FA08B42}"/>
          </ac:spMkLst>
        </pc:spChg>
        <pc:spChg chg="add mod">
          <ac:chgData name="Ángel David Carrillo" userId="02855199ad941d4d" providerId="LiveId" clId="{B7A1AE8A-7A3E-4916-98B9-89308EFF3BF1}" dt="2021-08-28T15:59:02.120" v="3312"/>
          <ac:spMkLst>
            <pc:docMk/>
            <pc:sldMk cId="3606454881" sldId="311"/>
            <ac:spMk id="10" creationId="{5606C0EB-A05F-466D-BAE1-0BE1CCAD9125}"/>
          </ac:spMkLst>
        </pc:spChg>
        <pc:spChg chg="mod">
          <ac:chgData name="Ángel David Carrillo" userId="02855199ad941d4d" providerId="LiveId" clId="{B7A1AE8A-7A3E-4916-98B9-89308EFF3BF1}" dt="2021-08-28T15:58:52.952" v="3309" actId="20577"/>
          <ac:spMkLst>
            <pc:docMk/>
            <pc:sldMk cId="3606454881" sldId="311"/>
            <ac:spMk id="12" creationId="{770995B8-3ACD-44B4-B75A-2984636CF35E}"/>
          </ac:spMkLst>
        </pc:spChg>
        <pc:spChg chg="mod">
          <ac:chgData name="Ángel David Carrillo" userId="02855199ad941d4d" providerId="LiveId" clId="{B7A1AE8A-7A3E-4916-98B9-89308EFF3BF1}" dt="2021-08-28T16:02:14.735" v="3383" actId="1076"/>
          <ac:spMkLst>
            <pc:docMk/>
            <pc:sldMk cId="3606454881" sldId="311"/>
            <ac:spMk id="13" creationId="{54D7D62C-B921-47F1-B5BD-6B2A683BB8C7}"/>
          </ac:spMkLst>
        </pc:spChg>
        <pc:spChg chg="mod">
          <ac:chgData name="Ángel David Carrillo" userId="02855199ad941d4d" providerId="LiveId" clId="{B7A1AE8A-7A3E-4916-98B9-89308EFF3BF1}" dt="2021-08-28T16:01:04.412" v="3360" actId="1076"/>
          <ac:spMkLst>
            <pc:docMk/>
            <pc:sldMk cId="3606454881" sldId="311"/>
            <ac:spMk id="15" creationId="{AAB09457-7614-4EAC-92A2-67452E055BE8}"/>
          </ac:spMkLst>
        </pc:spChg>
        <pc:spChg chg="mod">
          <ac:chgData name="Ángel David Carrillo" userId="02855199ad941d4d" providerId="LiveId" clId="{B7A1AE8A-7A3E-4916-98B9-89308EFF3BF1}" dt="2021-08-28T16:02:22.567" v="3386" actId="1076"/>
          <ac:spMkLst>
            <pc:docMk/>
            <pc:sldMk cId="3606454881" sldId="311"/>
            <ac:spMk id="16" creationId="{8443D5EC-9D73-43F7-96F2-C77DB0E1FC38}"/>
          </ac:spMkLst>
        </pc:spChg>
        <pc:spChg chg="mod">
          <ac:chgData name="Ángel David Carrillo" userId="02855199ad941d4d" providerId="LiveId" clId="{B7A1AE8A-7A3E-4916-98B9-89308EFF3BF1}" dt="2021-08-28T16:02:55.009" v="3393" actId="1076"/>
          <ac:spMkLst>
            <pc:docMk/>
            <pc:sldMk cId="3606454881" sldId="311"/>
            <ac:spMk id="18" creationId="{676C7668-5EC3-4303-A552-BDAD66829CFE}"/>
          </ac:spMkLst>
        </pc:spChg>
        <pc:spChg chg="mod">
          <ac:chgData name="Ángel David Carrillo" userId="02855199ad941d4d" providerId="LiveId" clId="{B7A1AE8A-7A3E-4916-98B9-89308EFF3BF1}" dt="2021-08-28T16:02:25.436" v="3387" actId="1076"/>
          <ac:spMkLst>
            <pc:docMk/>
            <pc:sldMk cId="3606454881" sldId="311"/>
            <ac:spMk id="19" creationId="{9D487965-CEF3-4452-8356-C8718E16462E}"/>
          </ac:spMkLst>
        </pc:spChg>
        <pc:spChg chg="mod">
          <ac:chgData name="Ángel David Carrillo" userId="02855199ad941d4d" providerId="LiveId" clId="{B7A1AE8A-7A3E-4916-98B9-89308EFF3BF1}" dt="2021-08-28T16:03:05.317" v="3394" actId="1076"/>
          <ac:spMkLst>
            <pc:docMk/>
            <pc:sldMk cId="3606454881" sldId="311"/>
            <ac:spMk id="21" creationId="{737D9143-E7AE-42D5-89C7-5C3F8E594C9A}"/>
          </ac:spMkLst>
        </pc:spChg>
        <pc:spChg chg="mod">
          <ac:chgData name="Ángel David Carrillo" userId="02855199ad941d4d" providerId="LiveId" clId="{B7A1AE8A-7A3E-4916-98B9-89308EFF3BF1}" dt="2021-08-28T16:02:28.974" v="3388" actId="1076"/>
          <ac:spMkLst>
            <pc:docMk/>
            <pc:sldMk cId="3606454881" sldId="311"/>
            <ac:spMk id="22" creationId="{4B022A84-A0C5-418B-AA8B-53C203CA34A8}"/>
          </ac:spMkLst>
        </pc:spChg>
        <pc:spChg chg="mod">
          <ac:chgData name="Ángel David Carrillo" userId="02855199ad941d4d" providerId="LiveId" clId="{B7A1AE8A-7A3E-4916-98B9-89308EFF3BF1}" dt="2021-08-28T16:03:10.752" v="3395" actId="1076"/>
          <ac:spMkLst>
            <pc:docMk/>
            <pc:sldMk cId="3606454881" sldId="311"/>
            <ac:spMk id="24" creationId="{6F80CF80-929A-4BD0-A0E3-551D9B1AA67D}"/>
          </ac:spMkLst>
        </pc:spChg>
        <pc:spChg chg="mod">
          <ac:chgData name="Ángel David Carrillo" userId="02855199ad941d4d" providerId="LiveId" clId="{B7A1AE8A-7A3E-4916-98B9-89308EFF3BF1}" dt="2021-08-28T16:02:35.576" v="3389" actId="1076"/>
          <ac:spMkLst>
            <pc:docMk/>
            <pc:sldMk cId="3606454881" sldId="311"/>
            <ac:spMk id="25" creationId="{2BF70A56-CCF9-4871-829E-B955B9BC8E89}"/>
          </ac:spMkLst>
        </pc:spChg>
        <pc:spChg chg="add del">
          <ac:chgData name="Ángel David Carrillo" userId="02855199ad941d4d" providerId="LiveId" clId="{B7A1AE8A-7A3E-4916-98B9-89308EFF3BF1}" dt="2021-08-28T15:59:05.371" v="3314" actId="22"/>
          <ac:spMkLst>
            <pc:docMk/>
            <pc:sldMk cId="3606454881" sldId="311"/>
            <ac:spMk id="31" creationId="{21D9474E-D501-4F93-A833-4D11FD07875A}"/>
          </ac:spMkLst>
        </pc:spChg>
        <pc:spChg chg="add del">
          <ac:chgData name="Ángel David Carrillo" userId="02855199ad941d4d" providerId="LiveId" clId="{B7A1AE8A-7A3E-4916-98B9-89308EFF3BF1}" dt="2021-08-27T16:26:10.457" v="2938" actId="22"/>
          <ac:spMkLst>
            <pc:docMk/>
            <pc:sldMk cId="3606454881" sldId="311"/>
            <ac:spMk id="31" creationId="{3F4EF245-5EFE-4FA1-AC0B-4186C789617E}"/>
          </ac:spMkLst>
        </pc:spChg>
        <pc:spChg chg="add del">
          <ac:chgData name="Ángel David Carrillo" userId="02855199ad941d4d" providerId="LiveId" clId="{B7A1AE8A-7A3E-4916-98B9-89308EFF3BF1}" dt="2021-08-28T15:59:12.960" v="3318" actId="22"/>
          <ac:spMkLst>
            <pc:docMk/>
            <pc:sldMk cId="3606454881" sldId="311"/>
            <ac:spMk id="32" creationId="{CE707F15-98D1-43B6-8CB7-DDBCBCF04EBE}"/>
          </ac:spMkLst>
        </pc:spChg>
        <pc:spChg chg="add del">
          <ac:chgData name="Ángel David Carrillo" userId="02855199ad941d4d" providerId="LiveId" clId="{B7A1AE8A-7A3E-4916-98B9-89308EFF3BF1}" dt="2021-08-28T15:59:19.721" v="3322" actId="22"/>
          <ac:spMkLst>
            <pc:docMk/>
            <pc:sldMk cId="3606454881" sldId="311"/>
            <ac:spMk id="33" creationId="{1CAC918B-CA89-404E-9641-8988DD9338A1}"/>
          </ac:spMkLst>
        </pc:spChg>
        <pc:spChg chg="add del">
          <ac:chgData name="Ángel David Carrillo" userId="02855199ad941d4d" providerId="LiveId" clId="{B7A1AE8A-7A3E-4916-98B9-89308EFF3BF1}" dt="2021-08-27T16:29:30.231" v="2983" actId="22"/>
          <ac:spMkLst>
            <pc:docMk/>
            <pc:sldMk cId="3606454881" sldId="311"/>
            <ac:spMk id="35" creationId="{9EC883FC-8CEA-4E0D-9867-0483CA444824}"/>
          </ac:spMkLst>
        </pc:spChg>
        <pc:spChg chg="add del">
          <ac:chgData name="Ángel David Carrillo" userId="02855199ad941d4d" providerId="LiveId" clId="{B7A1AE8A-7A3E-4916-98B9-89308EFF3BF1}" dt="2021-08-28T15:59:26.800" v="3327" actId="22"/>
          <ac:spMkLst>
            <pc:docMk/>
            <pc:sldMk cId="3606454881" sldId="311"/>
            <ac:spMk id="36" creationId="{000D47CC-0C8D-48CC-BCCD-D8352F54A26D}"/>
          </ac:spMkLst>
        </pc:spChg>
        <pc:grpChg chg="add mod">
          <ac:chgData name="Ángel David Carrillo" userId="02855199ad941d4d" providerId="LiveId" clId="{B7A1AE8A-7A3E-4916-98B9-89308EFF3BF1}" dt="2021-08-28T16:07:06.950" v="3396" actId="164"/>
          <ac:grpSpMkLst>
            <pc:docMk/>
            <pc:sldMk cId="3606454881" sldId="311"/>
            <ac:grpSpMk id="11" creationId="{39FBEA5B-12F1-444E-BD9A-98CAF0AF631F}"/>
          </ac:grpSpMkLst>
        </pc:grpChg>
        <pc:grpChg chg="add mod">
          <ac:chgData name="Ángel David Carrillo" userId="02855199ad941d4d" providerId="LiveId" clId="{B7A1AE8A-7A3E-4916-98B9-89308EFF3BF1}" dt="2021-08-28T16:07:11.315" v="3397" actId="164"/>
          <ac:grpSpMkLst>
            <pc:docMk/>
            <pc:sldMk cId="3606454881" sldId="311"/>
            <ac:grpSpMk id="14" creationId="{35C5AC5E-ED8C-4275-800A-089AE213D15B}"/>
          </ac:grpSpMkLst>
        </pc:grpChg>
        <pc:grpChg chg="add mod">
          <ac:chgData name="Ángel David Carrillo" userId="02855199ad941d4d" providerId="LiveId" clId="{B7A1AE8A-7A3E-4916-98B9-89308EFF3BF1}" dt="2021-08-28T16:07:14.216" v="3398" actId="164"/>
          <ac:grpSpMkLst>
            <pc:docMk/>
            <pc:sldMk cId="3606454881" sldId="311"/>
            <ac:grpSpMk id="17" creationId="{11F93333-606F-4B2E-BEC4-49672EC79C03}"/>
          </ac:grpSpMkLst>
        </pc:grpChg>
        <pc:grpChg chg="add mod">
          <ac:chgData name="Ángel David Carrillo" userId="02855199ad941d4d" providerId="LiveId" clId="{B7A1AE8A-7A3E-4916-98B9-89308EFF3BF1}" dt="2021-08-28T16:07:16.733" v="3399" actId="164"/>
          <ac:grpSpMkLst>
            <pc:docMk/>
            <pc:sldMk cId="3606454881" sldId="311"/>
            <ac:grpSpMk id="20" creationId="{FB61797E-CF23-49FB-A24B-260F7B04C3DB}"/>
          </ac:grpSpMkLst>
        </pc:grpChg>
        <pc:grpChg chg="add mod">
          <ac:chgData name="Ángel David Carrillo" userId="02855199ad941d4d" providerId="LiveId" clId="{B7A1AE8A-7A3E-4916-98B9-89308EFF3BF1}" dt="2021-08-28T16:07:19.754" v="3400" actId="164"/>
          <ac:grpSpMkLst>
            <pc:docMk/>
            <pc:sldMk cId="3606454881" sldId="311"/>
            <ac:grpSpMk id="23" creationId="{52C50FC9-79CF-41C2-9C8B-1F5E2CE1894C}"/>
          </ac:grpSpMkLst>
        </pc:grpChg>
        <pc:grpChg chg="add mod">
          <ac:chgData name="Ángel David Carrillo" userId="02855199ad941d4d" providerId="LiveId" clId="{B7A1AE8A-7A3E-4916-98B9-89308EFF3BF1}" dt="2021-08-28T16:07:06.950" v="3396" actId="164"/>
          <ac:grpSpMkLst>
            <pc:docMk/>
            <pc:sldMk cId="3606454881" sldId="311"/>
            <ac:grpSpMk id="47" creationId="{30B38B4D-C40C-4AA5-886B-BD10774D58DE}"/>
          </ac:grpSpMkLst>
        </pc:grpChg>
        <pc:grpChg chg="add mod">
          <ac:chgData name="Ángel David Carrillo" userId="02855199ad941d4d" providerId="LiveId" clId="{B7A1AE8A-7A3E-4916-98B9-89308EFF3BF1}" dt="2021-08-28T16:07:11.315" v="3397" actId="164"/>
          <ac:grpSpMkLst>
            <pc:docMk/>
            <pc:sldMk cId="3606454881" sldId="311"/>
            <ac:grpSpMk id="48" creationId="{336E279E-218B-4171-9A5A-FE8AA21BEF6D}"/>
          </ac:grpSpMkLst>
        </pc:grpChg>
        <pc:grpChg chg="add mod">
          <ac:chgData name="Ángel David Carrillo" userId="02855199ad941d4d" providerId="LiveId" clId="{B7A1AE8A-7A3E-4916-98B9-89308EFF3BF1}" dt="2021-08-28T16:07:14.216" v="3398" actId="164"/>
          <ac:grpSpMkLst>
            <pc:docMk/>
            <pc:sldMk cId="3606454881" sldId="311"/>
            <ac:grpSpMk id="49" creationId="{6F91F7B2-FEC5-4654-A770-36E52F8D8DC4}"/>
          </ac:grpSpMkLst>
        </pc:grpChg>
        <pc:grpChg chg="add mod">
          <ac:chgData name="Ángel David Carrillo" userId="02855199ad941d4d" providerId="LiveId" clId="{B7A1AE8A-7A3E-4916-98B9-89308EFF3BF1}" dt="2021-08-28T16:07:16.733" v="3399" actId="164"/>
          <ac:grpSpMkLst>
            <pc:docMk/>
            <pc:sldMk cId="3606454881" sldId="311"/>
            <ac:grpSpMk id="50" creationId="{AA90D794-D71C-4460-A446-5F4E0C8716B1}"/>
          </ac:grpSpMkLst>
        </pc:grpChg>
        <pc:grpChg chg="add mod">
          <ac:chgData name="Ángel David Carrillo" userId="02855199ad941d4d" providerId="LiveId" clId="{B7A1AE8A-7A3E-4916-98B9-89308EFF3BF1}" dt="2021-08-28T16:07:19.754" v="3400" actId="164"/>
          <ac:grpSpMkLst>
            <pc:docMk/>
            <pc:sldMk cId="3606454881" sldId="311"/>
            <ac:grpSpMk id="51" creationId="{B9AFF95C-137C-4F21-BDB9-A7408CED11C6}"/>
          </ac:grpSpMkLst>
        </pc:grpChg>
        <pc:picChg chg="add mod">
          <ac:chgData name="Ángel David Carrillo" userId="02855199ad941d4d" providerId="LiveId" clId="{B7A1AE8A-7A3E-4916-98B9-89308EFF3BF1}" dt="2021-08-28T16:07:11.315" v="3397" actId="164"/>
          <ac:picMkLst>
            <pc:docMk/>
            <pc:sldMk cId="3606454881" sldId="311"/>
            <ac:picMk id="4" creationId="{7F62B5C2-3B62-4AA7-82A0-A10E80E9F3E8}"/>
          </ac:picMkLst>
        </pc:picChg>
        <pc:picChg chg="add mod">
          <ac:chgData name="Ángel David Carrillo" userId="02855199ad941d4d" providerId="LiveId" clId="{B7A1AE8A-7A3E-4916-98B9-89308EFF3BF1}" dt="2021-08-28T16:07:14.216" v="3398" actId="164"/>
          <ac:picMkLst>
            <pc:docMk/>
            <pc:sldMk cId="3606454881" sldId="311"/>
            <ac:picMk id="7" creationId="{1A0F9EC0-47D1-439E-9206-0873763AC4D0}"/>
          </ac:picMkLst>
        </pc:picChg>
        <pc:picChg chg="add mod">
          <ac:chgData name="Ángel David Carrillo" userId="02855199ad941d4d" providerId="LiveId" clId="{B7A1AE8A-7A3E-4916-98B9-89308EFF3BF1}" dt="2021-08-28T16:07:06.950" v="3396" actId="164"/>
          <ac:picMkLst>
            <pc:docMk/>
            <pc:sldMk cId="3606454881" sldId="311"/>
            <ac:picMk id="30" creationId="{510D76F0-0D21-42DF-BE7E-11000E61FE43}"/>
          </ac:picMkLst>
        </pc:picChg>
        <pc:picChg chg="add del">
          <ac:chgData name="Ángel David Carrillo" userId="02855199ad941d4d" providerId="LiveId" clId="{B7A1AE8A-7A3E-4916-98B9-89308EFF3BF1}" dt="2021-08-27T16:26:29.298" v="2949" actId="478"/>
          <ac:picMkLst>
            <pc:docMk/>
            <pc:sldMk cId="3606454881" sldId="311"/>
            <ac:picMk id="33" creationId="{DDF3F540-3165-4113-8861-C3FA84E4807B}"/>
          </ac:picMkLst>
        </pc:picChg>
        <pc:picChg chg="add mod">
          <ac:chgData name="Ángel David Carrillo" userId="02855199ad941d4d" providerId="LiveId" clId="{B7A1AE8A-7A3E-4916-98B9-89308EFF3BF1}" dt="2021-08-28T16:07:16.733" v="3399" actId="164"/>
          <ac:picMkLst>
            <pc:docMk/>
            <pc:sldMk cId="3606454881" sldId="311"/>
            <ac:picMk id="34" creationId="{698715A5-5A98-4208-9C5B-B29EADFE52C7}"/>
          </ac:picMkLst>
        </pc:picChg>
        <pc:picChg chg="add mod">
          <ac:chgData name="Ángel David Carrillo" userId="02855199ad941d4d" providerId="LiveId" clId="{B7A1AE8A-7A3E-4916-98B9-89308EFF3BF1}" dt="2021-08-28T16:07:19.754" v="3400" actId="164"/>
          <ac:picMkLst>
            <pc:docMk/>
            <pc:sldMk cId="3606454881" sldId="311"/>
            <ac:picMk id="38" creationId="{C24C2B83-0367-4FA6-BB97-9CE90883226A}"/>
          </ac:picMkLst>
        </pc:picChg>
        <pc:cxnChg chg="add mod">
          <ac:chgData name="Ángel David Carrillo" userId="02855199ad941d4d" providerId="LiveId" clId="{B7A1AE8A-7A3E-4916-98B9-89308EFF3BF1}" dt="2021-08-28T16:02:17.226" v="3385" actId="1076"/>
          <ac:cxnSpMkLst>
            <pc:docMk/>
            <pc:sldMk cId="3606454881" sldId="311"/>
            <ac:cxnSpMk id="26" creationId="{EDBE9982-7337-4838-965D-98968821875C}"/>
          </ac:cxnSpMkLst>
        </pc:cxnChg>
        <pc:cxnChg chg="add mod">
          <ac:chgData name="Ángel David Carrillo" userId="02855199ad941d4d" providerId="LiveId" clId="{B7A1AE8A-7A3E-4916-98B9-89308EFF3BF1}" dt="2021-08-28T16:02:55.009" v="3393" actId="1076"/>
          <ac:cxnSpMkLst>
            <pc:docMk/>
            <pc:sldMk cId="3606454881" sldId="311"/>
            <ac:cxnSpMk id="27" creationId="{74331EFC-ED17-4CA2-A085-2F1B525C91CB}"/>
          </ac:cxnSpMkLst>
        </pc:cxnChg>
        <pc:cxnChg chg="add mod">
          <ac:chgData name="Ángel David Carrillo" userId="02855199ad941d4d" providerId="LiveId" clId="{B7A1AE8A-7A3E-4916-98B9-89308EFF3BF1}" dt="2021-08-28T16:03:05.317" v="3394" actId="1076"/>
          <ac:cxnSpMkLst>
            <pc:docMk/>
            <pc:sldMk cId="3606454881" sldId="311"/>
            <ac:cxnSpMk id="28" creationId="{6F1826C0-4787-4329-A4E2-C1CEFF24544B}"/>
          </ac:cxnSpMkLst>
        </pc:cxnChg>
        <pc:cxnChg chg="add mod">
          <ac:chgData name="Ángel David Carrillo" userId="02855199ad941d4d" providerId="LiveId" clId="{B7A1AE8A-7A3E-4916-98B9-89308EFF3BF1}" dt="2021-08-28T16:03:10.752" v="3395" actId="1076"/>
          <ac:cxnSpMkLst>
            <pc:docMk/>
            <pc:sldMk cId="3606454881" sldId="311"/>
            <ac:cxnSpMk id="29" creationId="{016D0302-3170-42FD-BEC8-79F588F48758}"/>
          </ac:cxnSpMkLst>
        </pc:cxnChg>
      </pc:sldChg>
      <pc:sldChg chg="add del setBg">
        <pc:chgData name="Ángel David Carrillo" userId="02855199ad941d4d" providerId="LiveId" clId="{B7A1AE8A-7A3E-4916-98B9-89308EFF3BF1}" dt="2021-08-27T16:29:55.801" v="2985"/>
        <pc:sldMkLst>
          <pc:docMk/>
          <pc:sldMk cId="1586284311" sldId="312"/>
        </pc:sldMkLst>
      </pc:sldChg>
      <pc:sldChg chg="modSp add mod">
        <pc:chgData name="Ángel David Carrillo" userId="02855199ad941d4d" providerId="LiveId" clId="{B7A1AE8A-7A3E-4916-98B9-89308EFF3BF1}" dt="2021-08-28T17:48:56.431" v="3858" actId="3626"/>
        <pc:sldMkLst>
          <pc:docMk/>
          <pc:sldMk cId="3540563061" sldId="312"/>
        </pc:sldMkLst>
        <pc:spChg chg="mod">
          <ac:chgData name="Ángel David Carrillo" userId="02855199ad941d4d" providerId="LiveId" clId="{B7A1AE8A-7A3E-4916-98B9-89308EFF3BF1}" dt="2021-08-28T17:48:56.431" v="3858" actId="3626"/>
          <ac:spMkLst>
            <pc:docMk/>
            <pc:sldMk cId="3540563061" sldId="312"/>
            <ac:spMk id="88" creationId="{00000000-0000-0000-0000-000000000000}"/>
          </ac:spMkLst>
        </pc:spChg>
      </pc:sldChg>
      <pc:sldChg chg="modSp add del mod ord modShow">
        <pc:chgData name="Ángel David Carrillo" userId="02855199ad941d4d" providerId="LiveId" clId="{B7A1AE8A-7A3E-4916-98B9-89308EFF3BF1}" dt="2021-08-28T16:14:32.227" v="3636" actId="47"/>
        <pc:sldMkLst>
          <pc:docMk/>
          <pc:sldMk cId="3099288925" sldId="313"/>
        </pc:sldMkLst>
        <pc:picChg chg="mod">
          <ac:chgData name="Ángel David Carrillo" userId="02855199ad941d4d" providerId="LiveId" clId="{B7A1AE8A-7A3E-4916-98B9-89308EFF3BF1}" dt="2021-08-27T16:32:04.016" v="3095" actId="14826"/>
          <ac:picMkLst>
            <pc:docMk/>
            <pc:sldMk cId="3099288925" sldId="313"/>
            <ac:picMk id="129" creationId="{00000000-0000-0000-0000-000000000000}"/>
          </ac:picMkLst>
        </pc:picChg>
      </pc:sldChg>
      <pc:sldChg chg="addSp delSp modSp new mod modClrScheme chgLayout">
        <pc:chgData name="Ángel David Carrillo" userId="02855199ad941d4d" providerId="LiveId" clId="{B7A1AE8A-7A3E-4916-98B9-89308EFF3BF1}" dt="2021-08-27T16:34:15.869" v="3169" actId="14100"/>
        <pc:sldMkLst>
          <pc:docMk/>
          <pc:sldMk cId="3826604149" sldId="314"/>
        </pc:sldMkLst>
        <pc:spChg chg="mod ord">
          <ac:chgData name="Ángel David Carrillo" userId="02855199ad941d4d" providerId="LiveId" clId="{B7A1AE8A-7A3E-4916-98B9-89308EFF3BF1}" dt="2021-08-27T16:32:46.958" v="3097" actId="700"/>
          <ac:spMkLst>
            <pc:docMk/>
            <pc:sldMk cId="3826604149" sldId="314"/>
            <ac:spMk id="2" creationId="{111583E8-254E-439E-A64D-495E17285711}"/>
          </ac:spMkLst>
        </pc:spChg>
        <pc:spChg chg="add del">
          <ac:chgData name="Ángel David Carrillo" userId="02855199ad941d4d" providerId="LiveId" clId="{B7A1AE8A-7A3E-4916-98B9-89308EFF3BF1}" dt="2021-08-27T16:33:06.218" v="3100" actId="22"/>
          <ac:spMkLst>
            <pc:docMk/>
            <pc:sldMk cId="3826604149" sldId="314"/>
            <ac:spMk id="5" creationId="{398A9876-2E38-4C43-BCE0-A800EA109526}"/>
          </ac:spMkLst>
        </pc:spChg>
        <pc:spChg chg="add mod ord">
          <ac:chgData name="Ángel David Carrillo" userId="02855199ad941d4d" providerId="LiveId" clId="{B7A1AE8A-7A3E-4916-98B9-89308EFF3BF1}" dt="2021-08-27T16:34:02.736" v="3166" actId="13244"/>
          <ac:spMkLst>
            <pc:docMk/>
            <pc:sldMk cId="3826604149" sldId="314"/>
            <ac:spMk id="6" creationId="{4F425C99-DDE2-440C-995A-EE28231D1587}"/>
          </ac:spMkLst>
        </pc:spChg>
        <pc:spChg chg="add mod">
          <ac:chgData name="Ángel David Carrillo" userId="02855199ad941d4d" providerId="LiveId" clId="{B7A1AE8A-7A3E-4916-98B9-89308EFF3BF1}" dt="2021-08-27T16:34:15.869" v="3169" actId="14100"/>
          <ac:spMkLst>
            <pc:docMk/>
            <pc:sldMk cId="3826604149" sldId="314"/>
            <ac:spMk id="7" creationId="{364867CD-9310-4690-A14D-DC32AD77F180}"/>
          </ac:spMkLst>
        </pc:spChg>
        <pc:picChg chg="add mod">
          <ac:chgData name="Ángel David Carrillo" userId="02855199ad941d4d" providerId="LiveId" clId="{B7A1AE8A-7A3E-4916-98B9-89308EFF3BF1}" dt="2021-08-27T16:34:08.693" v="3168" actId="1076"/>
          <ac:picMkLst>
            <pc:docMk/>
            <pc:sldMk cId="3826604149" sldId="314"/>
            <ac:picMk id="2050" creationId="{673AA9E7-728E-4E9A-8D96-9697F867166E}"/>
          </ac:picMkLst>
        </pc:picChg>
      </pc:sldChg>
      <pc:sldChg chg="add">
        <pc:chgData name="Ángel David Carrillo" userId="02855199ad941d4d" providerId="LiveId" clId="{B7A1AE8A-7A3E-4916-98B9-89308EFF3BF1}" dt="2021-08-27T16:36:16.014" v="3225"/>
        <pc:sldMkLst>
          <pc:docMk/>
          <pc:sldMk cId="747421625" sldId="315"/>
        </pc:sldMkLst>
      </pc:sldChg>
      <pc:sldChg chg="add del setBg">
        <pc:chgData name="Ángel David Carrillo" userId="02855199ad941d4d" providerId="LiveId" clId="{B7A1AE8A-7A3E-4916-98B9-89308EFF3BF1}" dt="2021-08-27T16:38:02.129" v="3273" actId="47"/>
        <pc:sldMkLst>
          <pc:docMk/>
          <pc:sldMk cId="1269076921" sldId="316"/>
        </pc:sldMkLst>
      </pc:sldChg>
      <pc:sldMasterChg chg="addSldLayout delSldLayout modSldLayout">
        <pc:chgData name="Ángel David Carrillo" userId="02855199ad941d4d" providerId="LiveId" clId="{B7A1AE8A-7A3E-4916-98B9-89308EFF3BF1}" dt="2021-08-28T16:14:32.227" v="3636" actId="47"/>
        <pc:sldMasterMkLst>
          <pc:docMk/>
          <pc:sldMasterMk cId="0" sldId="2147483659"/>
        </pc:sldMasterMkLst>
        <pc:sldLayoutChg chg="addSp modSp">
          <pc:chgData name="Ángel David Carrillo" userId="02855199ad941d4d" providerId="LiveId" clId="{B7A1AE8A-7A3E-4916-98B9-89308EFF3BF1}" dt="2021-08-27T14:02:25.198" v="586"/>
          <pc:sldLayoutMkLst>
            <pc:docMk/>
            <pc:sldMasterMk cId="0" sldId="2147483659"/>
            <pc:sldLayoutMk cId="0" sldId="2147483649"/>
          </pc:sldLayoutMkLst>
          <pc:picChg chg="add mod">
            <ac:chgData name="Ángel David Carrillo" userId="02855199ad941d4d" providerId="LiveId" clId="{B7A1AE8A-7A3E-4916-98B9-89308EFF3BF1}" dt="2021-08-27T14:02:25.198" v="586"/>
            <ac:picMkLst>
              <pc:docMk/>
              <pc:sldMasterMk cId="0" sldId="2147483659"/>
              <pc:sldLayoutMk cId="0" sldId="2147483649"/>
              <ac:picMk id="6" creationId="{CF39C596-6141-43A1-9F24-93D754EA9F95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26.491" v="587"/>
          <pc:sldLayoutMkLst>
            <pc:docMk/>
            <pc:sldMasterMk cId="0" sldId="2147483659"/>
            <pc:sldLayoutMk cId="0" sldId="2147483650"/>
          </pc:sldLayoutMkLst>
          <pc:picChg chg="add mod">
            <ac:chgData name="Ángel David Carrillo" userId="02855199ad941d4d" providerId="LiveId" clId="{B7A1AE8A-7A3E-4916-98B9-89308EFF3BF1}" dt="2021-08-27T14:02:26.491" v="587"/>
            <ac:picMkLst>
              <pc:docMk/>
              <pc:sldMasterMk cId="0" sldId="2147483659"/>
              <pc:sldLayoutMk cId="0" sldId="2147483650"/>
              <ac:picMk id="5" creationId="{651AEF0A-6CDF-45AA-9275-8EB3B70928BF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27.009" v="588"/>
          <pc:sldLayoutMkLst>
            <pc:docMk/>
            <pc:sldMasterMk cId="0" sldId="2147483659"/>
            <pc:sldLayoutMk cId="0" sldId="2147483651"/>
          </pc:sldLayoutMkLst>
          <pc:picChg chg="add mod">
            <ac:chgData name="Ángel David Carrillo" userId="02855199ad941d4d" providerId="LiveId" clId="{B7A1AE8A-7A3E-4916-98B9-89308EFF3BF1}" dt="2021-08-27T14:02:27.009" v="588"/>
            <ac:picMkLst>
              <pc:docMk/>
              <pc:sldMasterMk cId="0" sldId="2147483659"/>
              <pc:sldLayoutMk cId="0" sldId="2147483651"/>
              <ac:picMk id="6" creationId="{C0A58AFE-084C-4B90-9445-9672235729F5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27.997" v="589"/>
          <pc:sldLayoutMkLst>
            <pc:docMk/>
            <pc:sldMasterMk cId="0" sldId="2147483659"/>
            <pc:sldLayoutMk cId="0" sldId="2147483652"/>
          </pc:sldLayoutMkLst>
          <pc:picChg chg="add mod">
            <ac:chgData name="Ángel David Carrillo" userId="02855199ad941d4d" providerId="LiveId" clId="{B7A1AE8A-7A3E-4916-98B9-89308EFF3BF1}" dt="2021-08-27T14:02:27.997" v="589"/>
            <ac:picMkLst>
              <pc:docMk/>
              <pc:sldMasterMk cId="0" sldId="2147483659"/>
              <pc:sldLayoutMk cId="0" sldId="2147483652"/>
              <ac:picMk id="7" creationId="{C6AD5EFD-9A58-44BB-9E6F-245BA222BF4D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28.496" v="590"/>
          <pc:sldLayoutMkLst>
            <pc:docMk/>
            <pc:sldMasterMk cId="0" sldId="2147483659"/>
            <pc:sldLayoutMk cId="0" sldId="2147483653"/>
          </pc:sldLayoutMkLst>
          <pc:picChg chg="add mod">
            <ac:chgData name="Ángel David Carrillo" userId="02855199ad941d4d" providerId="LiveId" clId="{B7A1AE8A-7A3E-4916-98B9-89308EFF3BF1}" dt="2021-08-27T14:02:28.496" v="590"/>
            <ac:picMkLst>
              <pc:docMk/>
              <pc:sldMasterMk cId="0" sldId="2147483659"/>
              <pc:sldLayoutMk cId="0" sldId="2147483653"/>
              <ac:picMk id="8" creationId="{F8C98F29-0F75-4F5F-8CEB-0CE46B5D34DD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29.017" v="591"/>
          <pc:sldLayoutMkLst>
            <pc:docMk/>
            <pc:sldMasterMk cId="0" sldId="2147483659"/>
            <pc:sldLayoutMk cId="0" sldId="2147483654"/>
          </pc:sldLayoutMkLst>
          <pc:picChg chg="add mod">
            <ac:chgData name="Ángel David Carrillo" userId="02855199ad941d4d" providerId="LiveId" clId="{B7A1AE8A-7A3E-4916-98B9-89308EFF3BF1}" dt="2021-08-27T14:02:29.017" v="591"/>
            <ac:picMkLst>
              <pc:docMk/>
              <pc:sldMasterMk cId="0" sldId="2147483659"/>
              <pc:sldLayoutMk cId="0" sldId="2147483654"/>
              <ac:picMk id="5" creationId="{0F45600F-3712-467E-9999-F2875ECEA61E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30.089" v="592"/>
          <pc:sldLayoutMkLst>
            <pc:docMk/>
            <pc:sldMasterMk cId="0" sldId="2147483659"/>
            <pc:sldLayoutMk cId="0" sldId="2147483655"/>
          </pc:sldLayoutMkLst>
          <pc:picChg chg="add mod">
            <ac:chgData name="Ángel David Carrillo" userId="02855199ad941d4d" providerId="LiveId" clId="{B7A1AE8A-7A3E-4916-98B9-89308EFF3BF1}" dt="2021-08-27T14:02:30.089" v="592"/>
            <ac:picMkLst>
              <pc:docMk/>
              <pc:sldMasterMk cId="0" sldId="2147483659"/>
              <pc:sldLayoutMk cId="0" sldId="2147483655"/>
              <ac:picMk id="5" creationId="{8468FFBF-883F-4706-9566-7C9B9B3D2A6A}"/>
            </ac:picMkLst>
          </pc:picChg>
        </pc:sldLayoutChg>
        <pc:sldLayoutChg chg="addSp modSp">
          <pc:chgData name="Ángel David Carrillo" userId="02855199ad941d4d" providerId="LiveId" clId="{B7A1AE8A-7A3E-4916-98B9-89308EFF3BF1}" dt="2021-08-27T14:02:31.415" v="593"/>
          <pc:sldLayoutMkLst>
            <pc:docMk/>
            <pc:sldMasterMk cId="0" sldId="2147483659"/>
            <pc:sldLayoutMk cId="0" sldId="2147483656"/>
          </pc:sldLayoutMkLst>
          <pc:picChg chg="add mod">
            <ac:chgData name="Ángel David Carrillo" userId="02855199ad941d4d" providerId="LiveId" clId="{B7A1AE8A-7A3E-4916-98B9-89308EFF3BF1}" dt="2021-08-27T14:02:31.415" v="593"/>
            <ac:picMkLst>
              <pc:docMk/>
              <pc:sldMasterMk cId="0" sldId="2147483659"/>
              <pc:sldLayoutMk cId="0" sldId="2147483656"/>
              <ac:picMk id="4" creationId="{D88F9D51-82D8-40D7-B90F-34E594F0538E}"/>
            </ac:picMkLst>
          </pc:picChg>
        </pc:sldLayoutChg>
        <pc:sldLayoutChg chg="addSp delSp modSp del mod">
          <pc:chgData name="Ángel David Carrillo" userId="02855199ad941d4d" providerId="LiveId" clId="{B7A1AE8A-7A3E-4916-98B9-89308EFF3BF1}" dt="2021-08-28T16:14:32.227" v="3636" actId="47"/>
          <pc:sldLayoutMkLst>
            <pc:docMk/>
            <pc:sldMasterMk cId="0" sldId="2147483659"/>
            <pc:sldLayoutMk cId="0" sldId="2147483658"/>
          </pc:sldLayoutMkLst>
          <pc:picChg chg="add del mod">
            <ac:chgData name="Ángel David Carrillo" userId="02855199ad941d4d" providerId="LiveId" clId="{B7A1AE8A-7A3E-4916-98B9-89308EFF3BF1}" dt="2021-08-27T14:03:18.112" v="607" actId="478"/>
            <ac:picMkLst>
              <pc:docMk/>
              <pc:sldMasterMk cId="0" sldId="2147483659"/>
              <pc:sldLayoutMk cId="0" sldId="2147483658"/>
              <ac:picMk id="4" creationId="{B2BE14F6-36FA-41BD-8FE8-A4A8864265EC}"/>
            </ac:picMkLst>
          </pc:picChg>
          <pc:picChg chg="add mod">
            <ac:chgData name="Ángel David Carrillo" userId="02855199ad941d4d" providerId="LiveId" clId="{B7A1AE8A-7A3E-4916-98B9-89308EFF3BF1}" dt="2021-08-27T14:06:50.228" v="705"/>
            <ac:picMkLst>
              <pc:docMk/>
              <pc:sldMasterMk cId="0" sldId="2147483659"/>
              <pc:sldLayoutMk cId="0" sldId="2147483658"/>
              <ac:picMk id="5" creationId="{86E7C491-DA6C-4B84-8EF9-F56199513FE7}"/>
            </ac:picMkLst>
          </pc:picChg>
        </pc:sldLayoutChg>
        <pc:sldLayoutChg chg="addSp delSp modSp new mod replId setBg">
          <pc:chgData name="Ángel David Carrillo" userId="02855199ad941d4d" providerId="LiveId" clId="{B7A1AE8A-7A3E-4916-98B9-89308EFF3BF1}" dt="2021-08-27T14:19:40.467" v="1118" actId="207"/>
          <pc:sldLayoutMkLst>
            <pc:docMk/>
            <pc:sldMasterMk cId="0" sldId="2147483659"/>
            <pc:sldLayoutMk cId="948697953" sldId="2147483660"/>
          </pc:sldLayoutMkLst>
          <pc:spChg chg="del">
            <ac:chgData name="Ángel David Carrillo" userId="02855199ad941d4d" providerId="LiveId" clId="{B7A1AE8A-7A3E-4916-98B9-89308EFF3BF1}" dt="2021-08-27T14:08:47.052" v="723" actId="478"/>
            <ac:spMkLst>
              <pc:docMk/>
              <pc:sldMasterMk cId="0" sldId="2147483659"/>
              <pc:sldLayoutMk cId="948697953" sldId="2147483660"/>
              <ac:spMk id="2" creationId="{CEA183F1-D942-436C-BF8F-A32480483E17}"/>
            </ac:spMkLst>
          </pc:spChg>
          <pc:spChg chg="mod">
            <ac:chgData name="Ángel David Carrillo" userId="02855199ad941d4d" providerId="LiveId" clId="{B7A1AE8A-7A3E-4916-98B9-89308EFF3BF1}" dt="2021-08-27T14:19:40.467" v="1118" actId="207"/>
            <ac:spMkLst>
              <pc:docMk/>
              <pc:sldMasterMk cId="0" sldId="2147483659"/>
              <pc:sldLayoutMk cId="948697953" sldId="2147483660"/>
              <ac:spMk id="3" creationId="{11D1C51F-6878-47A5-BDDB-621DCC81DC02}"/>
            </ac:spMkLst>
          </pc:spChg>
          <pc:picChg chg="add mod">
            <ac:chgData name="Ángel David Carrillo" userId="02855199ad941d4d" providerId="LiveId" clId="{B7A1AE8A-7A3E-4916-98B9-89308EFF3BF1}" dt="2021-08-27T14:09:48.496" v="731"/>
            <ac:picMkLst>
              <pc:docMk/>
              <pc:sldMasterMk cId="0" sldId="2147483659"/>
              <pc:sldLayoutMk cId="948697953" sldId="2147483660"/>
              <ac:picMk id="4" creationId="{16F521D8-C894-432F-9EEA-1B1E5EAF600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033539D-BFA7-4BBE-B706-C2D43CC608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F1BE94-31AE-4DAE-B73D-7205402813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AD135-0922-402A-878B-48F6179326C8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FCAAF3-CAB4-4447-A8B6-C5B81F0C8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E1F2C6-6D82-495B-88CD-CAFAC3895A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1522-52E8-434C-B07D-A4070BD74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72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9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852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6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515579fe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515579fe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3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Portal Azure &gt; Azure AD &gt; Administrar &gt; Grupos &gt; General</a:t>
            </a:r>
          </a:p>
        </p:txBody>
      </p:sp>
    </p:spTree>
    <p:extLst>
      <p:ext uri="{BB962C8B-B14F-4D97-AF65-F5344CB8AC3E}">
        <p14:creationId xmlns:p14="http://schemas.microsoft.com/office/powerpoint/2010/main" val="77448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Portal Azure &gt; Azure AD &gt; Administrar &gt; Grupos &gt; Directiva de nomenclatura &gt; Directiva de nomenclatura de grupos</a:t>
            </a:r>
          </a:p>
        </p:txBody>
      </p:sp>
    </p:spTree>
    <p:extLst>
      <p:ext uri="{BB962C8B-B14F-4D97-AF65-F5344CB8AC3E}">
        <p14:creationId xmlns:p14="http://schemas.microsoft.com/office/powerpoint/2010/main" val="30986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 err="1"/>
              <a:t>Admin</a:t>
            </a:r>
            <a:r>
              <a:rPr lang="es-ES" dirty="0"/>
              <a:t> Teams &gt; Teams &gt; </a:t>
            </a: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Templates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5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Portal Azure &gt; Azure AD &gt; Administrar &gt; Grupos &gt; Expiración</a:t>
            </a:r>
          </a:p>
        </p:txBody>
      </p:sp>
    </p:spTree>
    <p:extLst>
      <p:ext uri="{BB962C8B-B14F-4D97-AF65-F5344CB8AC3E}">
        <p14:creationId xmlns:p14="http://schemas.microsoft.com/office/powerpoint/2010/main" val="546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1C51F-6878-47A5-BDDB-621DCC81DC0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6F521D8-C894-432F-9EEA-1B1E5EAF6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9795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F39C596-6141-43A1-9F24-93D754EA9F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51AEF0A-6CDF-45AA-9275-8EB3B70928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0A58AFE-084C-4B90-9445-9672235729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6AD5EFD-9A58-44BB-9E6F-245BA222BF4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8C98F29-0F75-4F5F-8CEB-0CE46B5D34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F45600F-3712-467E-9999-F2875ECEA6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468FFBF-883F-4706-9566-7C9B9B3D2A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88F9D51-82D8-40D7-B90F-34E594F053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22049" cy="68724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0.pn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daptive-cards/templating" TargetMode="External"/><Relationship Id="rId3" Type="http://schemas.openxmlformats.org/officeDocument/2006/relationships/hyperlink" Target="https://docs.microsoft.com/en-us/azure/active-directory/enterprise-users/groups-naming-policy" TargetMode="External"/><Relationship Id="rId7" Type="http://schemas.openxmlformats.org/officeDocument/2006/relationships/hyperlink" Target="https://github.com/Microsoft/AdaptiveCards" TargetMode="External"/><Relationship Id="rId2" Type="http://schemas.openxmlformats.org/officeDocument/2006/relationships/hyperlink" Target="https://docs.microsoft.com/es-es/microsoft-365/solutions/manage-creation-of-groups?view=o365-worldwid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daptivecards.io/" TargetMode="External"/><Relationship Id="rId5" Type="http://schemas.openxmlformats.org/officeDocument/2006/relationships/hyperlink" Target="https://docs.microsoft.com/es-es/azure/active-directory/enterprise-users/groups-assign-sensitivity-labels" TargetMode="External"/><Relationship Id="rId10" Type="http://schemas.openxmlformats.org/officeDocument/2006/relationships/hyperlink" Target="https://github.com/Microosft/adaptivecards-templates" TargetMode="External"/><Relationship Id="rId4" Type="http://schemas.openxmlformats.org/officeDocument/2006/relationships/hyperlink" Target="https://docs.microsoft.com/es-es/microsoft-365/compliance/sensitivity-labels-teams-groups-sites?view=o365-worldwide" TargetMode="External"/><Relationship Id="rId9" Type="http://schemas.openxmlformats.org/officeDocument/2006/relationships/hyperlink" Target="https://docs.microsoft.com/en-us/adaptive-cards/templating/servic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jpg"/><Relationship Id="rId7" Type="http://schemas.openxmlformats.org/officeDocument/2006/relationships/hyperlink" Target="https://twitter.com/angeldav" TargetMode="Externa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psevents.org/" TargetMode="External"/><Relationship Id="rId11" Type="http://schemas.openxmlformats.org/officeDocument/2006/relationships/hyperlink" Target="https://www.linkedin.com/in/angeldav/" TargetMode="External"/><Relationship Id="rId5" Type="http://schemas.openxmlformats.org/officeDocument/2006/relationships/hyperlink" Target="https://www.madpoint.net/" TargetMode="External"/><Relationship Id="rId10" Type="http://schemas.openxmlformats.org/officeDocument/2006/relationships/image" Target="../media/image22.sv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834640" y="3133344"/>
            <a:ext cx="5914342" cy="1415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Gobierno de Teams de la </a:t>
            </a:r>
            <a:r>
              <a:rPr lang="en" b="1" i="1" dirty="0"/>
              <a:t>A</a:t>
            </a:r>
            <a:r>
              <a:rPr lang="en" i="1" dirty="0"/>
              <a:t> a la </a:t>
            </a:r>
            <a:r>
              <a:rPr lang="en" b="1" i="1" dirty="0"/>
              <a:t>Z</a:t>
            </a:r>
            <a:endParaRPr b="1" i="1" dirty="0">
              <a:solidFill>
                <a:srgbClr val="002060"/>
              </a:solidFill>
            </a:endParaRP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E8C0B9D-C680-47FB-9CB8-B605246C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59456" cy="115817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2D7D6025-9D71-44D0-A705-6945D5FC6924}"/>
              </a:ext>
            </a:extLst>
          </p:cNvPr>
          <p:cNvGrpSpPr/>
          <p:nvPr/>
        </p:nvGrpSpPr>
        <p:grpSpPr>
          <a:xfrm>
            <a:off x="98356" y="4695817"/>
            <a:ext cx="1273244" cy="371998"/>
            <a:chOff x="1857829" y="4084796"/>
            <a:chExt cx="1941667" cy="56728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9530019-32B1-468A-BCA3-C865772B3D2C}"/>
                </a:ext>
              </a:extLst>
            </p:cNvPr>
            <p:cNvSpPr/>
            <p:nvPr/>
          </p:nvSpPr>
          <p:spPr>
            <a:xfrm>
              <a:off x="1857829" y="4120886"/>
              <a:ext cx="1941667" cy="495108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ABD7648-5632-460C-BF10-DEEC2BF64878}"/>
                </a:ext>
              </a:extLst>
            </p:cNvPr>
            <p:cNvGrpSpPr/>
            <p:nvPr/>
          </p:nvGrpSpPr>
          <p:grpSpPr>
            <a:xfrm>
              <a:off x="2018273" y="4084796"/>
              <a:ext cx="1781223" cy="567288"/>
              <a:chOff x="9905728" y="5691065"/>
              <a:chExt cx="1781223" cy="567288"/>
            </a:xfrm>
          </p:grpSpPr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75EDA27-6698-4EE8-8C84-585266B36685}"/>
                  </a:ext>
                </a:extLst>
              </p:cNvPr>
              <p:cNvSpPr txBox="1"/>
              <p:nvPr userDrawn="1"/>
            </p:nvSpPr>
            <p:spPr>
              <a:xfrm>
                <a:off x="10253731" y="5691065"/>
                <a:ext cx="1433220" cy="567288"/>
              </a:xfrm>
              <a:prstGeom prst="rect">
                <a:avLst/>
              </a:prstGeom>
              <a:noFill/>
            </p:spPr>
            <p:txBody>
              <a:bodyPr wrap="square" lIns="180000" tIns="108000" rIns="180000" bIns="108000" rtlCol="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1000" i="0" spc="-70" dirty="0">
                    <a:solidFill>
                      <a:srgbClr val="FFFFFF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#</a:t>
                </a:r>
                <a:r>
                  <a:rPr lang="en-US" sz="1000" i="0" spc="-70" noProof="0" dirty="0">
                    <a:solidFill>
                      <a:srgbClr val="FFFFFF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M365Live</a:t>
                </a:r>
              </a:p>
            </p:txBody>
          </p: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CE9B18F5-7315-4299-B8F6-B7C2A4897B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biLevel thresh="50000"/>
              </a:blip>
              <a:stretch>
                <a:fillRect/>
              </a:stretch>
            </p:blipFill>
            <p:spPr>
              <a:xfrm>
                <a:off x="9905728" y="5827143"/>
                <a:ext cx="348003" cy="2829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" name="Google Shape;454;p45">
            <a:extLst>
              <a:ext uri="{FF2B5EF4-FFF2-40B4-BE49-F238E27FC236}">
                <a16:creationId xmlns:a16="http://schemas.microsoft.com/office/drawing/2014/main" id="{A9E11BE6-58DD-4860-AF5C-AA47C270241F}"/>
              </a:ext>
            </a:extLst>
          </p:cNvPr>
          <p:cNvSpPr txBox="1"/>
          <p:nvPr/>
        </p:nvSpPr>
        <p:spPr>
          <a:xfrm>
            <a:off x="5604042" y="4493695"/>
            <a:ext cx="3052278" cy="45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Ángel David Carrillo</a:t>
            </a:r>
            <a:endParaRPr sz="7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Guía para el gobierno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AE0EBF3-781A-4C50-B5B1-377FD3D45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157A08E2-E349-477E-996B-DADA28342D71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Guía para el gobierno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8CE1DB1-4250-43C2-BC8F-DB3500E4E476}"/>
              </a:ext>
            </a:extLst>
          </p:cNvPr>
          <p:cNvGrpSpPr/>
          <p:nvPr/>
        </p:nvGrpSpPr>
        <p:grpSpPr>
          <a:xfrm>
            <a:off x="2738551" y="1363977"/>
            <a:ext cx="1833449" cy="1384036"/>
            <a:chOff x="3444420" y="4668364"/>
            <a:chExt cx="2520000" cy="190230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5718258-6794-4C56-8293-BC7C0A9E2542}"/>
                </a:ext>
              </a:extLst>
            </p:cNvPr>
            <p:cNvSpPr/>
            <p:nvPr/>
          </p:nvSpPr>
          <p:spPr>
            <a:xfrm>
              <a:off x="3444420" y="4668364"/>
              <a:ext cx="2520000" cy="1902300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r>
                <a:rPr lang="es-ES" sz="1600" b="1" dirty="0">
                  <a:latin typeface="Lato"/>
                </a:rPr>
                <a:t>Convención de nomenclatura</a:t>
              </a:r>
              <a:endParaRPr lang="es-ES" sz="1600" dirty="0">
                <a:latin typeface="Lato"/>
              </a:endParaRP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E080FF0-7AE7-4158-9DDE-209B4D51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44306" y="4735024"/>
              <a:ext cx="1115665" cy="1061094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23A4587-5A48-4CC1-A709-4B221F8C7C10}"/>
              </a:ext>
            </a:extLst>
          </p:cNvPr>
          <p:cNvGrpSpPr/>
          <p:nvPr/>
        </p:nvGrpSpPr>
        <p:grpSpPr>
          <a:xfrm>
            <a:off x="4662648" y="1363977"/>
            <a:ext cx="1833445" cy="1384033"/>
            <a:chOff x="9303062" y="4668364"/>
            <a:chExt cx="2520000" cy="190230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405A72E-E2D3-44A2-9BE9-22582C54A370}"/>
                </a:ext>
              </a:extLst>
            </p:cNvPr>
            <p:cNvSpPr/>
            <p:nvPr/>
          </p:nvSpPr>
          <p:spPr>
            <a:xfrm>
              <a:off x="9303062" y="4668364"/>
              <a:ext cx="2520000" cy="1902300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endParaRPr lang="es-ES" sz="2400" b="1" dirty="0">
                <a:latin typeface="+mj-lt"/>
              </a:endParaRPr>
            </a:p>
            <a:p>
              <a:pPr algn="ctr"/>
              <a:endParaRPr lang="es-ES" sz="2400" b="1" dirty="0">
                <a:latin typeface="+mj-lt"/>
              </a:endParaRPr>
            </a:p>
            <a:p>
              <a:pPr algn="ctr"/>
              <a:endParaRPr lang="es-ES" sz="2400" b="1" dirty="0">
                <a:latin typeface="+mj-lt"/>
              </a:endParaRPr>
            </a:p>
            <a:p>
              <a:pPr algn="ctr"/>
              <a:r>
                <a:rPr lang="es-ES" sz="1600" b="1" dirty="0">
                  <a:latin typeface="Lato"/>
                </a:rPr>
                <a:t>Plantillas</a:t>
              </a:r>
              <a:endParaRPr lang="es-ES" sz="2400" dirty="0">
                <a:solidFill>
                  <a:srgbClr val="0384DA"/>
                </a:solidFill>
                <a:latin typeface="Lato"/>
              </a:endParaRP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0973136-AD14-41D5-904D-33D7186D4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5229" y="4732125"/>
              <a:ext cx="1115665" cy="1066892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86CAE7F-2163-4191-AD5E-6B5219BC0B91}"/>
              </a:ext>
            </a:extLst>
          </p:cNvPr>
          <p:cNvGrpSpPr/>
          <p:nvPr/>
        </p:nvGrpSpPr>
        <p:grpSpPr>
          <a:xfrm>
            <a:off x="4662650" y="2823781"/>
            <a:ext cx="1833443" cy="1384031"/>
            <a:chOff x="6373742" y="4668364"/>
            <a:chExt cx="2520000" cy="19023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57F9E76-B93B-4A2A-B153-1F70F9B27BA2}"/>
                </a:ext>
              </a:extLst>
            </p:cNvPr>
            <p:cNvSpPr/>
            <p:nvPr/>
          </p:nvSpPr>
          <p:spPr>
            <a:xfrm>
              <a:off x="6373742" y="4668364"/>
              <a:ext cx="2520000" cy="1902300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r>
                <a:rPr lang="es-ES" sz="1600" b="1" dirty="0">
                  <a:latin typeface="Lato"/>
                </a:rPr>
                <a:t>Seguridad de la información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88FEA59-01AE-4C86-BA45-D6E47B75C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5909" y="4732125"/>
              <a:ext cx="1115665" cy="1066892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C6EC926-9714-4368-ABFD-2EF894D0D839}"/>
              </a:ext>
            </a:extLst>
          </p:cNvPr>
          <p:cNvGrpSpPr/>
          <p:nvPr/>
        </p:nvGrpSpPr>
        <p:grpSpPr>
          <a:xfrm>
            <a:off x="809580" y="1363977"/>
            <a:ext cx="1833449" cy="1384036"/>
            <a:chOff x="515097" y="4668364"/>
            <a:chExt cx="2520000" cy="19023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C9006B6-356C-4C78-A618-54BEB65DF95C}"/>
                </a:ext>
              </a:extLst>
            </p:cNvPr>
            <p:cNvSpPr/>
            <p:nvPr/>
          </p:nvSpPr>
          <p:spPr>
            <a:xfrm>
              <a:off x="515097" y="4668364"/>
              <a:ext cx="2520000" cy="1902300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r>
                <a:rPr lang="es-ES" sz="1600" b="1" dirty="0">
                  <a:latin typeface="Lato"/>
                </a:rPr>
                <a:t>¿Quién puede crear equipos?</a:t>
              </a:r>
              <a:endParaRPr lang="es-ES" sz="1600" dirty="0">
                <a:latin typeface="Lato"/>
              </a:endParaRP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CD02DE8-1868-466F-A2AC-39AB28AD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263" y="4735024"/>
              <a:ext cx="1115665" cy="1061094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267AD2C-7CAF-49DF-A87E-048C1046E3C0}"/>
              </a:ext>
            </a:extLst>
          </p:cNvPr>
          <p:cNvGrpSpPr/>
          <p:nvPr/>
        </p:nvGrpSpPr>
        <p:grpSpPr>
          <a:xfrm>
            <a:off x="809578" y="2823781"/>
            <a:ext cx="1833449" cy="1384036"/>
            <a:chOff x="7633742" y="2375727"/>
            <a:chExt cx="2520000" cy="1902300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9DDA810-113A-41CD-B8D9-CDB67504425F}"/>
                </a:ext>
              </a:extLst>
            </p:cNvPr>
            <p:cNvSpPr/>
            <p:nvPr/>
          </p:nvSpPr>
          <p:spPr>
            <a:xfrm>
              <a:off x="7633742" y="2375727"/>
              <a:ext cx="2520000" cy="1902300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r>
                <a:rPr lang="es-ES" sz="1600" b="1" dirty="0">
                  <a:latin typeface="Lato"/>
                </a:rPr>
                <a:t>Políticas de expiración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8D62B8FE-EEF5-4C86-A85F-145622EE8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35908" y="2422878"/>
              <a:ext cx="1115665" cy="1061094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6774402-BBA4-4FE3-B930-C14838AEC28F}"/>
              </a:ext>
            </a:extLst>
          </p:cNvPr>
          <p:cNvGrpSpPr/>
          <p:nvPr/>
        </p:nvGrpSpPr>
        <p:grpSpPr>
          <a:xfrm>
            <a:off x="2736891" y="2823781"/>
            <a:ext cx="1833448" cy="1384035"/>
            <a:chOff x="10563062" y="2375727"/>
            <a:chExt cx="2520000" cy="190230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EA862E3-4279-4D71-BD0B-06A45BDFD3CA}"/>
                </a:ext>
              </a:extLst>
            </p:cNvPr>
            <p:cNvSpPr/>
            <p:nvPr/>
          </p:nvSpPr>
          <p:spPr>
            <a:xfrm>
              <a:off x="10563062" y="2375727"/>
              <a:ext cx="2520000" cy="1902300"/>
            </a:xfrm>
            <a:prstGeom prst="rect">
              <a:avLst/>
            </a:prstGeom>
            <a:solidFill>
              <a:srgbClr val="03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r>
                <a:rPr lang="es-ES" sz="1600" b="1" dirty="0">
                  <a:latin typeface="Lato"/>
                </a:rPr>
                <a:t>Externos e invitados</a:t>
              </a:r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F2C370F-4EF7-4E28-BB68-F20CB8A49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61521" y="2422878"/>
              <a:ext cx="1115665" cy="1061094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034A96F-A559-4954-8961-027836BCF910}"/>
              </a:ext>
            </a:extLst>
          </p:cNvPr>
          <p:cNvGrpSpPr/>
          <p:nvPr/>
        </p:nvGrpSpPr>
        <p:grpSpPr>
          <a:xfrm>
            <a:off x="6586740" y="1366021"/>
            <a:ext cx="1879179" cy="2836081"/>
            <a:chOff x="6085249" y="215163"/>
            <a:chExt cx="2672414" cy="4033240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81FA78A-3012-42E4-A93A-D535B53F65C5}"/>
                </a:ext>
              </a:extLst>
            </p:cNvPr>
            <p:cNvSpPr/>
            <p:nvPr/>
          </p:nvSpPr>
          <p:spPr>
            <a:xfrm>
              <a:off x="6152488" y="215163"/>
              <a:ext cx="2520000" cy="4033240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 anchorCtr="1"/>
            <a:lstStyle/>
            <a:p>
              <a:pPr algn="ctr"/>
              <a:r>
                <a:rPr lang="es-ES" sz="1600" dirty="0">
                  <a:solidFill>
                    <a:srgbClr val="0384DA"/>
                  </a:solidFill>
                  <a:latin typeface="Lato"/>
                </a:rPr>
                <a:t>El 90% de las operaciones requieren una </a:t>
              </a:r>
              <a:r>
                <a:rPr lang="es-ES" sz="1600" b="1" dirty="0">
                  <a:solidFill>
                    <a:srgbClr val="0384DA"/>
                  </a:solidFill>
                  <a:latin typeface="Lato"/>
                </a:rPr>
                <a:t>licencia</a:t>
              </a:r>
              <a:r>
                <a:rPr lang="es-ES" sz="1600" dirty="0">
                  <a:solidFill>
                    <a:srgbClr val="0384DA"/>
                  </a:solidFill>
                  <a:latin typeface="Lato"/>
                </a:rPr>
                <a:t> </a:t>
              </a:r>
              <a:r>
                <a:rPr lang="es-ES" sz="1600" b="1" dirty="0">
                  <a:solidFill>
                    <a:srgbClr val="0384DA"/>
                  </a:solidFill>
                  <a:latin typeface="Lato"/>
                </a:rPr>
                <a:t>Azure Premium P1</a:t>
              </a:r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4B11BE3C-CDC0-404D-A541-948B842A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5249" y="337013"/>
              <a:ext cx="1676545" cy="1602986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6867C69-AAD4-420E-B8D8-FAB5D2BC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81118" y="337013"/>
              <a:ext cx="1676545" cy="1602986"/>
            </a:xfrm>
            <a:prstGeom prst="rect">
              <a:avLst/>
            </a:prstGeom>
          </p:spPr>
        </p:pic>
      </p:grp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BF1A117-EE21-4910-B15B-B0DAFE2B1778}"/>
              </a:ext>
            </a:extLst>
          </p:cNvPr>
          <p:cNvCxnSpPr>
            <a:cxnSpLocks/>
          </p:cNvCxnSpPr>
          <p:nvPr/>
        </p:nvCxnSpPr>
        <p:spPr>
          <a:xfrm flipH="1">
            <a:off x="6634021" y="1362107"/>
            <a:ext cx="1" cy="2839995"/>
          </a:xfrm>
          <a:prstGeom prst="line">
            <a:avLst/>
          </a:prstGeom>
          <a:ln w="57150">
            <a:solidFill>
              <a:srgbClr val="038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9E8B31-DAE0-450B-98C5-9654B108283D}"/>
              </a:ext>
            </a:extLst>
          </p:cNvPr>
          <p:cNvCxnSpPr>
            <a:cxnSpLocks/>
          </p:cNvCxnSpPr>
          <p:nvPr/>
        </p:nvCxnSpPr>
        <p:spPr>
          <a:xfrm>
            <a:off x="8406008" y="1360202"/>
            <a:ext cx="0" cy="2839995"/>
          </a:xfrm>
          <a:prstGeom prst="line">
            <a:avLst/>
          </a:prstGeom>
          <a:ln w="57150">
            <a:solidFill>
              <a:srgbClr val="038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A9302F1-BFF2-417B-A3B8-33D1E8A53127}"/>
              </a:ext>
            </a:extLst>
          </p:cNvPr>
          <p:cNvCxnSpPr>
            <a:cxnSpLocks/>
          </p:cNvCxnSpPr>
          <p:nvPr/>
        </p:nvCxnSpPr>
        <p:spPr>
          <a:xfrm>
            <a:off x="6605008" y="1389322"/>
            <a:ext cx="1800000" cy="0"/>
          </a:xfrm>
          <a:prstGeom prst="line">
            <a:avLst/>
          </a:prstGeom>
          <a:ln w="57150">
            <a:solidFill>
              <a:srgbClr val="038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E097414-864D-4888-896D-F741F9AC0810}"/>
              </a:ext>
            </a:extLst>
          </p:cNvPr>
          <p:cNvCxnSpPr>
            <a:cxnSpLocks/>
          </p:cNvCxnSpPr>
          <p:nvPr/>
        </p:nvCxnSpPr>
        <p:spPr>
          <a:xfrm>
            <a:off x="6605008" y="4179258"/>
            <a:ext cx="1828527" cy="0"/>
          </a:xfrm>
          <a:prstGeom prst="line">
            <a:avLst/>
          </a:prstGeom>
          <a:ln w="57150">
            <a:solidFill>
              <a:srgbClr val="038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0EA3B-BBC2-4671-8EFF-A9A6EBCB0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8A92E98-B765-492F-B3EB-F6636DD6F914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¿Quién puede crear equipos?</a:t>
            </a: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CC0F2F05-A15A-44FF-B0A5-52103511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7766" y="0"/>
            <a:ext cx="1944004" cy="487680"/>
            <a:chOff x="7145779" y="0"/>
            <a:chExt cx="2760019" cy="692388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72AB09CF-4DE3-4FA2-B7DE-205FC0BEBAAB}"/>
                </a:ext>
              </a:extLst>
            </p:cNvPr>
            <p:cNvSpPr/>
            <p:nvPr/>
          </p:nvSpPr>
          <p:spPr bwMode="auto">
            <a:xfrm>
              <a:off x="7607902" y="207919"/>
              <a:ext cx="2195679" cy="37097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b="1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Proteger los activos</a:t>
              </a:r>
            </a:p>
          </p:txBody>
        </p: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E11A5E27-F037-44E6-8569-19560A09CAE8}"/>
                </a:ext>
              </a:extLst>
            </p:cNvPr>
            <p:cNvGrpSpPr/>
            <p:nvPr/>
          </p:nvGrpSpPr>
          <p:grpSpPr>
            <a:xfrm>
              <a:off x="7145779" y="0"/>
              <a:ext cx="2760019" cy="692388"/>
              <a:chOff x="9401169" y="0"/>
              <a:chExt cx="3052872" cy="692388"/>
            </a:xfrm>
          </p:grpSpPr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F7F0E4C4-7CCB-44E2-A08D-10766D48B545}"/>
                  </a:ext>
                </a:extLst>
              </p:cNvPr>
              <p:cNvSpPr/>
              <p:nvPr/>
            </p:nvSpPr>
            <p:spPr bwMode="auto">
              <a:xfrm>
                <a:off x="9401169" y="0"/>
                <a:ext cx="3052866" cy="112712"/>
              </a:xfrm>
              <a:prstGeom prst="rect">
                <a:avLst/>
              </a:prstGeom>
              <a:solidFill>
                <a:srgbClr val="CCCCCC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A25B45F1-2118-490E-A065-5051E3ACA750}"/>
                  </a:ext>
                </a:extLst>
              </p:cNvPr>
              <p:cNvSpPr/>
              <p:nvPr/>
            </p:nvSpPr>
            <p:spPr bwMode="auto">
              <a:xfrm>
                <a:off x="9401175" y="674100"/>
                <a:ext cx="3052866" cy="18288"/>
              </a:xfrm>
              <a:prstGeom prst="rect">
                <a:avLst/>
              </a:prstGeom>
              <a:solidFill>
                <a:srgbClr val="CCCCCC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" name="safe" title="Icon of a locked safe">
              <a:extLst>
                <a:ext uri="{FF2B5EF4-FFF2-40B4-BE49-F238E27FC236}">
                  <a16:creationId xmlns:a16="http://schemas.microsoft.com/office/drawing/2014/main" id="{C71A0BC6-0C68-4DBA-A4DC-75FB396960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66710" y="216606"/>
              <a:ext cx="333621" cy="353602"/>
            </a:xfrm>
            <a:custGeom>
              <a:avLst/>
              <a:gdLst>
                <a:gd name="T0" fmla="*/ 311 w 311"/>
                <a:gd name="T1" fmla="*/ 0 h 329"/>
                <a:gd name="T2" fmla="*/ 311 w 311"/>
                <a:gd name="T3" fmla="*/ 329 h 329"/>
                <a:gd name="T4" fmla="*/ 18 w 311"/>
                <a:gd name="T5" fmla="*/ 329 h 329"/>
                <a:gd name="T6" fmla="*/ 0 w 311"/>
                <a:gd name="T7" fmla="*/ 310 h 329"/>
                <a:gd name="T8" fmla="*/ 0 w 311"/>
                <a:gd name="T9" fmla="*/ 247 h 329"/>
                <a:gd name="T10" fmla="*/ 18 w 311"/>
                <a:gd name="T11" fmla="*/ 229 h 329"/>
                <a:gd name="T12" fmla="*/ 18 w 311"/>
                <a:gd name="T13" fmla="*/ 99 h 329"/>
                <a:gd name="T14" fmla="*/ 0 w 311"/>
                <a:gd name="T15" fmla="*/ 81 h 329"/>
                <a:gd name="T16" fmla="*/ 0 w 311"/>
                <a:gd name="T17" fmla="*/ 18 h 329"/>
                <a:gd name="T18" fmla="*/ 18 w 311"/>
                <a:gd name="T19" fmla="*/ 0 h 329"/>
                <a:gd name="T20" fmla="*/ 311 w 311"/>
                <a:gd name="T21" fmla="*/ 0 h 329"/>
                <a:gd name="T22" fmla="*/ 257 w 311"/>
                <a:gd name="T23" fmla="*/ 59 h 329"/>
                <a:gd name="T24" fmla="*/ 80 w 311"/>
                <a:gd name="T25" fmla="*/ 59 h 329"/>
                <a:gd name="T26" fmla="*/ 80 w 311"/>
                <a:gd name="T27" fmla="*/ 266 h 329"/>
                <a:gd name="T28" fmla="*/ 257 w 311"/>
                <a:gd name="T29" fmla="*/ 266 h 329"/>
                <a:gd name="T30" fmla="*/ 257 w 311"/>
                <a:gd name="T31" fmla="*/ 59 h 329"/>
                <a:gd name="T32" fmla="*/ 171 w 311"/>
                <a:gd name="T33" fmla="*/ 167 h 329"/>
                <a:gd name="T34" fmla="*/ 197 w 311"/>
                <a:gd name="T35" fmla="*/ 141 h 329"/>
                <a:gd name="T36" fmla="*/ 171 w 311"/>
                <a:gd name="T37" fmla="*/ 115 h 329"/>
                <a:gd name="T38" fmla="*/ 145 w 311"/>
                <a:gd name="T39" fmla="*/ 141 h 329"/>
                <a:gd name="T40" fmla="*/ 171 w 311"/>
                <a:gd name="T41" fmla="*/ 167 h 329"/>
                <a:gd name="T42" fmla="*/ 205 w 311"/>
                <a:gd name="T43" fmla="*/ 224 h 329"/>
                <a:gd name="T44" fmla="*/ 214 w 311"/>
                <a:gd name="T45" fmla="*/ 215 h 329"/>
                <a:gd name="T46" fmla="*/ 205 w 311"/>
                <a:gd name="T47" fmla="*/ 206 h 329"/>
                <a:gd name="T48" fmla="*/ 196 w 311"/>
                <a:gd name="T49" fmla="*/ 215 h 329"/>
                <a:gd name="T50" fmla="*/ 205 w 311"/>
                <a:gd name="T51" fmla="*/ 224 h 329"/>
                <a:gd name="T52" fmla="*/ 192 w 311"/>
                <a:gd name="T53" fmla="*/ 125 h 329"/>
                <a:gd name="T54" fmla="*/ 257 w 311"/>
                <a:gd name="T55" fmla="*/ 125 h 329"/>
                <a:gd name="T56" fmla="*/ 193 w 311"/>
                <a:gd name="T57" fmla="*/ 156 h 329"/>
                <a:gd name="T58" fmla="*/ 257 w 311"/>
                <a:gd name="T59" fmla="*/ 15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1" h="329">
                  <a:moveTo>
                    <a:pt x="311" y="0"/>
                  </a:moveTo>
                  <a:cubicBezTo>
                    <a:pt x="311" y="329"/>
                    <a:pt x="311" y="329"/>
                    <a:pt x="311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19"/>
                    <a:pt x="10" y="310"/>
                    <a:pt x="0" y="310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10" y="247"/>
                    <a:pt x="18" y="239"/>
                    <a:pt x="18" y="22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89"/>
                    <a:pt x="10" y="81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lnTo>
                    <a:pt x="311" y="0"/>
                  </a:lnTo>
                  <a:close/>
                  <a:moveTo>
                    <a:pt x="257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0" y="266"/>
                    <a:pt x="80" y="266"/>
                    <a:pt x="80" y="266"/>
                  </a:cubicBezTo>
                  <a:cubicBezTo>
                    <a:pt x="257" y="266"/>
                    <a:pt x="257" y="266"/>
                    <a:pt x="257" y="266"/>
                  </a:cubicBezTo>
                  <a:lnTo>
                    <a:pt x="257" y="59"/>
                  </a:lnTo>
                  <a:close/>
                  <a:moveTo>
                    <a:pt x="171" y="167"/>
                  </a:moveTo>
                  <a:cubicBezTo>
                    <a:pt x="186" y="167"/>
                    <a:pt x="197" y="156"/>
                    <a:pt x="197" y="141"/>
                  </a:cubicBezTo>
                  <a:cubicBezTo>
                    <a:pt x="197" y="126"/>
                    <a:pt x="186" y="115"/>
                    <a:pt x="171" y="115"/>
                  </a:cubicBezTo>
                  <a:cubicBezTo>
                    <a:pt x="156" y="115"/>
                    <a:pt x="145" y="126"/>
                    <a:pt x="145" y="141"/>
                  </a:cubicBezTo>
                  <a:cubicBezTo>
                    <a:pt x="145" y="156"/>
                    <a:pt x="156" y="167"/>
                    <a:pt x="171" y="167"/>
                  </a:cubicBezTo>
                  <a:close/>
                  <a:moveTo>
                    <a:pt x="205" y="224"/>
                  </a:moveTo>
                  <a:cubicBezTo>
                    <a:pt x="209" y="224"/>
                    <a:pt x="214" y="220"/>
                    <a:pt x="214" y="215"/>
                  </a:cubicBezTo>
                  <a:cubicBezTo>
                    <a:pt x="214" y="210"/>
                    <a:pt x="209" y="206"/>
                    <a:pt x="205" y="206"/>
                  </a:cubicBezTo>
                  <a:cubicBezTo>
                    <a:pt x="200" y="206"/>
                    <a:pt x="196" y="210"/>
                    <a:pt x="196" y="215"/>
                  </a:cubicBezTo>
                  <a:cubicBezTo>
                    <a:pt x="196" y="220"/>
                    <a:pt x="200" y="224"/>
                    <a:pt x="205" y="224"/>
                  </a:cubicBezTo>
                  <a:close/>
                  <a:moveTo>
                    <a:pt x="192" y="125"/>
                  </a:moveTo>
                  <a:cubicBezTo>
                    <a:pt x="257" y="125"/>
                    <a:pt x="257" y="125"/>
                    <a:pt x="257" y="125"/>
                  </a:cubicBezTo>
                  <a:moveTo>
                    <a:pt x="193" y="156"/>
                  </a:moveTo>
                  <a:cubicBezTo>
                    <a:pt x="257" y="156"/>
                    <a:pt x="257" y="156"/>
                    <a:pt x="257" y="156"/>
                  </a:cubicBezTo>
                </a:path>
              </a:pathLst>
            </a:custGeom>
            <a:noFill/>
            <a:ln w="15875" cap="sq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59F3D572-C1DB-47A2-84DC-691D92FC3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99217" y="-1"/>
            <a:ext cx="1946879" cy="487681"/>
            <a:chOff x="9427298" y="-1"/>
            <a:chExt cx="2764105" cy="692389"/>
          </a:xfrm>
        </p:grpSpPr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EA4D805-1514-49F6-A6DD-5BA62505E1FC}"/>
                </a:ext>
              </a:extLst>
            </p:cNvPr>
            <p:cNvSpPr/>
            <p:nvPr/>
          </p:nvSpPr>
          <p:spPr bwMode="auto">
            <a:xfrm>
              <a:off x="9802847" y="207919"/>
              <a:ext cx="2388556" cy="35628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b="1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Garantizar las cuentas</a:t>
              </a:r>
            </a:p>
          </p:txBody>
        </p:sp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448C0CB5-E178-46F2-A573-694D2F1321B0}"/>
                </a:ext>
              </a:extLst>
            </p:cNvPr>
            <p:cNvGrpSpPr/>
            <p:nvPr/>
          </p:nvGrpSpPr>
          <p:grpSpPr>
            <a:xfrm>
              <a:off x="9427298" y="-1"/>
              <a:ext cx="2762405" cy="692389"/>
              <a:chOff x="9133923" y="-1"/>
              <a:chExt cx="3055502" cy="692389"/>
            </a:xfrm>
          </p:grpSpPr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38A888B3-44E9-4703-9502-3B4F0FCAB511}"/>
                  </a:ext>
                </a:extLst>
              </p:cNvPr>
              <p:cNvSpPr/>
              <p:nvPr/>
            </p:nvSpPr>
            <p:spPr bwMode="auto">
              <a:xfrm>
                <a:off x="9136563" y="-1"/>
                <a:ext cx="3052862" cy="112445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722AD9BD-A675-4AEF-B8DB-F2AD0D43FABD}"/>
                  </a:ext>
                </a:extLst>
              </p:cNvPr>
              <p:cNvSpPr/>
              <p:nvPr/>
            </p:nvSpPr>
            <p:spPr bwMode="auto">
              <a:xfrm>
                <a:off x="9133923" y="674100"/>
                <a:ext cx="3052864" cy="18288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1" name="Commitments_EC4D" title="Icon of a handshake">
              <a:extLst>
                <a:ext uri="{FF2B5EF4-FFF2-40B4-BE49-F238E27FC236}">
                  <a16:creationId xmlns:a16="http://schemas.microsoft.com/office/drawing/2014/main" id="{61962EA5-CB5A-4706-8E27-F1653AE84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76403" y="215264"/>
              <a:ext cx="379985" cy="356284"/>
            </a:xfrm>
            <a:custGeom>
              <a:avLst/>
              <a:gdLst>
                <a:gd name="T0" fmla="*/ 56 w 3762"/>
                <a:gd name="T1" fmla="*/ 1280 h 3526"/>
                <a:gd name="T2" fmla="*/ 1246 w 3762"/>
                <a:gd name="T3" fmla="*/ 30 h 3526"/>
                <a:gd name="T4" fmla="*/ 1589 w 3762"/>
                <a:gd name="T5" fmla="*/ 313 h 3526"/>
                <a:gd name="T6" fmla="*/ 104 w 3762"/>
                <a:gd name="T7" fmla="*/ 2297 h 3526"/>
                <a:gd name="T8" fmla="*/ 698 w 3762"/>
                <a:gd name="T9" fmla="*/ 2078 h 3526"/>
                <a:gd name="T10" fmla="*/ 323 w 3762"/>
                <a:gd name="T11" fmla="*/ 1703 h 3526"/>
                <a:gd name="T12" fmla="*/ 2479 w 3762"/>
                <a:gd name="T13" fmla="*/ 2578 h 3526"/>
                <a:gd name="T14" fmla="*/ 3073 w 3762"/>
                <a:gd name="T15" fmla="*/ 2797 h 3526"/>
                <a:gd name="T16" fmla="*/ 2854 w 3762"/>
                <a:gd name="T17" fmla="*/ 2203 h 3526"/>
                <a:gd name="T18" fmla="*/ 1823 w 3762"/>
                <a:gd name="T19" fmla="*/ 3422 h 3526"/>
                <a:gd name="T20" fmla="*/ 2198 w 3762"/>
                <a:gd name="T21" fmla="*/ 3047 h 3526"/>
                <a:gd name="T22" fmla="*/ 2698 w 3762"/>
                <a:gd name="T23" fmla="*/ 3172 h 3526"/>
                <a:gd name="T24" fmla="*/ 2479 w 3762"/>
                <a:gd name="T25" fmla="*/ 2578 h 3526"/>
                <a:gd name="T26" fmla="*/ 479 w 3762"/>
                <a:gd name="T27" fmla="*/ 2672 h 3526"/>
                <a:gd name="T28" fmla="*/ 1073 w 3762"/>
                <a:gd name="T29" fmla="*/ 2453 h 3526"/>
                <a:gd name="T30" fmla="*/ 698 w 3762"/>
                <a:gd name="T31" fmla="*/ 2078 h 3526"/>
                <a:gd name="T32" fmla="*/ 854 w 3762"/>
                <a:gd name="T33" fmla="*/ 2672 h 3526"/>
                <a:gd name="T34" fmla="*/ 1229 w 3762"/>
                <a:gd name="T35" fmla="*/ 3047 h 3526"/>
                <a:gd name="T36" fmla="*/ 1448 w 3762"/>
                <a:gd name="T37" fmla="*/ 2453 h 3526"/>
                <a:gd name="T38" fmla="*/ 854 w 3762"/>
                <a:gd name="T39" fmla="*/ 2672 h 3526"/>
                <a:gd name="T40" fmla="*/ 1229 w 3762"/>
                <a:gd name="T41" fmla="*/ 3422 h 3526"/>
                <a:gd name="T42" fmla="*/ 1823 w 3762"/>
                <a:gd name="T43" fmla="*/ 3203 h 3526"/>
                <a:gd name="T44" fmla="*/ 1448 w 3762"/>
                <a:gd name="T45" fmla="*/ 2828 h 3526"/>
                <a:gd name="T46" fmla="*/ 3214 w 3762"/>
                <a:gd name="T47" fmla="*/ 1813 h 3526"/>
                <a:gd name="T48" fmla="*/ 3746 w 3762"/>
                <a:gd name="T49" fmla="*/ 1220 h 3526"/>
                <a:gd name="T50" fmla="*/ 2526 w 3762"/>
                <a:gd name="T51" fmla="*/ 0 h 3526"/>
                <a:gd name="T52" fmla="*/ 1412 w 3762"/>
                <a:gd name="T53" fmla="*/ 385 h 3526"/>
                <a:gd name="T54" fmla="*/ 1026 w 3762"/>
                <a:gd name="T55" fmla="*/ 1250 h 3526"/>
                <a:gd name="T56" fmla="*/ 1276 w 3762"/>
                <a:gd name="T57" fmla="*/ 1500 h 3526"/>
                <a:gd name="T58" fmla="*/ 2026 w 3762"/>
                <a:gd name="T59" fmla="*/ 750 h 3526"/>
                <a:gd name="T60" fmla="*/ 3448 w 3762"/>
                <a:gd name="T61" fmla="*/ 2047 h 3526"/>
                <a:gd name="T62" fmla="*/ 3071 w 3762"/>
                <a:gd name="T63" fmla="*/ 2420 h 3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2" h="3526">
                  <a:moveTo>
                    <a:pt x="401" y="1625"/>
                  </a:moveTo>
                  <a:cubicBezTo>
                    <a:pt x="56" y="1280"/>
                    <a:pt x="56" y="1280"/>
                    <a:pt x="56" y="1280"/>
                  </a:cubicBezTo>
                  <a:cubicBezTo>
                    <a:pt x="40" y="1264"/>
                    <a:pt x="40" y="1236"/>
                    <a:pt x="56" y="1220"/>
                  </a:cubicBezTo>
                  <a:cubicBezTo>
                    <a:pt x="1246" y="30"/>
                    <a:pt x="1246" y="30"/>
                    <a:pt x="1246" y="30"/>
                  </a:cubicBezTo>
                  <a:cubicBezTo>
                    <a:pt x="1262" y="14"/>
                    <a:pt x="1290" y="14"/>
                    <a:pt x="1306" y="30"/>
                  </a:cubicBezTo>
                  <a:cubicBezTo>
                    <a:pt x="1589" y="313"/>
                    <a:pt x="1589" y="313"/>
                    <a:pt x="1589" y="313"/>
                  </a:cubicBezTo>
                  <a:moveTo>
                    <a:pt x="104" y="1922"/>
                  </a:moveTo>
                  <a:cubicBezTo>
                    <a:pt x="0" y="2026"/>
                    <a:pt x="0" y="2194"/>
                    <a:pt x="104" y="2297"/>
                  </a:cubicBezTo>
                  <a:cubicBezTo>
                    <a:pt x="207" y="2401"/>
                    <a:pt x="375" y="2401"/>
                    <a:pt x="479" y="2297"/>
                  </a:cubicBezTo>
                  <a:cubicBezTo>
                    <a:pt x="698" y="2078"/>
                    <a:pt x="698" y="2078"/>
                    <a:pt x="698" y="2078"/>
                  </a:cubicBezTo>
                  <a:cubicBezTo>
                    <a:pt x="802" y="1974"/>
                    <a:pt x="802" y="1806"/>
                    <a:pt x="698" y="1703"/>
                  </a:cubicBezTo>
                  <a:cubicBezTo>
                    <a:pt x="595" y="1599"/>
                    <a:pt x="427" y="1599"/>
                    <a:pt x="323" y="1703"/>
                  </a:cubicBezTo>
                  <a:lnTo>
                    <a:pt x="104" y="1922"/>
                  </a:lnTo>
                  <a:close/>
                  <a:moveTo>
                    <a:pt x="2479" y="2578"/>
                  </a:moveTo>
                  <a:cubicBezTo>
                    <a:pt x="2698" y="2797"/>
                    <a:pt x="2698" y="2797"/>
                    <a:pt x="2698" y="2797"/>
                  </a:cubicBezTo>
                  <a:cubicBezTo>
                    <a:pt x="2802" y="2901"/>
                    <a:pt x="2970" y="2901"/>
                    <a:pt x="3073" y="2797"/>
                  </a:cubicBezTo>
                  <a:cubicBezTo>
                    <a:pt x="3177" y="2694"/>
                    <a:pt x="3177" y="2526"/>
                    <a:pt x="3073" y="2422"/>
                  </a:cubicBezTo>
                  <a:cubicBezTo>
                    <a:pt x="2854" y="2203"/>
                    <a:pt x="2854" y="2203"/>
                    <a:pt x="2854" y="2203"/>
                  </a:cubicBezTo>
                  <a:moveTo>
                    <a:pt x="1714" y="3313"/>
                  </a:moveTo>
                  <a:cubicBezTo>
                    <a:pt x="1823" y="3422"/>
                    <a:pt x="1823" y="3422"/>
                    <a:pt x="1823" y="3422"/>
                  </a:cubicBezTo>
                  <a:cubicBezTo>
                    <a:pt x="1927" y="3526"/>
                    <a:pt x="2095" y="3526"/>
                    <a:pt x="2198" y="3422"/>
                  </a:cubicBezTo>
                  <a:cubicBezTo>
                    <a:pt x="2302" y="3319"/>
                    <a:pt x="2302" y="3151"/>
                    <a:pt x="2198" y="3047"/>
                  </a:cubicBezTo>
                  <a:cubicBezTo>
                    <a:pt x="2323" y="3172"/>
                    <a:pt x="2323" y="3172"/>
                    <a:pt x="2323" y="3172"/>
                  </a:cubicBezTo>
                  <a:cubicBezTo>
                    <a:pt x="2427" y="3276"/>
                    <a:pt x="2595" y="3276"/>
                    <a:pt x="2698" y="3172"/>
                  </a:cubicBezTo>
                  <a:cubicBezTo>
                    <a:pt x="2802" y="3069"/>
                    <a:pt x="2802" y="2901"/>
                    <a:pt x="2698" y="2797"/>
                  </a:cubicBezTo>
                  <a:cubicBezTo>
                    <a:pt x="2479" y="2578"/>
                    <a:pt x="2479" y="2578"/>
                    <a:pt x="2479" y="2578"/>
                  </a:cubicBezTo>
                  <a:moveTo>
                    <a:pt x="479" y="2297"/>
                  </a:moveTo>
                  <a:cubicBezTo>
                    <a:pt x="375" y="2401"/>
                    <a:pt x="375" y="2569"/>
                    <a:pt x="479" y="2672"/>
                  </a:cubicBezTo>
                  <a:cubicBezTo>
                    <a:pt x="582" y="2776"/>
                    <a:pt x="750" y="2776"/>
                    <a:pt x="854" y="2672"/>
                  </a:cubicBezTo>
                  <a:cubicBezTo>
                    <a:pt x="1073" y="2453"/>
                    <a:pt x="1073" y="2453"/>
                    <a:pt x="1073" y="2453"/>
                  </a:cubicBezTo>
                  <a:cubicBezTo>
                    <a:pt x="1177" y="2349"/>
                    <a:pt x="1177" y="2181"/>
                    <a:pt x="1073" y="2078"/>
                  </a:cubicBezTo>
                  <a:cubicBezTo>
                    <a:pt x="970" y="1974"/>
                    <a:pt x="802" y="1974"/>
                    <a:pt x="698" y="2078"/>
                  </a:cubicBezTo>
                  <a:lnTo>
                    <a:pt x="479" y="2297"/>
                  </a:lnTo>
                  <a:close/>
                  <a:moveTo>
                    <a:pt x="854" y="2672"/>
                  </a:moveTo>
                  <a:cubicBezTo>
                    <a:pt x="750" y="2776"/>
                    <a:pt x="750" y="2944"/>
                    <a:pt x="854" y="3047"/>
                  </a:cubicBezTo>
                  <a:cubicBezTo>
                    <a:pt x="957" y="3151"/>
                    <a:pt x="1125" y="3151"/>
                    <a:pt x="1229" y="3047"/>
                  </a:cubicBezTo>
                  <a:cubicBezTo>
                    <a:pt x="1448" y="2828"/>
                    <a:pt x="1448" y="2828"/>
                    <a:pt x="1448" y="2828"/>
                  </a:cubicBezTo>
                  <a:cubicBezTo>
                    <a:pt x="1552" y="2724"/>
                    <a:pt x="1552" y="2556"/>
                    <a:pt x="1448" y="2453"/>
                  </a:cubicBezTo>
                  <a:cubicBezTo>
                    <a:pt x="1345" y="2349"/>
                    <a:pt x="1177" y="2349"/>
                    <a:pt x="1073" y="2453"/>
                  </a:cubicBezTo>
                  <a:lnTo>
                    <a:pt x="854" y="2672"/>
                  </a:lnTo>
                  <a:close/>
                  <a:moveTo>
                    <a:pt x="1229" y="3047"/>
                  </a:moveTo>
                  <a:cubicBezTo>
                    <a:pt x="1125" y="3151"/>
                    <a:pt x="1125" y="3319"/>
                    <a:pt x="1229" y="3422"/>
                  </a:cubicBezTo>
                  <a:cubicBezTo>
                    <a:pt x="1332" y="3526"/>
                    <a:pt x="1500" y="3526"/>
                    <a:pt x="1604" y="3422"/>
                  </a:cubicBezTo>
                  <a:cubicBezTo>
                    <a:pt x="1823" y="3203"/>
                    <a:pt x="1823" y="3203"/>
                    <a:pt x="1823" y="3203"/>
                  </a:cubicBezTo>
                  <a:cubicBezTo>
                    <a:pt x="1927" y="3099"/>
                    <a:pt x="1927" y="2931"/>
                    <a:pt x="1823" y="2828"/>
                  </a:cubicBezTo>
                  <a:cubicBezTo>
                    <a:pt x="1720" y="2724"/>
                    <a:pt x="1552" y="2724"/>
                    <a:pt x="1448" y="2828"/>
                  </a:cubicBezTo>
                  <a:lnTo>
                    <a:pt x="1229" y="3047"/>
                  </a:lnTo>
                  <a:close/>
                  <a:moveTo>
                    <a:pt x="3214" y="1813"/>
                  </a:moveTo>
                  <a:cubicBezTo>
                    <a:pt x="3746" y="1280"/>
                    <a:pt x="3746" y="1280"/>
                    <a:pt x="3746" y="1280"/>
                  </a:cubicBezTo>
                  <a:cubicBezTo>
                    <a:pt x="3762" y="1264"/>
                    <a:pt x="3762" y="1236"/>
                    <a:pt x="3746" y="1220"/>
                  </a:cubicBezTo>
                  <a:cubicBezTo>
                    <a:pt x="2526" y="0"/>
                    <a:pt x="2526" y="0"/>
                    <a:pt x="2526" y="0"/>
                  </a:cubicBezTo>
                  <a:cubicBezTo>
                    <a:pt x="2526" y="0"/>
                    <a:pt x="2526" y="0"/>
                    <a:pt x="2526" y="0"/>
                  </a:cubicBezTo>
                  <a:cubicBezTo>
                    <a:pt x="1436" y="363"/>
                    <a:pt x="1436" y="363"/>
                    <a:pt x="1436" y="363"/>
                  </a:cubicBezTo>
                  <a:cubicBezTo>
                    <a:pt x="1426" y="367"/>
                    <a:pt x="1417" y="375"/>
                    <a:pt x="1412" y="385"/>
                  </a:cubicBezTo>
                  <a:cubicBezTo>
                    <a:pt x="1057" y="1094"/>
                    <a:pt x="1057" y="1094"/>
                    <a:pt x="1057" y="1094"/>
                  </a:cubicBezTo>
                  <a:cubicBezTo>
                    <a:pt x="1037" y="1142"/>
                    <a:pt x="1026" y="1195"/>
                    <a:pt x="1026" y="1250"/>
                  </a:cubicBezTo>
                  <a:cubicBezTo>
                    <a:pt x="1026" y="1319"/>
                    <a:pt x="1054" y="1382"/>
                    <a:pt x="1099" y="1427"/>
                  </a:cubicBezTo>
                  <a:cubicBezTo>
                    <a:pt x="1144" y="1472"/>
                    <a:pt x="1207" y="1500"/>
                    <a:pt x="1276" y="1500"/>
                  </a:cubicBezTo>
                  <a:cubicBezTo>
                    <a:pt x="1483" y="1500"/>
                    <a:pt x="1651" y="1332"/>
                    <a:pt x="1651" y="1125"/>
                  </a:cubicBezTo>
                  <a:cubicBezTo>
                    <a:pt x="1651" y="918"/>
                    <a:pt x="1819" y="750"/>
                    <a:pt x="2026" y="750"/>
                  </a:cubicBezTo>
                  <a:cubicBezTo>
                    <a:pt x="2094" y="750"/>
                    <a:pt x="2162" y="771"/>
                    <a:pt x="2214" y="813"/>
                  </a:cubicBezTo>
                  <a:cubicBezTo>
                    <a:pt x="3448" y="2047"/>
                    <a:pt x="3448" y="2047"/>
                    <a:pt x="3448" y="2047"/>
                  </a:cubicBezTo>
                  <a:cubicBezTo>
                    <a:pt x="3553" y="2152"/>
                    <a:pt x="3552" y="2321"/>
                    <a:pt x="3446" y="2425"/>
                  </a:cubicBezTo>
                  <a:cubicBezTo>
                    <a:pt x="3341" y="2527"/>
                    <a:pt x="3174" y="2523"/>
                    <a:pt x="3071" y="2420"/>
                  </a:cubicBezTo>
                  <a:cubicBezTo>
                    <a:pt x="2854" y="2203"/>
                    <a:pt x="2854" y="2203"/>
                    <a:pt x="2854" y="2203"/>
                  </a:cubicBezTo>
                </a:path>
              </a:pathLst>
            </a:custGeom>
            <a:noFill/>
            <a:ln w="15875" cap="sq">
              <a:solidFill>
                <a:srgbClr val="FFC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78082812-7817-486C-8721-AC9ED589F5C3}"/>
              </a:ext>
            </a:extLst>
          </p:cNvPr>
          <p:cNvSpPr txBox="1">
            <a:spLocks/>
          </p:cNvSpPr>
          <p:nvPr/>
        </p:nvSpPr>
        <p:spPr>
          <a:xfrm>
            <a:off x="515097" y="2218765"/>
            <a:ext cx="5471175" cy="179849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</a:rPr>
              <a:t>Por </a:t>
            </a:r>
            <a:r>
              <a:rPr lang="en-US" sz="1600" dirty="0" err="1">
                <a:latin typeface="Lato"/>
              </a:rPr>
              <a:t>defecto</a:t>
            </a:r>
            <a:r>
              <a:rPr lang="en-US" sz="1600" dirty="0">
                <a:latin typeface="Lato"/>
              </a:rPr>
              <a:t>, </a:t>
            </a:r>
            <a:r>
              <a:rPr lang="en-US" sz="1600" dirty="0" err="1">
                <a:latin typeface="Lato"/>
              </a:rPr>
              <a:t>todos</a:t>
            </a:r>
            <a:r>
              <a:rPr lang="en-US" sz="1600" dirty="0">
                <a:latin typeface="Lato"/>
              </a:rPr>
              <a:t> los </a:t>
            </a:r>
            <a:r>
              <a:rPr lang="en-US" sz="1600" dirty="0" err="1">
                <a:latin typeface="Lato"/>
              </a:rPr>
              <a:t>usuarios</a:t>
            </a:r>
            <a:r>
              <a:rPr lang="en-US" sz="1600" dirty="0">
                <a:latin typeface="Lato"/>
              </a:rPr>
              <a:t> de Office 365 </a:t>
            </a:r>
            <a:r>
              <a:rPr lang="en-US" sz="1600" dirty="0" err="1">
                <a:latin typeface="Lato"/>
              </a:rPr>
              <a:t>pueden</a:t>
            </a:r>
            <a:r>
              <a:rPr lang="en-US" sz="1600" dirty="0">
                <a:latin typeface="Lato"/>
              </a:rPr>
              <a:t> </a:t>
            </a:r>
            <a:r>
              <a:rPr lang="en-US" sz="1600" dirty="0" err="1">
                <a:latin typeface="Lato"/>
              </a:rPr>
              <a:t>crear</a:t>
            </a:r>
            <a:r>
              <a:rPr lang="en-US" sz="1600" dirty="0">
                <a:latin typeface="Lato"/>
              </a:rPr>
              <a:t> </a:t>
            </a:r>
            <a:r>
              <a:rPr lang="en-US" sz="1600" dirty="0" err="1">
                <a:latin typeface="Lato"/>
              </a:rPr>
              <a:t>equipos</a:t>
            </a:r>
            <a:r>
              <a:rPr lang="en-US" sz="1600" dirty="0">
                <a:latin typeface="Lato"/>
              </a:rPr>
              <a:t> </a:t>
            </a:r>
            <a:r>
              <a:rPr lang="en-US" sz="1600" dirty="0" err="1">
                <a:latin typeface="Lato"/>
              </a:rPr>
              <a:t>en</a:t>
            </a:r>
            <a:r>
              <a:rPr lang="en-US" sz="1600" dirty="0">
                <a:latin typeface="Lato"/>
              </a:rPr>
              <a:t> Microsoft Teams.</a:t>
            </a:r>
          </a:p>
          <a:p>
            <a:pPr marL="285750" indent="-285750">
              <a:lnSpc>
                <a:spcPct val="114000"/>
              </a:lnSpc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</a:rPr>
              <a:t>De </a:t>
            </a:r>
            <a:r>
              <a:rPr lang="en-US" sz="1600" dirty="0" err="1">
                <a:latin typeface="Lato"/>
              </a:rPr>
              <a:t>acuerdo</a:t>
            </a:r>
            <a:r>
              <a:rPr lang="en-US" sz="1600" dirty="0">
                <a:latin typeface="Lato"/>
              </a:rPr>
              <a:t> a las </a:t>
            </a:r>
            <a:r>
              <a:rPr lang="en-US" sz="1600" dirty="0" err="1">
                <a:latin typeface="Lato"/>
              </a:rPr>
              <a:t>necesidades</a:t>
            </a:r>
            <a:r>
              <a:rPr lang="en-US" sz="1600" dirty="0">
                <a:latin typeface="Lato"/>
              </a:rPr>
              <a:t> de la </a:t>
            </a:r>
            <a:r>
              <a:rPr lang="en-US" sz="1600" dirty="0" err="1">
                <a:latin typeface="Lato"/>
              </a:rPr>
              <a:t>empresa</a:t>
            </a:r>
            <a:r>
              <a:rPr lang="en-US" sz="1600" dirty="0">
                <a:latin typeface="Lato"/>
              </a:rPr>
              <a:t>, se </a:t>
            </a:r>
            <a:r>
              <a:rPr lang="en-US" sz="1600" dirty="0" err="1">
                <a:latin typeface="Lato"/>
              </a:rPr>
              <a:t>puede</a:t>
            </a:r>
            <a:r>
              <a:rPr lang="en-US" sz="1600" dirty="0">
                <a:latin typeface="Lato"/>
              </a:rPr>
              <a:t> </a:t>
            </a:r>
            <a:r>
              <a:rPr lang="en-US" sz="1600" dirty="0" err="1">
                <a:latin typeface="Lato"/>
              </a:rPr>
              <a:t>restringir</a:t>
            </a:r>
            <a:r>
              <a:rPr lang="en-US" sz="1600" dirty="0">
                <a:latin typeface="Lato"/>
              </a:rPr>
              <a:t> la </a:t>
            </a:r>
            <a:r>
              <a:rPr lang="en-US" sz="1600" dirty="0" err="1">
                <a:latin typeface="Lato"/>
              </a:rPr>
              <a:t>creación</a:t>
            </a:r>
            <a:r>
              <a:rPr lang="en-US" sz="1600" dirty="0">
                <a:latin typeface="Lato"/>
              </a:rPr>
              <a:t> de </a:t>
            </a:r>
            <a:r>
              <a:rPr lang="en-US" sz="1600" dirty="0" err="1">
                <a:latin typeface="Lato"/>
              </a:rPr>
              <a:t>equipos</a:t>
            </a:r>
            <a:r>
              <a:rPr lang="en-US" sz="1600" dirty="0">
                <a:latin typeface="Lato"/>
              </a:rPr>
              <a:t> a conjuntos de </a:t>
            </a:r>
            <a:r>
              <a:rPr lang="en-US" sz="1600" dirty="0" err="1">
                <a:latin typeface="Lato"/>
              </a:rPr>
              <a:t>usuarios</a:t>
            </a:r>
            <a:r>
              <a:rPr lang="en-US" sz="1600" dirty="0">
                <a:latin typeface="Lato"/>
              </a:rPr>
              <a:t> </a:t>
            </a:r>
            <a:r>
              <a:rPr lang="en-US" sz="1600" dirty="0" err="1">
                <a:latin typeface="Lato"/>
              </a:rPr>
              <a:t>utilizando</a:t>
            </a:r>
            <a:r>
              <a:rPr lang="en-US" sz="1600" dirty="0">
                <a:latin typeface="Lato"/>
              </a:rPr>
              <a:t> </a:t>
            </a:r>
            <a:r>
              <a:rPr lang="en-US" sz="1600" dirty="0" err="1">
                <a:latin typeface="Lato"/>
              </a:rPr>
              <a:t>grupos</a:t>
            </a:r>
            <a:r>
              <a:rPr lang="en-US" sz="1600" dirty="0">
                <a:latin typeface="Lato"/>
              </a:rPr>
              <a:t> de Office </a:t>
            </a:r>
            <a:r>
              <a:rPr lang="en-US" sz="1600" dirty="0" err="1">
                <a:latin typeface="Lato"/>
              </a:rPr>
              <a:t>dinámicos</a:t>
            </a:r>
            <a:r>
              <a:rPr lang="en-US" sz="1600" dirty="0">
                <a:latin typeface="Lato"/>
              </a:rPr>
              <a:t>.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A23F0B40-E148-487C-8804-EAF0BBFA049E}"/>
              </a:ext>
            </a:extLst>
          </p:cNvPr>
          <p:cNvSpPr txBox="1"/>
          <p:nvPr/>
        </p:nvSpPr>
        <p:spPr>
          <a:xfrm>
            <a:off x="1116000" y="1584632"/>
            <a:ext cx="67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Restrict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Nexa Bold" charset="0"/>
                <a:cs typeface="Nexa Bold" charset="0"/>
              </a:rPr>
              <a:t> </a:t>
            </a:r>
            <a:r>
              <a:rPr lang="en-US" sz="1800" b="1" i="1" dirty="0">
                <a:solidFill>
                  <a:srgbClr val="707070"/>
                </a:solidFill>
                <a:latin typeface="Lato"/>
                <a:ea typeface="Nexa Bold" charset="0"/>
                <a:cs typeface="Nexa Bold" charset="0"/>
              </a:rPr>
              <a:t>Office 365 </a:t>
            </a:r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group creation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5ECAFD9-488D-4524-8418-14F30D8D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1" y="1361043"/>
            <a:ext cx="900000" cy="8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5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409DB7-9272-44C0-AD5E-DDD1CF811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04F56671-B9AC-42E1-8288-DD8456EBF116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Convención de la nomenclatura</a:t>
            </a: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08BF0CA8-A359-4069-9F0E-6E41EE3E2800}"/>
              </a:ext>
            </a:extLst>
          </p:cNvPr>
          <p:cNvSpPr txBox="1"/>
          <p:nvPr/>
        </p:nvSpPr>
        <p:spPr>
          <a:xfrm>
            <a:off x="274320" y="2790994"/>
            <a:ext cx="21695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ClrTx/>
              <a:buFontTx/>
              <a:buNone/>
            </a:pPr>
            <a:r>
              <a:rPr lang="en-US" sz="1100" i="1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Lato"/>
                <a:ea typeface="+mn-ea"/>
                <a:cs typeface="+mn-cs"/>
              </a:rPr>
              <a:t>Enlace a las pautas de la compañía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098106BC-8C40-4326-B943-D775B512B2B6}"/>
              </a:ext>
            </a:extLst>
          </p:cNvPr>
          <p:cNvSpPr txBox="1"/>
          <p:nvPr/>
        </p:nvSpPr>
        <p:spPr>
          <a:xfrm>
            <a:off x="274320" y="3385464"/>
            <a:ext cx="233719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100" i="1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Lato"/>
                <a:ea typeface="+mn-ea"/>
                <a:cs typeface="+mn-cs"/>
              </a:rPr>
              <a:t>Previsualización del nombre del equipo con la política de nomenclatura aplicada</a:t>
            </a:r>
          </a:p>
          <a:p>
            <a:pPr algn="ctr">
              <a:buClrTx/>
              <a:buFontTx/>
              <a:buNone/>
            </a:pPr>
            <a:endParaRPr lang="en-US" sz="1100" kern="1200" dirty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  <a:latin typeface="Lato"/>
              <a:ea typeface="+mn-ea"/>
              <a:cs typeface="+mn-cs"/>
            </a:endParaRPr>
          </a:p>
          <a:p>
            <a:pPr algn="ctr">
              <a:buClrTx/>
              <a:buFontTx/>
              <a:buNone/>
            </a:pPr>
            <a:r>
              <a:rPr lang="en-US" sz="110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Lato"/>
                <a:ea typeface="+mn-ea"/>
                <a:cs typeface="+mn-cs"/>
              </a:rPr>
              <a:t>[</a:t>
            </a:r>
            <a:r>
              <a:rPr lang="en-US" sz="1100" kern="1200" dirty="0">
                <a:solidFill>
                  <a:srgbClr val="0384DA"/>
                </a:solidFill>
                <a:latin typeface="Lato"/>
                <a:ea typeface="+mn-ea"/>
                <a:cs typeface="+mn-cs"/>
              </a:rPr>
              <a:t>Departament</a:t>
            </a:r>
            <a:r>
              <a:rPr lang="en-US" sz="110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Lato"/>
                <a:ea typeface="+mn-ea"/>
                <a:cs typeface="+mn-cs"/>
              </a:rPr>
              <a:t>] [</a:t>
            </a:r>
            <a:r>
              <a:rPr lang="en-US" sz="1100" kern="1200" dirty="0">
                <a:solidFill>
                  <a:srgbClr val="0384DA"/>
                </a:solidFill>
                <a:latin typeface="Lato"/>
                <a:ea typeface="+mn-ea"/>
                <a:cs typeface="+mn-cs"/>
              </a:rPr>
              <a:t>GroupName</a:t>
            </a:r>
            <a:r>
              <a:rPr lang="en-US" sz="110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Lato"/>
                <a:ea typeface="+mn-ea"/>
                <a:cs typeface="+mn-cs"/>
              </a:rPr>
              <a:t>] </a:t>
            </a:r>
            <a:r>
              <a:rPr lang="en-US" sz="1100" kern="1200" dirty="0">
                <a:solidFill>
                  <a:srgbClr val="CCCCCC"/>
                </a:solidFill>
                <a:latin typeface="Lato"/>
                <a:ea typeface="+mn-ea"/>
                <a:cs typeface="+mn-cs"/>
              </a:rPr>
              <a:t>Team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4619A5CC-0ACE-44F9-8640-9EAE1C70A593}"/>
              </a:ext>
            </a:extLst>
          </p:cNvPr>
          <p:cNvSpPr txBox="1"/>
          <p:nvPr/>
        </p:nvSpPr>
        <p:spPr>
          <a:xfrm>
            <a:off x="6403621" y="2910010"/>
            <a:ext cx="214031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100" i="1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Lato"/>
                <a:ea typeface="+mn-ea"/>
                <a:cs typeface="+mn-cs"/>
              </a:rPr>
              <a:t>Notificación de una palabra prohibida en el nombre del equipo</a:t>
            </a: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3F249E81-3F10-4F49-985B-BDE24D74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98" y="2355616"/>
            <a:ext cx="3087880" cy="2355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Straight Arrow Connector 10">
            <a:extLst>
              <a:ext uri="{FF2B5EF4-FFF2-40B4-BE49-F238E27FC236}">
                <a16:creationId xmlns:a16="http://schemas.microsoft.com/office/drawing/2014/main" id="{C5D257B2-B051-48D9-A6EA-8FF1BBBDC1A8}"/>
              </a:ext>
            </a:extLst>
          </p:cNvPr>
          <p:cNvCxnSpPr>
            <a:cxnSpLocks/>
          </p:cNvCxnSpPr>
          <p:nvPr/>
        </p:nvCxnSpPr>
        <p:spPr>
          <a:xfrm flipV="1">
            <a:off x="2538873" y="2891976"/>
            <a:ext cx="448212" cy="1"/>
          </a:xfrm>
          <a:prstGeom prst="straightConnector1">
            <a:avLst/>
          </a:prstGeom>
          <a:noFill/>
          <a:ln w="28575" cap="flat" cmpd="sng" algn="ctr">
            <a:solidFill>
              <a:srgbClr val="0384DA"/>
            </a:solidFill>
            <a:prstDash val="solid"/>
            <a:miter lim="800000"/>
            <a:headEnd type="none" w="lg" len="med"/>
            <a:tailEnd type="triangle"/>
          </a:ln>
          <a:effectLst/>
        </p:spPr>
      </p:cxnSp>
      <p:cxnSp>
        <p:nvCxnSpPr>
          <p:cNvPr id="53" name="Straight Arrow Connector 11">
            <a:extLst>
              <a:ext uri="{FF2B5EF4-FFF2-40B4-BE49-F238E27FC236}">
                <a16:creationId xmlns:a16="http://schemas.microsoft.com/office/drawing/2014/main" id="{777DE94D-2BDD-4E82-BD84-93F8360FFEE0}"/>
              </a:ext>
            </a:extLst>
          </p:cNvPr>
          <p:cNvCxnSpPr>
            <a:cxnSpLocks/>
          </p:cNvCxnSpPr>
          <p:nvPr/>
        </p:nvCxnSpPr>
        <p:spPr>
          <a:xfrm flipV="1">
            <a:off x="2538873" y="3462756"/>
            <a:ext cx="448212" cy="1"/>
          </a:xfrm>
          <a:prstGeom prst="straightConnector1">
            <a:avLst/>
          </a:prstGeom>
          <a:noFill/>
          <a:ln w="28575" cap="flat" cmpd="sng" algn="ctr">
            <a:solidFill>
              <a:srgbClr val="0384DA"/>
            </a:solidFill>
            <a:prstDash val="solid"/>
            <a:miter lim="800000"/>
            <a:headEnd type="none" w="lg" len="med"/>
            <a:tailEnd type="triangle"/>
          </a:ln>
          <a:effectLst/>
        </p:spPr>
      </p:cxnSp>
      <p:cxnSp>
        <p:nvCxnSpPr>
          <p:cNvPr id="54" name="Straight Arrow Connector 12">
            <a:extLst>
              <a:ext uri="{FF2B5EF4-FFF2-40B4-BE49-F238E27FC236}">
                <a16:creationId xmlns:a16="http://schemas.microsoft.com/office/drawing/2014/main" id="{35C5A0C2-509A-440B-9647-E73CB38645A2}"/>
              </a:ext>
            </a:extLst>
          </p:cNvPr>
          <p:cNvCxnSpPr>
            <a:cxnSpLocks/>
          </p:cNvCxnSpPr>
          <p:nvPr/>
        </p:nvCxnSpPr>
        <p:spPr>
          <a:xfrm flipH="1" flipV="1">
            <a:off x="5882272" y="3079287"/>
            <a:ext cx="443481" cy="2"/>
          </a:xfrm>
          <a:prstGeom prst="straightConnector1">
            <a:avLst/>
          </a:prstGeom>
          <a:noFill/>
          <a:ln w="28575" cap="flat" cmpd="sng" algn="ctr">
            <a:solidFill>
              <a:srgbClr val="0384DA"/>
            </a:solidFill>
            <a:prstDash val="solid"/>
            <a:miter lim="800000"/>
            <a:headEnd type="none" w="lg" len="med"/>
            <a:tailEnd type="triangle"/>
          </a:ln>
          <a:effectLst/>
        </p:spPr>
      </p:cxn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7524C5B9-D108-4535-84D9-47C38F8222E5}"/>
              </a:ext>
            </a:extLst>
          </p:cNvPr>
          <p:cNvCxnSpPr>
            <a:cxnSpLocks/>
          </p:cNvCxnSpPr>
          <p:nvPr/>
        </p:nvCxnSpPr>
        <p:spPr>
          <a:xfrm flipV="1">
            <a:off x="3037993" y="3520730"/>
            <a:ext cx="457200" cy="778"/>
          </a:xfrm>
          <a:prstGeom prst="line">
            <a:avLst/>
          </a:prstGeom>
          <a:noFill/>
          <a:ln w="12700" cap="flat" cmpd="sng" algn="ctr">
            <a:solidFill>
              <a:srgbClr val="0384DA"/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56" name="Straight Connector 17">
            <a:extLst>
              <a:ext uri="{FF2B5EF4-FFF2-40B4-BE49-F238E27FC236}">
                <a16:creationId xmlns:a16="http://schemas.microsoft.com/office/drawing/2014/main" id="{0B6E3046-893E-43BD-A3A6-1031C8180166}"/>
              </a:ext>
            </a:extLst>
          </p:cNvPr>
          <p:cNvCxnSpPr>
            <a:cxnSpLocks/>
          </p:cNvCxnSpPr>
          <p:nvPr/>
        </p:nvCxnSpPr>
        <p:spPr>
          <a:xfrm>
            <a:off x="3515651" y="3520730"/>
            <a:ext cx="367200" cy="1557"/>
          </a:xfrm>
          <a:prstGeom prst="line">
            <a:avLst/>
          </a:prstGeom>
          <a:noFill/>
          <a:ln w="12700" cap="flat" cmpd="sng" algn="ctr">
            <a:solidFill>
              <a:srgbClr val="0384DA"/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57" name="Straight Connector 19">
            <a:extLst>
              <a:ext uri="{FF2B5EF4-FFF2-40B4-BE49-F238E27FC236}">
                <a16:creationId xmlns:a16="http://schemas.microsoft.com/office/drawing/2014/main" id="{78BD699F-CBE0-41A9-87FA-CCFC24008C08}"/>
              </a:ext>
            </a:extLst>
          </p:cNvPr>
          <p:cNvCxnSpPr>
            <a:cxnSpLocks/>
          </p:cNvCxnSpPr>
          <p:nvPr/>
        </p:nvCxnSpPr>
        <p:spPr>
          <a:xfrm>
            <a:off x="3902915" y="3520730"/>
            <a:ext cx="154800" cy="0"/>
          </a:xfrm>
          <a:prstGeom prst="line">
            <a:avLst/>
          </a:prstGeom>
          <a:noFill/>
          <a:ln w="12700" cap="flat" cmpd="sng" algn="ctr">
            <a:solidFill>
              <a:srgbClr val="CCCCCC"/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sp>
        <p:nvSpPr>
          <p:cNvPr id="64" name="Rectangle 18">
            <a:extLst>
              <a:ext uri="{FF2B5EF4-FFF2-40B4-BE49-F238E27FC236}">
                <a16:creationId xmlns:a16="http://schemas.microsoft.com/office/drawing/2014/main" id="{C6BD1514-995C-4CEF-A964-82C21DED88A1}"/>
              </a:ext>
            </a:extLst>
          </p:cNvPr>
          <p:cNvSpPr/>
          <p:nvPr/>
        </p:nvSpPr>
        <p:spPr bwMode="auto">
          <a:xfrm>
            <a:off x="7553647" y="162915"/>
            <a:ext cx="1374965" cy="28582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b="1"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Empoderar</a:t>
            </a:r>
            <a:br>
              <a:rPr lang="en-US" sz="1000" b="1" kern="1200" dirty="0">
                <a:solidFill>
                  <a:schemeClr val="bg1"/>
                </a:solidFill>
                <a:latin typeface="Lato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 los empleados</a:t>
            </a:r>
          </a:p>
        </p:txBody>
      </p:sp>
      <p:sp>
        <p:nvSpPr>
          <p:cNvPr id="65" name="star_2" title="Icon of a person inside a star shape">
            <a:extLst>
              <a:ext uri="{FF2B5EF4-FFF2-40B4-BE49-F238E27FC236}">
                <a16:creationId xmlns:a16="http://schemas.microsoft.com/office/drawing/2014/main" id="{8BC92E22-D5A5-4AE8-A37D-498393E20A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6765" y="160198"/>
            <a:ext cx="266468" cy="252000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rgbClr val="0384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6" name="Group 20">
            <a:extLst>
              <a:ext uri="{FF2B5EF4-FFF2-40B4-BE49-F238E27FC236}">
                <a16:creationId xmlns:a16="http://schemas.microsoft.com/office/drawing/2014/main" id="{AFD7A847-116B-4219-BA12-C5204A17C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0000" y="0"/>
            <a:ext cx="1944000" cy="488512"/>
            <a:chOff x="9401175" y="0"/>
            <a:chExt cx="2790825" cy="634038"/>
          </a:xfrm>
        </p:grpSpPr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E359911A-6F05-4E87-A55B-3B119EAAB14F}"/>
                </a:ext>
              </a:extLst>
            </p:cNvPr>
            <p:cNvSpPr/>
            <p:nvPr/>
          </p:nvSpPr>
          <p:spPr bwMode="auto">
            <a:xfrm>
              <a:off x="9401175" y="0"/>
              <a:ext cx="2790825" cy="112712"/>
            </a:xfrm>
            <a:prstGeom prst="rect">
              <a:avLst/>
            </a:prstGeom>
            <a:solidFill>
              <a:srgbClr val="0384DA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ADE9D58F-5B19-4A4F-AB81-E1E9856DC42F}"/>
                </a:ext>
              </a:extLst>
            </p:cNvPr>
            <p:cNvSpPr/>
            <p:nvPr/>
          </p:nvSpPr>
          <p:spPr bwMode="auto">
            <a:xfrm>
              <a:off x="9401175" y="615749"/>
              <a:ext cx="2790825" cy="18289"/>
            </a:xfrm>
            <a:prstGeom prst="rect">
              <a:avLst/>
            </a:prstGeom>
            <a:solidFill>
              <a:srgbClr val="0384DA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9" name="TextBox 4">
            <a:extLst>
              <a:ext uri="{FF2B5EF4-FFF2-40B4-BE49-F238E27FC236}">
                <a16:creationId xmlns:a16="http://schemas.microsoft.com/office/drawing/2014/main" id="{776D718A-6C79-4194-B213-A238DD282662}"/>
              </a:ext>
            </a:extLst>
          </p:cNvPr>
          <p:cNvSpPr txBox="1"/>
          <p:nvPr/>
        </p:nvSpPr>
        <p:spPr>
          <a:xfrm>
            <a:off x="1116000" y="1584632"/>
            <a:ext cx="67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b="1" i="1" kern="1200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Enable</a:t>
            </a:r>
            <a:r>
              <a:rPr lang="en-US" sz="1800" b="1" i="1" kern="1200" dirty="0">
                <a:solidFill>
                  <a:srgbClr val="404040">
                    <a:lumMod val="75000"/>
                    <a:lumOff val="25000"/>
                  </a:srgbClr>
                </a:solidFill>
                <a:latin typeface="Lato"/>
                <a:ea typeface="Nexa Bold" charset="0"/>
                <a:cs typeface="Nexa Bold" charset="0"/>
              </a:rPr>
              <a:t> </a:t>
            </a:r>
            <a:r>
              <a:rPr lang="en-US" sz="1800" b="1" i="1" kern="1200" dirty="0">
                <a:solidFill>
                  <a:srgbClr val="707070"/>
                </a:solidFill>
                <a:latin typeface="Lato"/>
                <a:ea typeface="Nexa Bold" charset="0"/>
                <a:cs typeface="Nexa Bold" charset="0"/>
              </a:rPr>
              <a:t>group</a:t>
            </a:r>
            <a:r>
              <a:rPr lang="en-US" sz="1800" b="1" i="1" kern="1200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 naming policies </a:t>
            </a:r>
            <a:r>
              <a:rPr lang="en-US" sz="1800" b="1" i="1" kern="1200" dirty="0">
                <a:solidFill>
                  <a:srgbClr val="707070"/>
                </a:solidFill>
                <a:latin typeface="Lato"/>
                <a:ea typeface="Nexa Bold" charset="0"/>
                <a:cs typeface="Nexa Bold" charset="0"/>
              </a:rPr>
              <a:t>&amp;</a:t>
            </a:r>
            <a:r>
              <a:rPr lang="en-US" sz="1800" b="1" i="1" kern="1200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 blocked words</a:t>
            </a: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1F651873-0E8A-40BB-9F9B-32239208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9041" y="1361043"/>
            <a:ext cx="900000" cy="8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3EAABC-41AE-4ED7-9890-1315B41BE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94BE6D78-20AA-4B50-A953-92BBDD223F23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Plantillas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C858F6E-2770-4DA5-8421-532493988E0E}"/>
              </a:ext>
            </a:extLst>
          </p:cNvPr>
          <p:cNvSpPr txBox="1"/>
          <p:nvPr/>
        </p:nvSpPr>
        <p:spPr>
          <a:xfrm>
            <a:off x="1116000" y="1584632"/>
            <a:ext cx="67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Create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Nexa Bold" charset="0"/>
                <a:cs typeface="Nexa Bold" charset="0"/>
              </a:rPr>
              <a:t> </a:t>
            </a:r>
            <a:r>
              <a:rPr lang="en-US" sz="1800" b="1" i="1" dirty="0">
                <a:solidFill>
                  <a:srgbClr val="707070"/>
                </a:solidFill>
                <a:latin typeface="Lato"/>
                <a:ea typeface="Nexa Bold" charset="0"/>
                <a:cs typeface="Nexa Bold" charset="0"/>
              </a:rPr>
              <a:t>Teams </a:t>
            </a:r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templates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107058E-2007-4426-9E1C-6C7B37A0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41" y="1361043"/>
            <a:ext cx="899999" cy="860655"/>
          </a:xfrm>
          <a:prstGeom prst="rect">
            <a:avLst/>
          </a:prstGeom>
        </p:spPr>
      </p:pic>
      <p:sp>
        <p:nvSpPr>
          <p:cNvPr id="13" name="Rectangle 18">
            <a:extLst>
              <a:ext uri="{FF2B5EF4-FFF2-40B4-BE49-F238E27FC236}">
                <a16:creationId xmlns:a16="http://schemas.microsoft.com/office/drawing/2014/main" id="{956252FA-0A2F-46F6-905E-FC817B953141}"/>
              </a:ext>
            </a:extLst>
          </p:cNvPr>
          <p:cNvSpPr/>
          <p:nvPr/>
        </p:nvSpPr>
        <p:spPr bwMode="auto">
          <a:xfrm>
            <a:off x="7553647" y="162915"/>
            <a:ext cx="1374965" cy="28582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b="1"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Empoderar</a:t>
            </a:r>
            <a:br>
              <a:rPr lang="en-US" sz="1000" b="1" kern="1200" dirty="0">
                <a:solidFill>
                  <a:schemeClr val="bg1"/>
                </a:solidFill>
                <a:latin typeface="Lato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 los empleados</a:t>
            </a:r>
          </a:p>
        </p:txBody>
      </p:sp>
      <p:sp>
        <p:nvSpPr>
          <p:cNvPr id="14" name="star_2" title="Icon of a person inside a star shape">
            <a:extLst>
              <a:ext uri="{FF2B5EF4-FFF2-40B4-BE49-F238E27FC236}">
                <a16:creationId xmlns:a16="http://schemas.microsoft.com/office/drawing/2014/main" id="{E64F17B1-B265-49FA-AE34-FCB6F01298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6765" y="160198"/>
            <a:ext cx="266468" cy="252000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rgbClr val="0384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EA235BDA-6507-40A2-ADA0-54E9DD72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0000" y="0"/>
            <a:ext cx="1944000" cy="488512"/>
            <a:chOff x="9401175" y="0"/>
            <a:chExt cx="2790825" cy="634038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0701399E-5180-4621-A607-980843E2478C}"/>
                </a:ext>
              </a:extLst>
            </p:cNvPr>
            <p:cNvSpPr/>
            <p:nvPr/>
          </p:nvSpPr>
          <p:spPr bwMode="auto">
            <a:xfrm>
              <a:off x="9401175" y="0"/>
              <a:ext cx="2790825" cy="112712"/>
            </a:xfrm>
            <a:prstGeom prst="rect">
              <a:avLst/>
            </a:prstGeom>
            <a:solidFill>
              <a:srgbClr val="0384DA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F7AB9EED-599B-48EE-9927-4A2155526B88}"/>
                </a:ext>
              </a:extLst>
            </p:cNvPr>
            <p:cNvSpPr/>
            <p:nvPr/>
          </p:nvSpPr>
          <p:spPr bwMode="auto">
            <a:xfrm>
              <a:off x="9401175" y="615749"/>
              <a:ext cx="2790825" cy="18289"/>
            </a:xfrm>
            <a:prstGeom prst="rect">
              <a:avLst/>
            </a:prstGeom>
            <a:solidFill>
              <a:srgbClr val="0384DA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8" name="Google Shape;1374;p22">
            <a:extLst>
              <a:ext uri="{FF2B5EF4-FFF2-40B4-BE49-F238E27FC236}">
                <a16:creationId xmlns:a16="http://schemas.microsoft.com/office/drawing/2014/main" id="{30564C9E-BC77-45DF-844A-BDFEE10DAD70}"/>
              </a:ext>
            </a:extLst>
          </p:cNvPr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5433968" y="1184156"/>
            <a:ext cx="3494644" cy="3484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53B1A9C-56B0-48D2-831B-7717C24A2042}"/>
              </a:ext>
            </a:extLst>
          </p:cNvPr>
          <p:cNvSpPr txBox="1"/>
          <p:nvPr/>
        </p:nvSpPr>
        <p:spPr>
          <a:xfrm>
            <a:off x="515094" y="2221698"/>
            <a:ext cx="4843290" cy="24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Lato"/>
              </a:rPr>
              <a:t>Son equipos que vienen </a:t>
            </a:r>
            <a:r>
              <a:rPr lang="es-ES" b="1" dirty="0">
                <a:solidFill>
                  <a:srgbClr val="000000"/>
                </a:solidFill>
                <a:latin typeface="Lato"/>
              </a:rPr>
              <a:t>preconstruidos</a:t>
            </a:r>
            <a:r>
              <a:rPr lang="es-ES" dirty="0">
                <a:solidFill>
                  <a:srgbClr val="000000"/>
                </a:solidFill>
                <a:latin typeface="Lato"/>
              </a:rPr>
              <a:t> con una serie de canales, pestañas y configuraciones.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Lato"/>
              </a:rPr>
              <a:t>Permiten tener una </a:t>
            </a:r>
            <a:r>
              <a:rPr lang="es-ES" b="1" dirty="0">
                <a:solidFill>
                  <a:srgbClr val="000000"/>
                </a:solidFill>
                <a:latin typeface="Lato"/>
              </a:rPr>
              <a:t>estructura fija </a:t>
            </a:r>
            <a:r>
              <a:rPr lang="es-ES" dirty="0">
                <a:solidFill>
                  <a:srgbClr val="000000"/>
                </a:solidFill>
                <a:latin typeface="Lato"/>
              </a:rPr>
              <a:t>que sirve para </a:t>
            </a:r>
            <a:r>
              <a:rPr lang="es-ES" b="1" dirty="0">
                <a:solidFill>
                  <a:srgbClr val="000000"/>
                </a:solidFill>
                <a:latin typeface="Lato"/>
              </a:rPr>
              <a:t>estandarizar</a:t>
            </a:r>
            <a:r>
              <a:rPr lang="es-ES" dirty="0">
                <a:solidFill>
                  <a:srgbClr val="000000"/>
                </a:solidFill>
                <a:latin typeface="Lato"/>
              </a:rPr>
              <a:t> los diferentes equipos que se creen en la organización.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000000"/>
                </a:solidFill>
                <a:latin typeface="Lato"/>
              </a:rPr>
              <a:t>Agiliza la construcción de equipos</a:t>
            </a:r>
            <a:r>
              <a:rPr lang="es-ES" dirty="0">
                <a:solidFill>
                  <a:srgbClr val="000000"/>
                </a:solidFill>
                <a:latin typeface="Lato"/>
              </a:rPr>
              <a:t>, sin tener que pasar por flujos de aprobación o creaciones manuales.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Lato"/>
              </a:rPr>
              <a:t>No requiere licenciamiento adicional.</a:t>
            </a:r>
            <a:endParaRPr lang="es-ES" sz="1200" dirty="0">
              <a:latin typeface="Lato"/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B7515554-883A-4AD3-9687-0ED189EF0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5999" y="0"/>
            <a:ext cx="1944001" cy="487750"/>
            <a:chOff x="9668891" y="0"/>
            <a:chExt cx="2523109" cy="633052"/>
          </a:xfrm>
        </p:grpSpPr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004B2FC-07BC-4F1C-9219-F6C4364A1B97}"/>
                </a:ext>
              </a:extLst>
            </p:cNvPr>
            <p:cNvSpPr/>
            <p:nvPr/>
          </p:nvSpPr>
          <p:spPr bwMode="auto">
            <a:xfrm>
              <a:off x="10131011" y="207919"/>
              <a:ext cx="1996333" cy="37097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b="1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Identificar</a:t>
              </a:r>
              <a:b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contenido valioso</a:t>
              </a:r>
            </a:p>
          </p:txBody>
        </p:sp>
        <p:grpSp>
          <p:nvGrpSpPr>
            <p:cNvPr id="35" name="Group 27">
              <a:extLst>
                <a:ext uri="{FF2B5EF4-FFF2-40B4-BE49-F238E27FC236}">
                  <a16:creationId xmlns:a16="http://schemas.microsoft.com/office/drawing/2014/main" id="{7A1FF5F0-EEE5-4EBB-A9C1-624FA0C6FB6E}"/>
                </a:ext>
              </a:extLst>
            </p:cNvPr>
            <p:cNvGrpSpPr/>
            <p:nvPr/>
          </p:nvGrpSpPr>
          <p:grpSpPr>
            <a:xfrm>
              <a:off x="9668891" y="0"/>
              <a:ext cx="2523109" cy="633052"/>
              <a:chOff x="9401175" y="0"/>
              <a:chExt cx="2790825" cy="633052"/>
            </a:xfrm>
          </p:grpSpPr>
          <p:sp>
            <p:nvSpPr>
              <p:cNvPr id="37" name="Rectangle 28">
                <a:extLst>
                  <a:ext uri="{FF2B5EF4-FFF2-40B4-BE49-F238E27FC236}">
                    <a16:creationId xmlns:a16="http://schemas.microsoft.com/office/drawing/2014/main" id="{0A230AE7-F575-4032-ABBC-A66A3AA682E0}"/>
                  </a:ext>
                </a:extLst>
              </p:cNvPr>
              <p:cNvSpPr/>
              <p:nvPr/>
            </p:nvSpPr>
            <p:spPr bwMode="auto">
              <a:xfrm>
                <a:off x="9401175" y="0"/>
                <a:ext cx="2790825" cy="112712"/>
              </a:xfrm>
              <a:prstGeom prst="rect">
                <a:avLst/>
              </a:prstGeom>
              <a:solidFill>
                <a:srgbClr val="ED7D3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0A4DE1F8-DAA1-4138-9E21-F9A57E4F8656}"/>
                  </a:ext>
                </a:extLst>
              </p:cNvPr>
              <p:cNvSpPr/>
              <p:nvPr/>
            </p:nvSpPr>
            <p:spPr bwMode="auto">
              <a:xfrm>
                <a:off x="9401175" y="614763"/>
                <a:ext cx="2790825" cy="18289"/>
              </a:xfrm>
              <a:prstGeom prst="rect">
                <a:avLst/>
              </a:prstGeom>
              <a:solidFill>
                <a:srgbClr val="ED7D3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6" name="check 3" title="Icon of a checkmark with a circle around it">
              <a:extLst>
                <a:ext uri="{FF2B5EF4-FFF2-40B4-BE49-F238E27FC236}">
                  <a16:creationId xmlns:a16="http://schemas.microsoft.com/office/drawing/2014/main" id="{B28CFBB3-D4A2-4C98-9E3E-DCC748E4C7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36931" y="207919"/>
              <a:ext cx="328976" cy="32707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5875" cap="sq">
              <a:solidFill>
                <a:srgbClr val="ED7D3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70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80028-51CF-4F40-A700-2336EB65D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EA8BB34-25FE-4EE8-8066-29618C4B1D6F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Políticas de expiración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5CA8B39-F333-4FB7-95AD-DB36417F34CF}"/>
              </a:ext>
            </a:extLst>
          </p:cNvPr>
          <p:cNvSpPr txBox="1"/>
          <p:nvPr/>
        </p:nvSpPr>
        <p:spPr>
          <a:xfrm>
            <a:off x="1116000" y="1584632"/>
            <a:ext cx="67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Set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Nexa Bold" charset="0"/>
                <a:cs typeface="Nexa Bold" charset="0"/>
              </a:rPr>
              <a:t> </a:t>
            </a:r>
            <a:r>
              <a:rPr lang="en-US" sz="1800" b="1" i="1" dirty="0">
                <a:solidFill>
                  <a:srgbClr val="707070"/>
                </a:solidFill>
                <a:latin typeface="Lato"/>
                <a:ea typeface="Nexa Bold" charset="0"/>
                <a:cs typeface="Nexa Bold" charset="0"/>
              </a:rPr>
              <a:t>Office 365 group </a:t>
            </a:r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expiration policy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C135FEC-0083-41AA-A25E-33B3D975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41" y="1361043"/>
            <a:ext cx="899999" cy="860654"/>
          </a:xfrm>
          <a:prstGeom prst="rect">
            <a:avLst/>
          </a:prstGeom>
        </p:spPr>
      </p:pic>
      <p:sp>
        <p:nvSpPr>
          <p:cNvPr id="13" name="Rectangle 18">
            <a:extLst>
              <a:ext uri="{FF2B5EF4-FFF2-40B4-BE49-F238E27FC236}">
                <a16:creationId xmlns:a16="http://schemas.microsoft.com/office/drawing/2014/main" id="{D3996EC3-A230-4084-92D4-E86E2CBCF4C3}"/>
              </a:ext>
            </a:extLst>
          </p:cNvPr>
          <p:cNvSpPr/>
          <p:nvPr/>
        </p:nvSpPr>
        <p:spPr bwMode="auto">
          <a:xfrm>
            <a:off x="7553647" y="162915"/>
            <a:ext cx="1374965" cy="28582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b="1"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Empoderar</a:t>
            </a:r>
            <a:br>
              <a:rPr lang="en-US" sz="1000" b="1" kern="1200" dirty="0">
                <a:solidFill>
                  <a:schemeClr val="bg1"/>
                </a:solidFill>
                <a:latin typeface="Lato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 los empleados</a:t>
            </a:r>
          </a:p>
        </p:txBody>
      </p:sp>
      <p:sp>
        <p:nvSpPr>
          <p:cNvPr id="14" name="star_2" title="Icon of a person inside a star shape">
            <a:extLst>
              <a:ext uri="{FF2B5EF4-FFF2-40B4-BE49-F238E27FC236}">
                <a16:creationId xmlns:a16="http://schemas.microsoft.com/office/drawing/2014/main" id="{C54E026A-26A6-4920-A90E-9D42EC7D79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6765" y="160198"/>
            <a:ext cx="266468" cy="252000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rgbClr val="0384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52123969-916E-440D-9287-E844FF18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0000" y="0"/>
            <a:ext cx="1944000" cy="488512"/>
            <a:chOff x="9401175" y="0"/>
            <a:chExt cx="2790825" cy="634038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617E44E3-FFC2-446A-99E9-0109280020BF}"/>
                </a:ext>
              </a:extLst>
            </p:cNvPr>
            <p:cNvSpPr/>
            <p:nvPr/>
          </p:nvSpPr>
          <p:spPr bwMode="auto">
            <a:xfrm>
              <a:off x="9401175" y="0"/>
              <a:ext cx="2790825" cy="112712"/>
            </a:xfrm>
            <a:prstGeom prst="rect">
              <a:avLst/>
            </a:prstGeom>
            <a:solidFill>
              <a:srgbClr val="0384DA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517D8132-72DD-4ADE-BFA2-F4C8C0534380}"/>
                </a:ext>
              </a:extLst>
            </p:cNvPr>
            <p:cNvSpPr/>
            <p:nvPr/>
          </p:nvSpPr>
          <p:spPr bwMode="auto">
            <a:xfrm>
              <a:off x="9401175" y="615749"/>
              <a:ext cx="2790825" cy="18289"/>
            </a:xfrm>
            <a:prstGeom prst="rect">
              <a:avLst/>
            </a:prstGeom>
            <a:solidFill>
              <a:srgbClr val="0384DA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4A8095-4AC1-4227-AF0C-753DDFF09617}"/>
              </a:ext>
            </a:extLst>
          </p:cNvPr>
          <p:cNvSpPr txBox="1"/>
          <p:nvPr/>
        </p:nvSpPr>
        <p:spPr>
          <a:xfrm>
            <a:off x="515094" y="2221698"/>
            <a:ext cx="4404378" cy="258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Lato"/>
              </a:rPr>
              <a:t>Se puede habilitar la expiración automática de los grupos tras </a:t>
            </a:r>
            <a:r>
              <a:rPr lang="es-ES" b="1" dirty="0">
                <a:solidFill>
                  <a:srgbClr val="000000"/>
                </a:solidFill>
                <a:latin typeface="Lato"/>
              </a:rPr>
              <a:t>180 días</a:t>
            </a:r>
            <a:r>
              <a:rPr lang="es-ES" dirty="0">
                <a:solidFill>
                  <a:srgbClr val="000000"/>
                </a:solidFill>
                <a:latin typeface="Lato"/>
              </a:rPr>
              <a:t>. Después de los 180 días, el propietario del equipo recibirá una notificación indicando que el equipo va a expirar y si se desea renovarlo.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Lato"/>
              </a:rPr>
              <a:t>Se pueden indicar direcciones de correo de respaldo para grupos sin propietarios.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Lato"/>
              </a:rPr>
              <a:t>Los grupos podrán </a:t>
            </a:r>
            <a:r>
              <a:rPr lang="es-ES" dirty="0" err="1">
                <a:solidFill>
                  <a:srgbClr val="000000"/>
                </a:solidFill>
                <a:latin typeface="Lato"/>
              </a:rPr>
              <a:t>auto-renovarse</a:t>
            </a:r>
            <a:r>
              <a:rPr lang="es-ES" dirty="0">
                <a:solidFill>
                  <a:srgbClr val="000000"/>
                </a:solidFill>
                <a:latin typeface="Lato"/>
              </a:rPr>
              <a:t> basado en la actividad de sus miembros.</a:t>
            </a:r>
            <a:endParaRPr lang="es-ES" sz="1200" dirty="0">
              <a:latin typeface="Lato"/>
            </a:endParaRPr>
          </a:p>
        </p:txBody>
      </p:sp>
      <p:grpSp>
        <p:nvGrpSpPr>
          <p:cNvPr id="19" name="Group 3" descr="Screenshot">
            <a:extLst>
              <a:ext uri="{FF2B5EF4-FFF2-40B4-BE49-F238E27FC236}">
                <a16:creationId xmlns:a16="http://schemas.microsoft.com/office/drawing/2014/main" id="{E375043E-18F1-4DFA-88A6-864768C52E53}"/>
              </a:ext>
            </a:extLst>
          </p:cNvPr>
          <p:cNvGrpSpPr/>
          <p:nvPr/>
        </p:nvGrpSpPr>
        <p:grpSpPr>
          <a:xfrm>
            <a:off x="5114533" y="2215166"/>
            <a:ext cx="3914751" cy="903404"/>
            <a:chOff x="5624513" y="3535540"/>
            <a:chExt cx="6273800" cy="1447800"/>
          </a:xfrm>
        </p:grpSpPr>
        <p:pic>
          <p:nvPicPr>
            <p:cNvPr id="20" name="Picture 4" descr="A screenshot &#10;Description automatically generated">
              <a:extLst>
                <a:ext uri="{FF2B5EF4-FFF2-40B4-BE49-F238E27FC236}">
                  <a16:creationId xmlns:a16="http://schemas.microsoft.com/office/drawing/2014/main" id="{B24E810A-7EE9-4709-84E1-6C6342EB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513" y="3535540"/>
              <a:ext cx="6273800" cy="1447800"/>
            </a:xfrm>
            <a:prstGeom prst="rect">
              <a:avLst/>
            </a:prstGeom>
            <a:ln>
              <a:solidFill>
                <a:schemeClr val="bg1">
                  <a:lumMod val="85000"/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BF9D72FE-FF90-4A36-B3BB-70B52801EA02}"/>
                </a:ext>
              </a:extLst>
            </p:cNvPr>
            <p:cNvSpPr/>
            <p:nvPr/>
          </p:nvSpPr>
          <p:spPr bwMode="auto">
            <a:xfrm>
              <a:off x="6960869" y="4441031"/>
              <a:ext cx="759144" cy="89059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2" name="Rectangle 9">
            <a:extLst>
              <a:ext uri="{FF2B5EF4-FFF2-40B4-BE49-F238E27FC236}">
                <a16:creationId xmlns:a16="http://schemas.microsoft.com/office/drawing/2014/main" id="{993CF999-78B7-477D-B9FD-676F15AAA426}"/>
              </a:ext>
            </a:extLst>
          </p:cNvPr>
          <p:cNvSpPr/>
          <p:nvPr/>
        </p:nvSpPr>
        <p:spPr bwMode="auto">
          <a:xfrm>
            <a:off x="6216556" y="3445485"/>
            <a:ext cx="1710703" cy="14204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06" numCol="1" rtlCol="0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cs typeface="Segoe UI" panose="020B0502040204020203" pitchFamily="34" charset="0"/>
              </a:rPr>
              <a:t>Teams renewal notice</a:t>
            </a:r>
          </a:p>
        </p:txBody>
      </p:sp>
      <p:pic>
        <p:nvPicPr>
          <p:cNvPr id="23" name="Picture 5" descr="A screenshot">
            <a:extLst>
              <a:ext uri="{FF2B5EF4-FFF2-40B4-BE49-F238E27FC236}">
                <a16:creationId xmlns:a16="http://schemas.microsoft.com/office/drawing/2014/main" id="{1C66F0D7-236C-45ED-AE4C-C014F56B7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533" y="4178052"/>
            <a:ext cx="3914751" cy="559766"/>
          </a:xfrm>
          <a:prstGeom prst="rect">
            <a:avLst/>
          </a:prstGeom>
          <a:ln>
            <a:solidFill>
              <a:schemeClr val="bg1">
                <a:lumMod val="8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8" descr="A screenshot">
            <a:extLst>
              <a:ext uri="{FF2B5EF4-FFF2-40B4-BE49-F238E27FC236}">
                <a16:creationId xmlns:a16="http://schemas.microsoft.com/office/drawing/2014/main" id="{8ADA73BC-2C6E-44F5-8116-3A44B8FB72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40" b="6174"/>
          <a:stretch/>
        </p:blipFill>
        <p:spPr>
          <a:xfrm>
            <a:off x="5864851" y="3680618"/>
            <a:ext cx="2414112" cy="387311"/>
          </a:xfrm>
          <a:prstGeom prst="rect">
            <a:avLst/>
          </a:prstGeom>
          <a:ln>
            <a:solidFill>
              <a:schemeClr val="bg1">
                <a:lumMod val="8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69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441D01-B9BA-4CF2-936E-3BF0C2ADF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smtClean="0"/>
              <a:t>16</a:t>
            </a:fld>
            <a:endParaRPr lang="es-ES" sz="120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D9BECB53-8763-41D4-91BC-2D68382BA75D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Seguridad de la información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AC3E11-E374-48C4-926C-C3EE3AEAB03B}"/>
              </a:ext>
            </a:extLst>
          </p:cNvPr>
          <p:cNvSpPr txBox="1"/>
          <p:nvPr/>
        </p:nvSpPr>
        <p:spPr>
          <a:xfrm>
            <a:off x="1116000" y="1584632"/>
            <a:ext cx="67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7070"/>
                </a:solidFill>
                <a:latin typeface="Lato"/>
                <a:ea typeface="Nexa Bold" charset="0"/>
                <a:cs typeface="Nexa Bold" charset="0"/>
              </a:rPr>
              <a:t>Teams </a:t>
            </a:r>
            <a:r>
              <a:rPr lang="en-US" sz="1800" b="1" i="1" dirty="0">
                <a:solidFill>
                  <a:srgbClr val="0384DA"/>
                </a:solidFill>
                <a:latin typeface="Lato"/>
                <a:ea typeface="Nexa Bold" charset="0"/>
                <a:cs typeface="Nexa Bold" charset="0"/>
              </a:rPr>
              <a:t>classification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D47C1F-1F4C-430D-AAF7-DC33F9A8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9041" y="1361043"/>
            <a:ext cx="899998" cy="8606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B7DE517-ED8D-4796-BB5C-07ACA8D4349E}"/>
              </a:ext>
            </a:extLst>
          </p:cNvPr>
          <p:cNvSpPr txBox="1"/>
          <p:nvPr/>
        </p:nvSpPr>
        <p:spPr>
          <a:xfrm>
            <a:off x="515093" y="2221698"/>
            <a:ext cx="4523335" cy="2724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4000"/>
              </a:lnSpc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Lato"/>
              </a:rPr>
              <a:t>Se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pueden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clasificar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los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equipos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y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así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evitar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tener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revisarlos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/>
              </a:rPr>
              <a:t>manualmente</a:t>
            </a:r>
            <a:r>
              <a:rPr lang="en-US" sz="14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285750" indent="-285750">
              <a:lnSpc>
                <a:spcPct val="124000"/>
              </a:lnSpc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Lato"/>
              </a:rPr>
              <a:t>Las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clasificaciones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que se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pueden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aplicar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son: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Altamente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confidencial</a:t>
            </a:r>
            <a:r>
              <a:rPr lang="en-US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confidencial</a:t>
            </a:r>
            <a:r>
              <a:rPr lang="en-US" dirty="0">
                <a:solidFill>
                  <a:srgbClr val="000000"/>
                </a:solidFill>
                <a:latin typeface="Lato"/>
              </a:rPr>
              <a:t>, general,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público</a:t>
            </a:r>
            <a:r>
              <a:rPr lang="en-US" dirty="0">
                <a:solidFill>
                  <a:srgbClr val="000000"/>
                </a:solidFill>
                <a:latin typeface="Lato"/>
              </a:rPr>
              <a:t>… y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en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base a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esas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clasificaciones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pueden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realizar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acciones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los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grupos</a:t>
            </a:r>
            <a:r>
              <a:rPr lang="en-US" dirty="0">
                <a:solidFill>
                  <a:srgbClr val="000000"/>
                </a:solidFill>
                <a:latin typeface="Lato"/>
              </a:rPr>
              <a:t> tales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dirty="0">
                <a:solidFill>
                  <a:srgbClr val="000000"/>
                </a:solidFill>
                <a:latin typeface="Lato"/>
              </a:rPr>
              <a:t>:</a:t>
            </a:r>
          </a:p>
          <a:p>
            <a:pPr marL="514350" lvl="1" indent="-285750">
              <a:lnSpc>
                <a:spcPct val="124000"/>
              </a:lnSpc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100" dirty="0" err="1">
                <a:solidFill>
                  <a:srgbClr val="000000"/>
                </a:solidFill>
                <a:latin typeface="Lato"/>
              </a:rPr>
              <a:t>Habilitar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100" i="1" dirty="0">
                <a:solidFill>
                  <a:srgbClr val="000000"/>
                </a:solidFill>
                <a:latin typeface="Lato"/>
              </a:rPr>
              <a:t>Azure Information Protection (AIP)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nivel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archivo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clasificar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la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documentación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514350" lvl="1" indent="-285750">
              <a:lnSpc>
                <a:spcPct val="124000"/>
              </a:lnSpc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100" dirty="0" err="1">
                <a:solidFill>
                  <a:srgbClr val="000000"/>
                </a:solidFill>
                <a:latin typeface="Lato"/>
              </a:rPr>
              <a:t>Escanear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archivos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con </a:t>
            </a:r>
            <a:r>
              <a:rPr lang="en-US" sz="1100" i="1" dirty="0">
                <a:solidFill>
                  <a:srgbClr val="000000"/>
                </a:solidFill>
                <a:latin typeface="Lato"/>
              </a:rPr>
              <a:t>Data Loss Prevention (DLP)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514350" lvl="1" indent="-285750">
              <a:lnSpc>
                <a:spcPct val="124000"/>
              </a:lnSpc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100" dirty="0" err="1">
                <a:solidFill>
                  <a:srgbClr val="000000"/>
                </a:solidFill>
                <a:latin typeface="Lato"/>
              </a:rPr>
              <a:t>Avisar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empleados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cuando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la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clasificación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su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información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debería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1100" dirty="0" err="1">
                <a:solidFill>
                  <a:srgbClr val="000000"/>
                </a:solidFill>
                <a:latin typeface="Lato"/>
              </a:rPr>
              <a:t>diferente</a:t>
            </a:r>
            <a:r>
              <a:rPr lang="en-US" sz="11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55FF867-4910-4112-909C-40F896CDF698}"/>
              </a:ext>
            </a:extLst>
          </p:cNvPr>
          <p:cNvSpPr txBox="1"/>
          <p:nvPr/>
        </p:nvSpPr>
        <p:spPr>
          <a:xfrm>
            <a:off x="5164478" y="2483999"/>
            <a:ext cx="3979521" cy="739539"/>
          </a:xfrm>
          <a:prstGeom prst="rect">
            <a:avLst/>
          </a:prstGeom>
          <a:solidFill>
            <a:srgbClr val="37333B"/>
          </a:solidFill>
        </p:spPr>
        <p:txBody>
          <a:bodyPr wrap="square" lIns="576000" tIns="143388" rIns="179235" bIns="143388" rtlCol="0" anchor="ctr" anchorCtr="0">
            <a:noAutofit/>
          </a:bodyPr>
          <a:lstStyle/>
          <a:p>
            <a:pPr marL="0" marR="0" lvl="0" indent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B900"/>
                    </a:gs>
                    <a:gs pos="30000">
                      <a:srgbClr val="FFB900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Confidencial</a:t>
            </a:r>
          </a:p>
          <a:p>
            <a:pPr marL="0" marR="0" lvl="0" indent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Información crucial para conseguir los objetivos. Distribución limitada – solo a personas que tengan necesidad de saber.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420478A2-5BB0-4F93-8D86-65704AECD479}"/>
              </a:ext>
            </a:extLst>
          </p:cNvPr>
          <p:cNvSpPr txBox="1"/>
          <p:nvPr/>
        </p:nvSpPr>
        <p:spPr>
          <a:xfrm>
            <a:off x="5164480" y="3339026"/>
            <a:ext cx="3979520" cy="627395"/>
          </a:xfrm>
          <a:prstGeom prst="rect">
            <a:avLst/>
          </a:prstGeom>
          <a:solidFill>
            <a:srgbClr val="37333B"/>
          </a:solidFill>
        </p:spPr>
        <p:txBody>
          <a:bodyPr wrap="square" lIns="576000" tIns="143388" rIns="179235" bIns="143388" rtlCol="0" anchor="ctr" anchorCtr="0">
            <a:noAutofit/>
          </a:bodyPr>
          <a:lstStyle/>
          <a:p>
            <a:pPr marR="0" lvl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B050"/>
                    </a:gs>
                    <a:gs pos="37000">
                      <a:srgbClr val="00B050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General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B050"/>
                    </a:gs>
                    <a:gs pos="37000">
                      <a:srgbClr val="00B050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</a:p>
          <a:p>
            <a:pPr marR="0" lvl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Información de uso diario que se comparte internamente, </a:t>
            </a:r>
            <a:r>
              <a:rPr lang="en-US" sz="10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Lato"/>
              </a:rPr>
              <a:t>como configuraciones personales o correos postales.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244D860-B2C6-4EA8-9475-618B2F578225}"/>
              </a:ext>
            </a:extLst>
          </p:cNvPr>
          <p:cNvSpPr txBox="1"/>
          <p:nvPr/>
        </p:nvSpPr>
        <p:spPr>
          <a:xfrm>
            <a:off x="5164479" y="4084874"/>
            <a:ext cx="3979520" cy="627395"/>
          </a:xfrm>
          <a:prstGeom prst="rect">
            <a:avLst/>
          </a:prstGeom>
          <a:solidFill>
            <a:srgbClr val="37333B"/>
          </a:solidFill>
        </p:spPr>
        <p:txBody>
          <a:bodyPr wrap="square" lIns="576000" tIns="143388" rIns="179235" bIns="143388" rtlCol="0" anchor="ctr" anchorCtr="0">
            <a:noAutofit/>
          </a:bodyPr>
          <a:lstStyle/>
          <a:p>
            <a:pPr marL="0" marR="0" lvl="0" indent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3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Público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78D4"/>
                  </a:gs>
                  <a:gs pos="30000">
                    <a:srgbClr val="0078D4"/>
                  </a:gs>
                </a:gsLst>
                <a:lin ang="5400000" scaled="0"/>
              </a:gra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0" marR="0" lvl="0" indent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Información pública y sin restricciones que pueda ser para </a:t>
            </a:r>
            <a:r>
              <a:rPr lang="en-US" sz="10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Lato"/>
              </a:rPr>
              <a:t>consumo público.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E5CCB96D-5EB7-421F-956C-08991B1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320256" y="3477417"/>
            <a:ext cx="258007" cy="360603"/>
            <a:chOff x="738935" y="4302580"/>
            <a:chExt cx="579515" cy="809958"/>
          </a:xfrm>
        </p:grpSpPr>
        <p:sp>
          <p:nvSpPr>
            <p:cNvPr id="16" name="key" title="Icon of a key">
              <a:extLst>
                <a:ext uri="{FF2B5EF4-FFF2-40B4-BE49-F238E27FC236}">
                  <a16:creationId xmlns:a16="http://schemas.microsoft.com/office/drawing/2014/main" id="{5E71081D-87CB-4425-B23D-D0CE386FE6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2830" y="4781115"/>
              <a:ext cx="268349" cy="266972"/>
            </a:xfrm>
            <a:custGeom>
              <a:avLst/>
              <a:gdLst>
                <a:gd name="T0" fmla="*/ 175 w 330"/>
                <a:gd name="T1" fmla="*/ 198 h 328"/>
                <a:gd name="T2" fmla="*/ 109 w 330"/>
                <a:gd name="T3" fmla="*/ 220 h 328"/>
                <a:gd name="T4" fmla="*/ 0 w 330"/>
                <a:gd name="T5" fmla="*/ 110 h 328"/>
                <a:gd name="T6" fmla="*/ 109 w 330"/>
                <a:gd name="T7" fmla="*/ 0 h 328"/>
                <a:gd name="T8" fmla="*/ 219 w 330"/>
                <a:gd name="T9" fmla="*/ 110 h 328"/>
                <a:gd name="T10" fmla="*/ 214 w 330"/>
                <a:gd name="T11" fmla="*/ 143 h 328"/>
                <a:gd name="T12" fmla="*/ 330 w 330"/>
                <a:gd name="T13" fmla="*/ 258 h 328"/>
                <a:gd name="T14" fmla="*/ 330 w 330"/>
                <a:gd name="T15" fmla="*/ 328 h 328"/>
                <a:gd name="T16" fmla="*/ 264 w 330"/>
                <a:gd name="T17" fmla="*/ 328 h 328"/>
                <a:gd name="T18" fmla="*/ 264 w 330"/>
                <a:gd name="T19" fmla="*/ 283 h 328"/>
                <a:gd name="T20" fmla="*/ 221 w 330"/>
                <a:gd name="T21" fmla="*/ 283 h 328"/>
                <a:gd name="T22" fmla="*/ 221 w 330"/>
                <a:gd name="T23" fmla="*/ 239 h 328"/>
                <a:gd name="T24" fmla="*/ 175 w 330"/>
                <a:gd name="T25" fmla="*/ 239 h 328"/>
                <a:gd name="T26" fmla="*/ 175 w 330"/>
                <a:gd name="T27" fmla="*/ 198 h 328"/>
                <a:gd name="T28" fmla="*/ 76 w 330"/>
                <a:gd name="T29" fmla="*/ 91 h 328"/>
                <a:gd name="T30" fmla="*/ 91 w 330"/>
                <a:gd name="T31" fmla="*/ 76 h 328"/>
                <a:gd name="T32" fmla="*/ 76 w 330"/>
                <a:gd name="T33" fmla="*/ 60 h 328"/>
                <a:gd name="T34" fmla="*/ 60 w 330"/>
                <a:gd name="T35" fmla="*/ 76 h 328"/>
                <a:gd name="T36" fmla="*/ 76 w 330"/>
                <a:gd name="T37" fmla="*/ 9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328">
                  <a:moveTo>
                    <a:pt x="175" y="198"/>
                  </a:moveTo>
                  <a:cubicBezTo>
                    <a:pt x="157" y="212"/>
                    <a:pt x="134" y="220"/>
                    <a:pt x="109" y="220"/>
                  </a:cubicBez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09" y="0"/>
                  </a:cubicBezTo>
                  <a:cubicBezTo>
                    <a:pt x="170" y="0"/>
                    <a:pt x="219" y="49"/>
                    <a:pt x="219" y="110"/>
                  </a:cubicBezTo>
                  <a:cubicBezTo>
                    <a:pt x="219" y="122"/>
                    <a:pt x="217" y="133"/>
                    <a:pt x="214" y="143"/>
                  </a:cubicBezTo>
                  <a:cubicBezTo>
                    <a:pt x="330" y="258"/>
                    <a:pt x="330" y="258"/>
                    <a:pt x="330" y="258"/>
                  </a:cubicBezTo>
                  <a:cubicBezTo>
                    <a:pt x="330" y="328"/>
                    <a:pt x="330" y="328"/>
                    <a:pt x="330" y="328"/>
                  </a:cubicBezTo>
                  <a:cubicBezTo>
                    <a:pt x="264" y="328"/>
                    <a:pt x="264" y="328"/>
                    <a:pt x="264" y="328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21" y="283"/>
                    <a:pt x="221" y="283"/>
                    <a:pt x="221" y="283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175" y="239"/>
                    <a:pt x="175" y="239"/>
                    <a:pt x="175" y="239"/>
                  </a:cubicBezTo>
                  <a:lnTo>
                    <a:pt x="175" y="198"/>
                  </a:lnTo>
                  <a:close/>
                  <a:moveTo>
                    <a:pt x="76" y="91"/>
                  </a:moveTo>
                  <a:cubicBezTo>
                    <a:pt x="84" y="91"/>
                    <a:pt x="91" y="84"/>
                    <a:pt x="91" y="76"/>
                  </a:cubicBezTo>
                  <a:cubicBezTo>
                    <a:pt x="91" y="67"/>
                    <a:pt x="84" y="60"/>
                    <a:pt x="76" y="60"/>
                  </a:cubicBezTo>
                  <a:cubicBezTo>
                    <a:pt x="67" y="60"/>
                    <a:pt x="60" y="67"/>
                    <a:pt x="60" y="76"/>
                  </a:cubicBezTo>
                  <a:cubicBezTo>
                    <a:pt x="60" y="84"/>
                    <a:pt x="67" y="91"/>
                    <a:pt x="76" y="91"/>
                  </a:cubicBezTo>
                  <a:close/>
                </a:path>
              </a:pathLst>
            </a:custGeom>
            <a:noFill/>
            <a:ln w="15875" cap="sq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Lock_2" title="Icon of an unlocked padlock">
              <a:extLst>
                <a:ext uri="{FF2B5EF4-FFF2-40B4-BE49-F238E27FC236}">
                  <a16:creationId xmlns:a16="http://schemas.microsoft.com/office/drawing/2014/main" id="{68FD9556-5FBE-49FF-B2C9-23A8F60B5D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8935" y="4302580"/>
              <a:ext cx="579515" cy="809958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</a:path>
              </a:pathLst>
            </a:custGeom>
            <a:noFill/>
            <a:ln w="15875" cap="sq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oup 2">
            <a:extLst>
              <a:ext uri="{FF2B5EF4-FFF2-40B4-BE49-F238E27FC236}">
                <a16:creationId xmlns:a16="http://schemas.microsoft.com/office/drawing/2014/main" id="{9C62AE8D-A159-43E2-B040-5C3F22B02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319380" y="2673466"/>
            <a:ext cx="258007" cy="360603"/>
            <a:chOff x="720109" y="2930980"/>
            <a:chExt cx="579515" cy="809958"/>
          </a:xfrm>
        </p:grpSpPr>
        <p:sp>
          <p:nvSpPr>
            <p:cNvPr id="19" name="Lock" title="Icon of a padlock">
              <a:extLst>
                <a:ext uri="{FF2B5EF4-FFF2-40B4-BE49-F238E27FC236}">
                  <a16:creationId xmlns:a16="http://schemas.microsoft.com/office/drawing/2014/main" id="{CDCA202C-84B9-472C-8F10-5FEB37EC60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109" y="2930980"/>
              <a:ext cx="579515" cy="809958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15875" cap="sq">
              <a:solidFill>
                <a:srgbClr val="FFB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ingerprint_E928" title="Icon of a fingerprint">
              <a:extLst>
                <a:ext uri="{FF2B5EF4-FFF2-40B4-BE49-F238E27FC236}">
                  <a16:creationId xmlns:a16="http://schemas.microsoft.com/office/drawing/2014/main" id="{1606F264-D000-4517-A06A-F3632B4AD3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6984" y="3399309"/>
              <a:ext cx="185765" cy="249819"/>
            </a:xfrm>
            <a:custGeom>
              <a:avLst/>
              <a:gdLst>
                <a:gd name="T0" fmla="*/ 1116 w 2414"/>
                <a:gd name="T1" fmla="*/ 1998 h 3246"/>
                <a:gd name="T2" fmla="*/ 117 w 2414"/>
                <a:gd name="T3" fmla="*/ 2996 h 3246"/>
                <a:gd name="T4" fmla="*/ 2115 w 2414"/>
                <a:gd name="T5" fmla="*/ 250 h 3246"/>
                <a:gd name="T6" fmla="*/ 1116 w 2414"/>
                <a:gd name="T7" fmla="*/ 0 h 3246"/>
                <a:gd name="T8" fmla="*/ 117 w 2414"/>
                <a:gd name="T9" fmla="*/ 250 h 3246"/>
                <a:gd name="T10" fmla="*/ 2414 w 2414"/>
                <a:gd name="T11" fmla="*/ 1248 h 3246"/>
                <a:gd name="T12" fmla="*/ 1116 w 2414"/>
                <a:gd name="T13" fmla="*/ 499 h 3246"/>
                <a:gd name="T14" fmla="*/ 0 w 2414"/>
                <a:gd name="T15" fmla="*/ 999 h 3246"/>
                <a:gd name="T16" fmla="*/ 1677 w 2414"/>
                <a:gd name="T17" fmla="*/ 3246 h 3246"/>
                <a:gd name="T18" fmla="*/ 2115 w 2414"/>
                <a:gd name="T19" fmla="*/ 1998 h 3246"/>
                <a:gd name="T20" fmla="*/ 1116 w 2414"/>
                <a:gd name="T21" fmla="*/ 999 h 3246"/>
                <a:gd name="T22" fmla="*/ 117 w 2414"/>
                <a:gd name="T23" fmla="*/ 1998 h 3246"/>
                <a:gd name="T24" fmla="*/ 946 w 2414"/>
                <a:gd name="T25" fmla="*/ 3246 h 3246"/>
                <a:gd name="T26" fmla="*/ 1616 w 2414"/>
                <a:gd name="T27" fmla="*/ 1998 h 3246"/>
                <a:gd name="T28" fmla="*/ 1116 w 2414"/>
                <a:gd name="T29" fmla="*/ 1498 h 3246"/>
                <a:gd name="T30" fmla="*/ 617 w 2414"/>
                <a:gd name="T31" fmla="*/ 1998 h 3246"/>
                <a:gd name="T32" fmla="*/ 117 w 2414"/>
                <a:gd name="T33" fmla="*/ 2497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4" h="3246">
                  <a:moveTo>
                    <a:pt x="1116" y="1998"/>
                  </a:moveTo>
                  <a:cubicBezTo>
                    <a:pt x="1116" y="2550"/>
                    <a:pt x="669" y="2996"/>
                    <a:pt x="117" y="2996"/>
                  </a:cubicBezTo>
                  <a:moveTo>
                    <a:pt x="2115" y="250"/>
                  </a:moveTo>
                  <a:cubicBezTo>
                    <a:pt x="1819" y="91"/>
                    <a:pt x="1479" y="0"/>
                    <a:pt x="1116" y="0"/>
                  </a:cubicBezTo>
                  <a:cubicBezTo>
                    <a:pt x="754" y="0"/>
                    <a:pt x="413" y="91"/>
                    <a:pt x="117" y="250"/>
                  </a:cubicBezTo>
                  <a:moveTo>
                    <a:pt x="2414" y="1248"/>
                  </a:moveTo>
                  <a:cubicBezTo>
                    <a:pt x="2155" y="801"/>
                    <a:pt x="1671" y="499"/>
                    <a:pt x="1116" y="499"/>
                  </a:cubicBezTo>
                  <a:cubicBezTo>
                    <a:pt x="673" y="499"/>
                    <a:pt x="274" y="692"/>
                    <a:pt x="0" y="999"/>
                  </a:cubicBezTo>
                  <a:moveTo>
                    <a:pt x="1677" y="3246"/>
                  </a:moveTo>
                  <a:cubicBezTo>
                    <a:pt x="1951" y="2904"/>
                    <a:pt x="2115" y="2470"/>
                    <a:pt x="2115" y="1998"/>
                  </a:cubicBezTo>
                  <a:cubicBezTo>
                    <a:pt x="2115" y="1446"/>
                    <a:pt x="1668" y="999"/>
                    <a:pt x="1116" y="999"/>
                  </a:cubicBezTo>
                  <a:cubicBezTo>
                    <a:pt x="565" y="999"/>
                    <a:pt x="117" y="1446"/>
                    <a:pt x="117" y="1998"/>
                  </a:cubicBezTo>
                  <a:moveTo>
                    <a:pt x="946" y="3246"/>
                  </a:moveTo>
                  <a:cubicBezTo>
                    <a:pt x="1350" y="2978"/>
                    <a:pt x="1616" y="2519"/>
                    <a:pt x="1616" y="1998"/>
                  </a:cubicBezTo>
                  <a:cubicBezTo>
                    <a:pt x="1616" y="1722"/>
                    <a:pt x="1392" y="1498"/>
                    <a:pt x="1116" y="1498"/>
                  </a:cubicBezTo>
                  <a:cubicBezTo>
                    <a:pt x="840" y="1498"/>
                    <a:pt x="617" y="1722"/>
                    <a:pt x="617" y="1998"/>
                  </a:cubicBezTo>
                  <a:cubicBezTo>
                    <a:pt x="617" y="2274"/>
                    <a:pt x="393" y="2497"/>
                    <a:pt x="117" y="2497"/>
                  </a:cubicBezTo>
                </a:path>
              </a:pathLst>
            </a:custGeom>
            <a:noFill/>
            <a:ln w="15875" cap="sq">
              <a:solidFill>
                <a:srgbClr val="FFB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" name="globe_4" title="Icon of the earth">
            <a:extLst>
              <a:ext uri="{FF2B5EF4-FFF2-40B4-BE49-F238E27FC236}">
                <a16:creationId xmlns:a16="http://schemas.microsoft.com/office/drawing/2014/main" id="{116B965B-4326-460B-9C03-DD18B89643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20256" y="4271186"/>
            <a:ext cx="257131" cy="258007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2B69FDC-69CA-4F2E-A717-5C073A6EC1A0}"/>
              </a:ext>
            </a:extLst>
          </p:cNvPr>
          <p:cNvSpPr txBox="1"/>
          <p:nvPr/>
        </p:nvSpPr>
        <p:spPr>
          <a:xfrm>
            <a:off x="5164478" y="1743128"/>
            <a:ext cx="3979522" cy="620546"/>
          </a:xfrm>
          <a:prstGeom prst="rect">
            <a:avLst/>
          </a:prstGeom>
          <a:solidFill>
            <a:srgbClr val="37333B"/>
          </a:solidFill>
        </p:spPr>
        <p:txBody>
          <a:bodyPr wrap="square" lIns="576000" tIns="143388" rIns="179235" bIns="143388" rtlCol="0" anchor="ctr" anchorCtr="0">
            <a:noAutofit/>
          </a:bodyPr>
          <a:lstStyle/>
          <a:p>
            <a:pPr marL="0" marR="0" lvl="0" indent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gradFill>
                  <a:gsLst>
                    <a:gs pos="2917">
                      <a:srgbClr val="D83B01"/>
                    </a:gs>
                    <a:gs pos="30000">
                      <a:srgbClr val="D83B01"/>
                    </a:gs>
                  </a:gsLst>
                  <a:lin ang="5400000" scaled="0"/>
                </a:gradFill>
                <a:latin typeface="Lato"/>
              </a:rPr>
              <a:t>Altamente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D83B01"/>
                    </a:gs>
                    <a:gs pos="30000">
                      <a:srgbClr val="D83B01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 confidencial</a:t>
            </a:r>
          </a:p>
          <a:p>
            <a:pPr marR="0" lvl="0" algn="l" defTabSz="8961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ea typeface="+mn-ea"/>
                <a:cs typeface="+mn-cs"/>
              </a:rPr>
              <a:t>El tipo de dato más crítico para Microsoft. Sólo se puede compartir esta información con ciertas personas.</a:t>
            </a:r>
          </a:p>
        </p:txBody>
      </p:sp>
      <p:sp>
        <p:nvSpPr>
          <p:cNvPr id="23" name="safe" title="Icon of a locked safe">
            <a:extLst>
              <a:ext uri="{FF2B5EF4-FFF2-40B4-BE49-F238E27FC236}">
                <a16:creationId xmlns:a16="http://schemas.microsoft.com/office/drawing/2014/main" id="{F96E26FE-2C06-425D-86A4-C838F78322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9379" y="1930539"/>
            <a:ext cx="258007" cy="273459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7FF6A28-5BFC-4175-A30D-314F5FE8E28D}"/>
              </a:ext>
            </a:extLst>
          </p:cNvPr>
          <p:cNvSpPr/>
          <p:nvPr/>
        </p:nvSpPr>
        <p:spPr bwMode="auto">
          <a:xfrm>
            <a:off x="5673708" y="1519539"/>
            <a:ext cx="3206784" cy="21595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06" numCol="1" rtlCol="0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Lato"/>
                <a:cs typeface="Segoe UI" panose="020B0502040204020203" pitchFamily="34" charset="0"/>
              </a:rPr>
              <a:t>Container and content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921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0" y="894502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¿Necesitas más?</a:t>
            </a:r>
            <a:br>
              <a:rPr lang="en" dirty="0">
                <a:solidFill>
                  <a:srgbClr val="FFFFFF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¡</a:t>
            </a:r>
            <a:r>
              <a:rPr lang="en" b="1" dirty="0">
                <a:solidFill>
                  <a:schemeClr val="tx1"/>
                </a:solidFill>
              </a:rPr>
              <a:t>Power Platform </a:t>
            </a:r>
            <a:r>
              <a:rPr lang="en" dirty="0">
                <a:solidFill>
                  <a:schemeClr val="tx1"/>
                </a:solidFill>
              </a:rPr>
              <a:t>al rescate!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BFFE08-FC1A-46C4-A84E-B4706C316233}"/>
              </a:ext>
            </a:extLst>
          </p:cNvPr>
          <p:cNvSpPr/>
          <p:nvPr/>
        </p:nvSpPr>
        <p:spPr>
          <a:xfrm>
            <a:off x="1965335" y="2926032"/>
            <a:ext cx="5213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9F1B"/>
              </a:buClr>
            </a:pPr>
            <a:r>
              <a:rPr lang="en-US" sz="1200" dirty="0">
                <a:solidFill>
                  <a:srgbClr val="FFFFFF"/>
                </a:solidFill>
                <a:latin typeface="Lato"/>
              </a:rPr>
              <a:t>Gracias a la Power Platform podemos provisionar equipos en Teams de una forma </a:t>
            </a:r>
            <a:r>
              <a:rPr lang="en-US" sz="1200" dirty="0" err="1">
                <a:solidFill>
                  <a:srgbClr val="FFFFFF"/>
                </a:solidFill>
                <a:latin typeface="Lato"/>
              </a:rPr>
              <a:t>fácil</a:t>
            </a:r>
            <a:r>
              <a:rPr lang="en-US" sz="1200" dirty="0">
                <a:solidFill>
                  <a:srgbClr val="FFFFFF"/>
                </a:solidFill>
                <a:latin typeface="La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/>
              </a:rPr>
              <a:t>sencilla</a:t>
            </a:r>
            <a:r>
              <a:rPr lang="en-US" sz="1200" dirty="0">
                <a:solidFill>
                  <a:srgbClr val="FFFFFF"/>
                </a:solidFill>
                <a:latin typeface="Lato"/>
              </a:rPr>
              <a:t> y totalmente integrada con Office 365 al completo.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85A6BA-767E-4C68-AB4D-F96AB65DD571}"/>
              </a:ext>
            </a:extLst>
          </p:cNvPr>
          <p:cNvSpPr/>
          <p:nvPr/>
        </p:nvSpPr>
        <p:spPr>
          <a:xfrm>
            <a:off x="121920" y="3644125"/>
            <a:ext cx="1491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Segoe UI" panose="020B0502040204020203" pitchFamily="34" charset="0"/>
              </a:rPr>
              <a:t>Habilitar acceso a invitados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6565161-13DC-48B9-AB29-C97BD6B3A69B}"/>
              </a:ext>
            </a:extLst>
          </p:cNvPr>
          <p:cNvSpPr/>
          <p:nvPr/>
        </p:nvSpPr>
        <p:spPr>
          <a:xfrm>
            <a:off x="2262272" y="3874958"/>
            <a:ext cx="2465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Lato"/>
                <a:cs typeface="Segoe UI" panose="020B0502040204020203" pitchFamily="34" charset="0"/>
              </a:rPr>
              <a:t>Comprobar equipos que no tengan propietarios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2CC90C-0F3D-462B-BB09-211080681E25}"/>
              </a:ext>
            </a:extLst>
          </p:cNvPr>
          <p:cNvSpPr/>
          <p:nvPr/>
        </p:nvSpPr>
        <p:spPr>
          <a:xfrm>
            <a:off x="7315331" y="4436385"/>
            <a:ext cx="1708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Segoe UI" panose="020B0502040204020203" pitchFamily="34" charset="0"/>
              </a:rPr>
              <a:t>Comprobar equipos que estén inactivos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7C25B2-CF76-4271-B72E-DC5B82BBFABE}"/>
              </a:ext>
            </a:extLst>
          </p:cNvPr>
          <p:cNvSpPr/>
          <p:nvPr/>
        </p:nvSpPr>
        <p:spPr>
          <a:xfrm>
            <a:off x="4575533" y="4027320"/>
            <a:ext cx="2465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Lato"/>
                <a:cs typeface="Segoe UI" panose="020B0502040204020203" pitchFamily="34" charset="0"/>
              </a:rPr>
              <a:t>Provisionar equipos con pestañas o mensajes personalizados</a:t>
            </a: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5D574340-0424-48A4-A56D-2450EB70C047}"/>
              </a:ext>
            </a:extLst>
          </p:cNvPr>
          <p:cNvGrpSpPr/>
          <p:nvPr/>
        </p:nvGrpSpPr>
        <p:grpSpPr>
          <a:xfrm>
            <a:off x="2940467" y="2132125"/>
            <a:ext cx="554530" cy="554530"/>
            <a:chOff x="968983" y="2556645"/>
            <a:chExt cx="1371600" cy="1371600"/>
          </a:xfrm>
        </p:grpSpPr>
        <p:sp>
          <p:nvSpPr>
            <p:cNvPr id="16" name="Oval 43">
              <a:extLst>
                <a:ext uri="{FF2B5EF4-FFF2-40B4-BE49-F238E27FC236}">
                  <a16:creationId xmlns:a16="http://schemas.microsoft.com/office/drawing/2014/main" id="{68A0FDB5-7DF2-4555-8300-07B3BDF1C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8983" y="2556645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3F4185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17" name="Picture 95" descr="Teams logo">
              <a:extLst>
                <a:ext uri="{FF2B5EF4-FFF2-40B4-BE49-F238E27FC236}">
                  <a16:creationId xmlns:a16="http://schemas.microsoft.com/office/drawing/2014/main" id="{223B5E87-A458-4CF7-B0C1-DE78A9B2A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310706" y="2922453"/>
              <a:ext cx="688154" cy="639984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18D932F-B0F2-4828-BC59-F5B3369ED460}"/>
              </a:ext>
            </a:extLst>
          </p:cNvPr>
          <p:cNvGrpSpPr/>
          <p:nvPr/>
        </p:nvGrpSpPr>
        <p:grpSpPr>
          <a:xfrm>
            <a:off x="5808258" y="2139604"/>
            <a:ext cx="554530" cy="554530"/>
            <a:chOff x="9588787" y="3077197"/>
            <a:chExt cx="900000" cy="900000"/>
          </a:xfrm>
        </p:grpSpPr>
        <p:sp>
          <p:nvSpPr>
            <p:cNvPr id="19" name="Oval 52">
              <a:extLst>
                <a:ext uri="{FF2B5EF4-FFF2-40B4-BE49-F238E27FC236}">
                  <a16:creationId xmlns:a16="http://schemas.microsoft.com/office/drawing/2014/main" id="{77525B9C-9235-4184-B4AA-AA295D61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88787" y="3077197"/>
              <a:ext cx="900000" cy="9000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FFC000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B84D4EFE-2315-4BC8-854D-DC96AC093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813787" y="3298762"/>
              <a:ext cx="450000" cy="450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8096113-03D2-418B-81BF-A9F6F9DBFF32}"/>
              </a:ext>
            </a:extLst>
          </p:cNvPr>
          <p:cNvGrpSpPr/>
          <p:nvPr/>
        </p:nvGrpSpPr>
        <p:grpSpPr>
          <a:xfrm>
            <a:off x="3898800" y="2139604"/>
            <a:ext cx="554530" cy="554530"/>
            <a:chOff x="4422256" y="3077197"/>
            <a:chExt cx="900000" cy="900000"/>
          </a:xfrm>
        </p:grpSpPr>
        <p:sp>
          <p:nvSpPr>
            <p:cNvPr id="22" name="Oval 60">
              <a:extLst>
                <a:ext uri="{FF2B5EF4-FFF2-40B4-BE49-F238E27FC236}">
                  <a16:creationId xmlns:a16="http://schemas.microsoft.com/office/drawing/2014/main" id="{D68E9CB9-2966-4964-9F45-FA37B8D0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2256" y="3077197"/>
              <a:ext cx="900000" cy="9000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732773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25D363AB-ECFA-460E-B8B2-8CD69971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647256" y="3298762"/>
              <a:ext cx="450000" cy="450000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828CC9E-62A2-4F1D-B7DF-261A959592C0}"/>
              </a:ext>
            </a:extLst>
          </p:cNvPr>
          <p:cNvGrpSpPr/>
          <p:nvPr/>
        </p:nvGrpSpPr>
        <p:grpSpPr>
          <a:xfrm>
            <a:off x="4857133" y="2139604"/>
            <a:ext cx="554530" cy="554530"/>
            <a:chOff x="7005521" y="3077197"/>
            <a:chExt cx="900000" cy="900000"/>
          </a:xfrm>
        </p:grpSpPr>
        <p:sp>
          <p:nvSpPr>
            <p:cNvPr id="25" name="Oval 70">
              <a:extLst>
                <a:ext uri="{FF2B5EF4-FFF2-40B4-BE49-F238E27FC236}">
                  <a16:creationId xmlns:a16="http://schemas.microsoft.com/office/drawing/2014/main" id="{01E66586-2533-45F9-BA61-EC72E9DEA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05521" y="3077197"/>
              <a:ext cx="900000" cy="9000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287EFF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40004B71-A161-47FD-A6FC-2573980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251146" y="3309986"/>
              <a:ext cx="450000" cy="45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34BB22-B9EE-4E3D-BF3B-BF63609116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7EC9A832-2CFC-4F31-9979-78CD0D0ADAC4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Power Apps</a:t>
            </a:r>
            <a:r>
              <a:rPr lang="es-ES" sz="2400" dirty="0">
                <a:latin typeface="Lato"/>
              </a:rPr>
              <a:t> como punto de entrada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45FAFB8-0C52-46C5-89A9-B255D7A57608}"/>
              </a:ext>
            </a:extLst>
          </p:cNvPr>
          <p:cNvSpPr txBox="1">
            <a:spLocks/>
          </p:cNvSpPr>
          <p:nvPr/>
        </p:nvSpPr>
        <p:spPr>
          <a:xfrm>
            <a:off x="515097" y="1238485"/>
            <a:ext cx="4056903" cy="34351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dirty="0">
                <a:latin typeface="Lato"/>
              </a:rPr>
              <a:t>Con </a:t>
            </a:r>
            <a:r>
              <a:rPr lang="es-ES" sz="1600" b="1" dirty="0">
                <a:latin typeface="Lato"/>
              </a:rPr>
              <a:t>Power Apps </a:t>
            </a:r>
            <a:r>
              <a:rPr lang="es-ES" sz="1600" dirty="0">
                <a:latin typeface="Lato"/>
              </a:rPr>
              <a:t>vamos a tener la capacidad de crear formularios personalizados para poder gestionar nuestras solicitudes de equipos en caso de que tengamos mayores restricciones.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dirty="0">
                <a:latin typeface="Lato"/>
              </a:rPr>
              <a:t>Sin necesidad de tener que programar ninguna aplicación específica para este cometido, reduciendo tiempos y costes.</a:t>
            </a:r>
          </a:p>
          <a:p>
            <a:endParaRPr lang="es-ES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ABB3527-5DEF-4919-A151-E1514955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1" y="1238486"/>
            <a:ext cx="3713987" cy="3548395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84F31178-73E2-4FDA-8D9D-C769A58DE758}"/>
              </a:ext>
            </a:extLst>
          </p:cNvPr>
          <p:cNvGrpSpPr/>
          <p:nvPr/>
        </p:nvGrpSpPr>
        <p:grpSpPr>
          <a:xfrm>
            <a:off x="7998158" y="356619"/>
            <a:ext cx="554530" cy="554530"/>
            <a:chOff x="4422256" y="3077197"/>
            <a:chExt cx="900000" cy="900000"/>
          </a:xfrm>
        </p:grpSpPr>
        <p:sp>
          <p:nvSpPr>
            <p:cNvPr id="11" name="Oval 60">
              <a:extLst>
                <a:ext uri="{FF2B5EF4-FFF2-40B4-BE49-F238E27FC236}">
                  <a16:creationId xmlns:a16="http://schemas.microsoft.com/office/drawing/2014/main" id="{953B95A9-3FCE-471B-B3AE-A02E524EC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2256" y="3077197"/>
              <a:ext cx="900000" cy="9000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732773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C6517634-B1FE-4390-90E3-D29595B20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647256" y="3298762"/>
              <a:ext cx="450000" cy="4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83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9FE173-87A5-49BA-AAEA-B1CAE76C8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A2B9BC8-8AB6-4253-A765-958542529C52}"/>
              </a:ext>
            </a:extLst>
          </p:cNvPr>
          <p:cNvGrpSpPr/>
          <p:nvPr/>
        </p:nvGrpSpPr>
        <p:grpSpPr>
          <a:xfrm>
            <a:off x="7998158" y="356619"/>
            <a:ext cx="554530" cy="554530"/>
            <a:chOff x="7005521" y="3077197"/>
            <a:chExt cx="900000" cy="900000"/>
          </a:xfrm>
        </p:grpSpPr>
        <p:sp>
          <p:nvSpPr>
            <p:cNvPr id="16" name="Oval 70">
              <a:extLst>
                <a:ext uri="{FF2B5EF4-FFF2-40B4-BE49-F238E27FC236}">
                  <a16:creationId xmlns:a16="http://schemas.microsoft.com/office/drawing/2014/main" id="{66F0F382-6A40-4EA2-8F07-EDD089D7A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05521" y="3077197"/>
              <a:ext cx="900000" cy="9000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287EFF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4E6777C3-F667-436D-B47A-782DCFBE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251146" y="3309986"/>
              <a:ext cx="450000" cy="450000"/>
            </a:xfrm>
            <a:prstGeom prst="rect">
              <a:avLst/>
            </a:prstGeom>
          </p:spPr>
        </p:pic>
      </p:grpSp>
      <p:sp>
        <p:nvSpPr>
          <p:cNvPr id="18" name="Título 3">
            <a:extLst>
              <a:ext uri="{FF2B5EF4-FFF2-40B4-BE49-F238E27FC236}">
                <a16:creationId xmlns:a16="http://schemas.microsoft.com/office/drawing/2014/main" id="{2E329764-8453-4300-A68D-35CDE96F93CE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Power Automate</a:t>
            </a:r>
            <a:r>
              <a:rPr lang="es-ES" sz="2400" dirty="0">
                <a:latin typeface="Lato"/>
              </a:rPr>
              <a:t> como motor del modelo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23A2F99F-A5D1-491B-B254-ABFED9A31479}"/>
              </a:ext>
            </a:extLst>
          </p:cNvPr>
          <p:cNvSpPr txBox="1">
            <a:spLocks/>
          </p:cNvSpPr>
          <p:nvPr/>
        </p:nvSpPr>
        <p:spPr>
          <a:xfrm>
            <a:off x="515097" y="1238485"/>
            <a:ext cx="4056903" cy="34351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b="1" dirty="0">
                <a:latin typeface="Lato"/>
              </a:rPr>
              <a:t>Power Automate </a:t>
            </a:r>
            <a:r>
              <a:rPr lang="es-ES" sz="1600" dirty="0">
                <a:latin typeface="Lato"/>
              </a:rPr>
              <a:t>será el motor de nuestra provisión de equipos, permitiéndonos ejecutar todas las configuraciones necesarias en ellos para que se creen de la forma correcta y se integren dentro de nuestras soluciones.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dirty="0">
                <a:latin typeface="Lato"/>
              </a:rPr>
              <a:t>Además, podremos añadir aprobaciones a estas acciones si fuera necesario.</a:t>
            </a:r>
          </a:p>
          <a:p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55A1FEE-FA4C-43F5-9057-DCD2E2152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48" t="16259" r="17804"/>
          <a:stretch/>
        </p:blipFill>
        <p:spPr>
          <a:xfrm>
            <a:off x="4838701" y="1643749"/>
            <a:ext cx="3715200" cy="2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n 2" descr="Icono&#10;&#10;Descripción generada automáticamente con confianza media">
            <a:extLst>
              <a:ext uri="{FF2B5EF4-FFF2-40B4-BE49-F238E27FC236}">
                <a16:creationId xmlns:a16="http://schemas.microsoft.com/office/drawing/2014/main" id="{84998A55-AF03-475D-BC98-1C1D56DB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" y="2426946"/>
            <a:ext cx="2083113" cy="82368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5CD02631-3A3B-4E65-9C00-97485605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8" y="3685214"/>
            <a:ext cx="1896741" cy="727084"/>
          </a:xfrm>
          <a:prstGeom prst="rect">
            <a:avLst/>
          </a:prstGeom>
        </p:spPr>
      </p:pic>
      <p:pic>
        <p:nvPicPr>
          <p:cNvPr id="8" name="Imagen 7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FBD88109-742B-4296-AE8F-F5A3912E3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996" y="2318910"/>
            <a:ext cx="1757825" cy="447250"/>
          </a:xfrm>
          <a:prstGeom prst="rect">
            <a:avLst/>
          </a:prstGeom>
        </p:spPr>
      </p:pic>
      <p:pic>
        <p:nvPicPr>
          <p:cNvPr id="10" name="Imagen 9" descr="Gráfico, Gráfico radial&#10;&#10;Descripción generada automáticamente">
            <a:extLst>
              <a:ext uri="{FF2B5EF4-FFF2-40B4-BE49-F238E27FC236}">
                <a16:creationId xmlns:a16="http://schemas.microsoft.com/office/drawing/2014/main" id="{20E18199-C9A4-4F6E-B5DB-C29AEC00D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32" y="3314016"/>
            <a:ext cx="1688410" cy="1010551"/>
          </a:xfrm>
          <a:prstGeom prst="rect">
            <a:avLst/>
          </a:prstGeom>
        </p:spPr>
      </p:pic>
      <p:pic>
        <p:nvPicPr>
          <p:cNvPr id="12" name="Imagen 11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D5E6798-F2BE-4E0A-9F5E-827315E9E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251" y="1697344"/>
            <a:ext cx="1091761" cy="971332"/>
          </a:xfrm>
          <a:prstGeom prst="rect">
            <a:avLst/>
          </a:prstGeom>
        </p:spPr>
      </p:pic>
      <p:pic>
        <p:nvPicPr>
          <p:cNvPr id="14" name="Imagen 13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758D4B28-7135-43C8-B7FC-8FDD8AA329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21" y="1511879"/>
            <a:ext cx="2348523" cy="425266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8E70F3C-D52C-4C25-AAD8-754CEB564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026" y="3872909"/>
            <a:ext cx="848928" cy="605087"/>
          </a:xfrm>
          <a:prstGeom prst="rect">
            <a:avLst/>
          </a:prstGeom>
        </p:spPr>
      </p:pic>
      <p:pic>
        <p:nvPicPr>
          <p:cNvPr id="20" name="Imagen 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780B10D-FFB3-4595-94E7-AA3E399711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1785" y="2131827"/>
            <a:ext cx="2762215" cy="155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A16D56E-F131-40A5-B0EC-9650807CED39}"/>
              </a:ext>
            </a:extLst>
          </p:cNvPr>
          <p:cNvSpPr/>
          <p:nvPr/>
        </p:nvSpPr>
        <p:spPr>
          <a:xfrm>
            <a:off x="0" y="0"/>
            <a:ext cx="155448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279798" y="259543"/>
            <a:ext cx="3174763" cy="704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/>
              <a:t>Sponsors</a:t>
            </a:r>
            <a:endParaRPr b="1" i="1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B54B24-F0CA-4354-9890-E9216762D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D2BC16C-9C8A-4F9C-8359-AC17AE482F31}"/>
              </a:ext>
            </a:extLst>
          </p:cNvPr>
          <p:cNvGrpSpPr/>
          <p:nvPr/>
        </p:nvGrpSpPr>
        <p:grpSpPr>
          <a:xfrm>
            <a:off x="7998158" y="354502"/>
            <a:ext cx="554530" cy="554530"/>
            <a:chOff x="9588787" y="3077197"/>
            <a:chExt cx="900000" cy="900000"/>
          </a:xfrm>
        </p:grpSpPr>
        <p:sp>
          <p:nvSpPr>
            <p:cNvPr id="14" name="Oval 52">
              <a:extLst>
                <a:ext uri="{FF2B5EF4-FFF2-40B4-BE49-F238E27FC236}">
                  <a16:creationId xmlns:a16="http://schemas.microsoft.com/office/drawing/2014/main" id="{4E9AA7E8-4A75-4EF5-9D46-BAA5DC19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88787" y="3077197"/>
              <a:ext cx="900000" cy="90000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rgbClr val="FFC000"/>
              </a:solidFill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03A8E2F4-D0D0-488D-BECA-23A9CFF8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813787" y="3298762"/>
              <a:ext cx="450000" cy="450000"/>
            </a:xfrm>
            <a:prstGeom prst="rect">
              <a:avLst/>
            </a:prstGeom>
          </p:spPr>
        </p:pic>
      </p:grpSp>
      <p:sp>
        <p:nvSpPr>
          <p:cNvPr id="16" name="Título 3">
            <a:extLst>
              <a:ext uri="{FF2B5EF4-FFF2-40B4-BE49-F238E27FC236}">
                <a16:creationId xmlns:a16="http://schemas.microsoft.com/office/drawing/2014/main" id="{558ECFDF-BA83-4CDE-B28B-1483BAF5205F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Power BI</a:t>
            </a:r>
            <a:r>
              <a:rPr lang="es-ES" sz="2400" dirty="0">
                <a:latin typeface="Lato"/>
              </a:rPr>
              <a:t> como panel de resultados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B6BBBA9-7FA8-49C7-AABF-1DD9E9AD12A6}"/>
              </a:ext>
            </a:extLst>
          </p:cNvPr>
          <p:cNvSpPr txBox="1">
            <a:spLocks/>
          </p:cNvSpPr>
          <p:nvPr/>
        </p:nvSpPr>
        <p:spPr>
          <a:xfrm>
            <a:off x="515097" y="1238485"/>
            <a:ext cx="3843543" cy="34351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14000"/>
              </a:lnSpc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dirty="0">
                <a:latin typeface="Lato"/>
              </a:rPr>
              <a:t>Por ultimo, gracias a la </a:t>
            </a:r>
            <a:r>
              <a:rPr lang="es-ES" sz="1600" b="1" dirty="0" err="1">
                <a:latin typeface="Lato"/>
              </a:rPr>
              <a:t>Activity</a:t>
            </a:r>
            <a:r>
              <a:rPr lang="es-ES" sz="1600" b="1" dirty="0">
                <a:latin typeface="Lato"/>
              </a:rPr>
              <a:t> Management API</a:t>
            </a:r>
            <a:r>
              <a:rPr lang="es-ES" sz="1600" dirty="0">
                <a:latin typeface="Lato"/>
              </a:rPr>
              <a:t> del Centro de Cumplimiento de Office 365 y a </a:t>
            </a:r>
            <a:r>
              <a:rPr lang="es-ES" sz="1600" b="1" dirty="0">
                <a:latin typeface="Lato"/>
              </a:rPr>
              <a:t>Power BI</a:t>
            </a:r>
            <a:r>
              <a:rPr lang="es-ES" sz="1600" dirty="0">
                <a:latin typeface="Lato"/>
              </a:rPr>
              <a:t> podremos ser capaces de llevar el control de nuestros equipos: permitiéndonos saber su estado, su uso y obtener aquellas métricas que necesitemos para poder hacer una buena gestión desde el punto de vista IT.</a:t>
            </a:r>
          </a:p>
          <a:p>
            <a:endParaRPr lang="es-E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C8B3E33-1C06-44FC-870F-7F9B9C0C9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006" y="2212818"/>
            <a:ext cx="4444589" cy="14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8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Google Shape;129;p22">
            <a:extLst>
              <a:ext uri="{FF2B5EF4-FFF2-40B4-BE49-F238E27FC236}">
                <a16:creationId xmlns:a16="http://schemas.microsoft.com/office/drawing/2014/main" id="{CA241251-CC5D-4D04-8FA3-C8C7C0EE85BC}"/>
              </a:ext>
            </a:extLst>
          </p:cNvPr>
          <p:cNvPicPr preferRelativeResize="0"/>
          <p:nvPr/>
        </p:nvPicPr>
        <p:blipFill rotWithShape="1">
          <a:blip r:embed="rId3"/>
          <a:srcRect l="16083" r="16083"/>
          <a:stretch/>
        </p:blipFill>
        <p:spPr>
          <a:xfrm>
            <a:off x="3561545" y="17"/>
            <a:ext cx="5582472" cy="5143512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200806" y="2571750"/>
            <a:ext cx="5377033" cy="13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Provisionamiento personalizado</a:t>
            </a:r>
            <a:endParaRPr b="1" i="1" dirty="0"/>
          </a:p>
        </p:txBody>
      </p:sp>
    </p:spTree>
    <p:extLst>
      <p:ext uri="{BB962C8B-B14F-4D97-AF65-F5344CB8AC3E}">
        <p14:creationId xmlns:p14="http://schemas.microsoft.com/office/powerpoint/2010/main" val="388339030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AE0EBF3-781A-4C50-B5B1-377FD3D45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157A08E2-E349-477E-996B-DADA28342D71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Provisionamiento personalizado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A58BC3B-D4AB-4B59-93C8-419EF03DA423}"/>
              </a:ext>
            </a:extLst>
          </p:cNvPr>
          <p:cNvGrpSpPr/>
          <p:nvPr/>
        </p:nvGrpSpPr>
        <p:grpSpPr>
          <a:xfrm>
            <a:off x="614506" y="1602106"/>
            <a:ext cx="5686515" cy="2843840"/>
            <a:chOff x="809578" y="1363977"/>
            <a:chExt cx="5686515" cy="284384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68CE1DB1-4250-43C2-BC8F-DB3500E4E476}"/>
                </a:ext>
              </a:extLst>
            </p:cNvPr>
            <p:cNvGrpSpPr/>
            <p:nvPr/>
          </p:nvGrpSpPr>
          <p:grpSpPr>
            <a:xfrm>
              <a:off x="2738551" y="1363977"/>
              <a:ext cx="1833449" cy="1384036"/>
              <a:chOff x="3444420" y="4668364"/>
              <a:chExt cx="2520000" cy="1902300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5718258-6794-4C56-8293-BC7C0A9E2542}"/>
                  </a:ext>
                </a:extLst>
              </p:cNvPr>
              <p:cNvSpPr/>
              <p:nvPr/>
            </p:nvSpPr>
            <p:spPr>
              <a:xfrm>
                <a:off x="3444420" y="4668364"/>
                <a:ext cx="2520000" cy="1902300"/>
              </a:xfrm>
              <a:prstGeom prst="rect">
                <a:avLst/>
              </a:prstGeom>
              <a:solidFill>
                <a:srgbClr val="03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80000" rtlCol="0" anchor="b" anchorCtr="1"/>
              <a:lstStyle/>
              <a:p>
                <a:pPr algn="ctr"/>
                <a:r>
                  <a:rPr lang="es-ES" sz="1600" b="1" dirty="0">
                    <a:latin typeface="Lato"/>
                  </a:rPr>
                  <a:t>Administrar el ciclo de vida</a:t>
                </a:r>
                <a:endParaRPr lang="es-ES" sz="1600" dirty="0">
                  <a:latin typeface="Lato"/>
                </a:endParaRPr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9E080FF0-7AE7-4158-9DDE-209B4D51D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4147336" y="4735024"/>
                <a:ext cx="1109602" cy="1061094"/>
              </a:xfrm>
              <a:prstGeom prst="rect">
                <a:avLst/>
              </a:prstGeom>
            </p:spPr>
          </p:pic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23A4587-5A48-4CC1-A709-4B221F8C7C10}"/>
                </a:ext>
              </a:extLst>
            </p:cNvPr>
            <p:cNvGrpSpPr/>
            <p:nvPr/>
          </p:nvGrpSpPr>
          <p:grpSpPr>
            <a:xfrm>
              <a:off x="4662648" y="1363977"/>
              <a:ext cx="1833445" cy="1384033"/>
              <a:chOff x="9303062" y="4668364"/>
              <a:chExt cx="2520000" cy="1902300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405A72E-E2D3-44A2-9BE9-22582C54A370}"/>
                  </a:ext>
                </a:extLst>
              </p:cNvPr>
              <p:cNvSpPr/>
              <p:nvPr/>
            </p:nvSpPr>
            <p:spPr>
              <a:xfrm>
                <a:off x="9303062" y="4668364"/>
                <a:ext cx="2520000" cy="1902300"/>
              </a:xfrm>
              <a:prstGeom prst="rect">
                <a:avLst/>
              </a:prstGeom>
              <a:solidFill>
                <a:srgbClr val="03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80000" rtlCol="0" anchor="b" anchorCtr="1"/>
              <a:lstStyle/>
              <a:p>
                <a:pPr algn="ctr"/>
                <a:endParaRPr lang="es-ES" sz="2400" b="1" dirty="0">
                  <a:latin typeface="+mj-lt"/>
                </a:endParaRPr>
              </a:p>
              <a:p>
                <a:pPr algn="ctr"/>
                <a:endParaRPr lang="es-ES" sz="2400" b="1" dirty="0">
                  <a:latin typeface="+mj-lt"/>
                </a:endParaRPr>
              </a:p>
              <a:p>
                <a:pPr algn="ctr"/>
                <a:endParaRPr lang="es-ES" sz="2400" b="1" dirty="0">
                  <a:latin typeface="+mj-lt"/>
                </a:endParaRPr>
              </a:p>
              <a:p>
                <a:pPr algn="ctr"/>
                <a:r>
                  <a:rPr lang="es-ES" sz="1600" b="1" dirty="0">
                    <a:latin typeface="Lato"/>
                  </a:rPr>
                  <a:t>Cumplimiento y seguridad</a:t>
                </a:r>
                <a:endParaRPr lang="es-ES" sz="2400" dirty="0">
                  <a:solidFill>
                    <a:srgbClr val="0384DA"/>
                  </a:solidFill>
                  <a:latin typeface="Lato"/>
                </a:endParaRPr>
              </a:p>
            </p:txBody>
          </p: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00973136-AD14-41D5-904D-33D7186D49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0005229" y="4732125"/>
                <a:ext cx="1115664" cy="1066890"/>
              </a:xfrm>
              <a:prstGeom prst="rect">
                <a:avLst/>
              </a:prstGeom>
            </p:spPr>
          </p:pic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86CAE7F-2163-4191-AD5E-6B5219BC0B91}"/>
                </a:ext>
              </a:extLst>
            </p:cNvPr>
            <p:cNvGrpSpPr/>
            <p:nvPr/>
          </p:nvGrpSpPr>
          <p:grpSpPr>
            <a:xfrm>
              <a:off x="4662650" y="2823781"/>
              <a:ext cx="1833443" cy="1384031"/>
              <a:chOff x="6373742" y="4668364"/>
              <a:chExt cx="2520000" cy="1902300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57F9E76-B93B-4A2A-B153-1F70F9B27BA2}"/>
                  </a:ext>
                </a:extLst>
              </p:cNvPr>
              <p:cNvSpPr/>
              <p:nvPr/>
            </p:nvSpPr>
            <p:spPr>
              <a:xfrm>
                <a:off x="6373742" y="4668364"/>
                <a:ext cx="2520000" cy="1902300"/>
              </a:xfrm>
              <a:prstGeom prst="rect">
                <a:avLst/>
              </a:prstGeom>
              <a:solidFill>
                <a:srgbClr val="03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80000" rtlCol="0" anchor="b" anchorCtr="1"/>
              <a:lstStyle/>
              <a:p>
                <a:pPr algn="ctr"/>
                <a:r>
                  <a:rPr lang="es-ES" sz="1600" b="1" dirty="0">
                    <a:latin typeface="Lato"/>
                  </a:rPr>
                  <a:t>Aplicaciones y contenido</a:t>
                </a:r>
              </a:p>
            </p:txBody>
          </p:sp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088FEA59-01AE-4C86-BA45-D6E47B75C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7075909" y="4732125"/>
                <a:ext cx="1115664" cy="1066892"/>
              </a:xfrm>
              <a:prstGeom prst="rect">
                <a:avLst/>
              </a:prstGeom>
            </p:spPr>
          </p:pic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BC6EC926-9714-4368-ABFD-2EF894D0D839}"/>
                </a:ext>
              </a:extLst>
            </p:cNvPr>
            <p:cNvGrpSpPr/>
            <p:nvPr/>
          </p:nvGrpSpPr>
          <p:grpSpPr>
            <a:xfrm>
              <a:off x="809580" y="1363977"/>
              <a:ext cx="1833449" cy="1384036"/>
              <a:chOff x="515097" y="4668364"/>
              <a:chExt cx="2520000" cy="1902300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3C9006B6-356C-4C78-A618-54BEB65DF95C}"/>
                  </a:ext>
                </a:extLst>
              </p:cNvPr>
              <p:cNvSpPr/>
              <p:nvPr/>
            </p:nvSpPr>
            <p:spPr>
              <a:xfrm>
                <a:off x="515097" y="4668364"/>
                <a:ext cx="2520000" cy="1902300"/>
              </a:xfrm>
              <a:prstGeom prst="rect">
                <a:avLst/>
              </a:prstGeom>
              <a:solidFill>
                <a:srgbClr val="03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80000" rtlCol="0" anchor="b" anchorCtr="1"/>
              <a:lstStyle/>
              <a:p>
                <a:pPr algn="ctr"/>
                <a:r>
                  <a:rPr lang="es-ES" sz="1600" b="1" dirty="0">
                    <a:latin typeface="Lato"/>
                  </a:rPr>
                  <a:t>Recopilar información</a:t>
                </a:r>
                <a:endParaRPr lang="es-ES" sz="1600" dirty="0">
                  <a:latin typeface="Lato"/>
                </a:endParaRPr>
              </a:p>
            </p:txBody>
          </p: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8CD02DE8-1868-466F-A2AC-39AB28ADA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220293" y="4735024"/>
                <a:ext cx="1109602" cy="1061094"/>
              </a:xfrm>
              <a:prstGeom prst="rect">
                <a:avLst/>
              </a:prstGeom>
            </p:spPr>
          </p:pic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267AD2C-7CAF-49DF-A87E-048C1046E3C0}"/>
                </a:ext>
              </a:extLst>
            </p:cNvPr>
            <p:cNvGrpSpPr/>
            <p:nvPr/>
          </p:nvGrpSpPr>
          <p:grpSpPr>
            <a:xfrm>
              <a:off x="809578" y="2823781"/>
              <a:ext cx="1833449" cy="1384036"/>
              <a:chOff x="7633742" y="2375727"/>
              <a:chExt cx="2520000" cy="1902300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9DDA810-113A-41CD-B8D9-CDB67504425F}"/>
                  </a:ext>
                </a:extLst>
              </p:cNvPr>
              <p:cNvSpPr/>
              <p:nvPr/>
            </p:nvSpPr>
            <p:spPr>
              <a:xfrm>
                <a:off x="7633742" y="2375727"/>
                <a:ext cx="2520000" cy="1902300"/>
              </a:xfrm>
              <a:prstGeom prst="rect">
                <a:avLst/>
              </a:prstGeom>
              <a:solidFill>
                <a:srgbClr val="03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80000" rtlCol="0" anchor="b" anchorCtr="1"/>
              <a:lstStyle/>
              <a:p>
                <a:pPr algn="ctr"/>
                <a:r>
                  <a:rPr lang="es-ES" sz="1600" b="1" dirty="0">
                    <a:latin typeface="Lato"/>
                  </a:rPr>
                  <a:t>Plantillas</a:t>
                </a:r>
              </a:p>
            </p:txBody>
          </p:sp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8D62B8FE-EEF5-4C86-A85F-145622EE8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8338938" y="2422878"/>
                <a:ext cx="1109602" cy="1061094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B6774402-BBA4-4FE3-B930-C14838AEC28F}"/>
                </a:ext>
              </a:extLst>
            </p:cNvPr>
            <p:cNvGrpSpPr/>
            <p:nvPr/>
          </p:nvGrpSpPr>
          <p:grpSpPr>
            <a:xfrm>
              <a:off x="2736891" y="2823781"/>
              <a:ext cx="1833448" cy="1384035"/>
              <a:chOff x="10563062" y="2375727"/>
              <a:chExt cx="2520000" cy="1902300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EA862E3-4279-4D71-BD0B-06A45BDFD3CA}"/>
                  </a:ext>
                </a:extLst>
              </p:cNvPr>
              <p:cNvSpPr/>
              <p:nvPr/>
            </p:nvSpPr>
            <p:spPr>
              <a:xfrm>
                <a:off x="10563062" y="2375727"/>
                <a:ext cx="2520000" cy="1902300"/>
              </a:xfrm>
              <a:prstGeom prst="rect">
                <a:avLst/>
              </a:prstGeom>
              <a:solidFill>
                <a:srgbClr val="03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80000" rtlCol="0" anchor="b" anchorCtr="1"/>
              <a:lstStyle/>
              <a:p>
                <a:pPr algn="ctr"/>
                <a:r>
                  <a:rPr lang="es-ES" sz="1600" b="1" dirty="0">
                    <a:latin typeface="Lato"/>
                  </a:rPr>
                  <a:t>Configuración de los equipos</a:t>
                </a:r>
              </a:p>
            </p:txBody>
          </p:sp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0F2C370F-4EF7-4E28-BB68-F20CB8A49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1264553" y="2422878"/>
                <a:ext cx="1109601" cy="10610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619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3">
            <a:extLst>
              <a:ext uri="{FF2B5EF4-FFF2-40B4-BE49-F238E27FC236}">
                <a16:creationId xmlns:a16="http://schemas.microsoft.com/office/drawing/2014/main" id="{5606C0EB-A05F-466D-BAE1-0BE1CCAD9125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>
                <a:latin typeface="Lato"/>
              </a:rPr>
              <a:t>Caso de uso:</a:t>
            </a:r>
            <a:r>
              <a:rPr lang="es-ES" sz="2400">
                <a:latin typeface="Lato"/>
              </a:rPr>
              <a:t> desde una petición a la bienvenida</a:t>
            </a:r>
            <a:endParaRPr lang="es-ES" sz="2400" dirty="0">
              <a:latin typeface="Lato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DBE9982-7337-4838-965D-98968821875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016828" y="2227663"/>
            <a:ext cx="211190" cy="2275"/>
          </a:xfrm>
          <a:prstGeom prst="straightConnector1">
            <a:avLst/>
          </a:prstGeom>
          <a:ln w="28575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4331EFC-ED17-4CA2-A085-2F1B525C91C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691101" y="2227662"/>
            <a:ext cx="204997" cy="2276"/>
          </a:xfrm>
          <a:prstGeom prst="straightConnector1">
            <a:avLst/>
          </a:prstGeom>
          <a:ln w="28575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F1826C0-4787-4329-A4E2-C1CEFF24544B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359181" y="2227662"/>
            <a:ext cx="204994" cy="0"/>
          </a:xfrm>
          <a:prstGeom prst="straightConnector1">
            <a:avLst/>
          </a:prstGeom>
          <a:ln w="28575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16D0302-3170-42FD-BEC8-79F588F4875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7027258" y="2227661"/>
            <a:ext cx="211191" cy="1"/>
          </a:xfrm>
          <a:prstGeom prst="straightConnector1">
            <a:avLst/>
          </a:prstGeom>
          <a:ln w="28575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0B38B4D-C40C-4AA5-886B-BD10774D58DE}"/>
              </a:ext>
            </a:extLst>
          </p:cNvPr>
          <p:cNvGrpSpPr/>
          <p:nvPr/>
        </p:nvGrpSpPr>
        <p:grpSpPr>
          <a:xfrm>
            <a:off x="553744" y="1735275"/>
            <a:ext cx="1463084" cy="1501619"/>
            <a:chOff x="553744" y="1735275"/>
            <a:chExt cx="1463084" cy="150161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39FBEA5B-12F1-444E-BD9A-98CAF0AF631F}"/>
                </a:ext>
              </a:extLst>
            </p:cNvPr>
            <p:cNvGrpSpPr/>
            <p:nvPr/>
          </p:nvGrpSpPr>
          <p:grpSpPr>
            <a:xfrm>
              <a:off x="553744" y="1750609"/>
              <a:ext cx="1463084" cy="1486285"/>
              <a:chOff x="515096" y="2307999"/>
              <a:chExt cx="1800001" cy="1486285"/>
            </a:xfrm>
          </p:grpSpPr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0995B8-3ACD-44B4-B75A-2984636CF35E}"/>
                  </a:ext>
                </a:extLst>
              </p:cNvPr>
              <p:cNvSpPr txBox="1"/>
              <p:nvPr/>
            </p:nvSpPr>
            <p:spPr>
              <a:xfrm>
                <a:off x="515097" y="2307999"/>
                <a:ext cx="1800000" cy="954107"/>
              </a:xfrm>
              <a:prstGeom prst="rect">
                <a:avLst/>
              </a:prstGeom>
              <a:solidFill>
                <a:srgbClr val="0384DA"/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s-ES" b="1" dirty="0">
                    <a:solidFill>
                      <a:srgbClr val="FFFFFF"/>
                    </a:solidFill>
                    <a:latin typeface="Lato"/>
                  </a:rPr>
                  <a:t>Recepción</a:t>
                </a:r>
                <a:br>
                  <a:rPr lang="es-ES" b="1" dirty="0">
                    <a:solidFill>
                      <a:srgbClr val="FFFFFF"/>
                    </a:solidFill>
                    <a:latin typeface="Lato"/>
                  </a:rPr>
                </a:br>
                <a:r>
                  <a:rPr lang="es-ES" b="1" dirty="0">
                    <a:solidFill>
                      <a:srgbClr val="FFFFFF"/>
                    </a:solidFill>
                    <a:latin typeface="Lato"/>
                  </a:rPr>
                  <a:t>de petición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D7D62C-B921-47F1-B5BD-6B2A683BB8C7}"/>
                  </a:ext>
                </a:extLst>
              </p:cNvPr>
              <p:cNvSpPr txBox="1"/>
              <p:nvPr/>
            </p:nvSpPr>
            <p:spPr>
              <a:xfrm>
                <a:off x="515096" y="3394174"/>
                <a:ext cx="1800000" cy="400110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Obtención de requerimientos</a:t>
                </a: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510D76F0-0D21-42DF-BE7E-11000E61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632" y="1735275"/>
              <a:ext cx="561953" cy="5400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36E279E-218B-4171-9A5A-FE8AA21BEF6D}"/>
              </a:ext>
            </a:extLst>
          </p:cNvPr>
          <p:cNvGrpSpPr/>
          <p:nvPr/>
        </p:nvGrpSpPr>
        <p:grpSpPr>
          <a:xfrm>
            <a:off x="2228018" y="1735275"/>
            <a:ext cx="1464512" cy="1809395"/>
            <a:chOff x="2228018" y="1735275"/>
            <a:chExt cx="1464512" cy="1809395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35C5AC5E-ED8C-4275-800A-089AE213D15B}"/>
                </a:ext>
              </a:extLst>
            </p:cNvPr>
            <p:cNvGrpSpPr/>
            <p:nvPr/>
          </p:nvGrpSpPr>
          <p:grpSpPr>
            <a:xfrm>
              <a:off x="2228018" y="1752884"/>
              <a:ext cx="1464512" cy="1791786"/>
              <a:chOff x="2808717" y="2202553"/>
              <a:chExt cx="1801758" cy="1791786"/>
            </a:xfrm>
          </p:grpSpPr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AB09457-7614-4EAC-92A2-67452E055BE8}"/>
                  </a:ext>
                </a:extLst>
              </p:cNvPr>
              <p:cNvSpPr txBox="1"/>
              <p:nvPr/>
            </p:nvSpPr>
            <p:spPr>
              <a:xfrm>
                <a:off x="2808717" y="2202553"/>
                <a:ext cx="1800000" cy="954107"/>
              </a:xfrm>
              <a:prstGeom prst="rect">
                <a:avLst/>
              </a:prstGeom>
              <a:solidFill>
                <a:srgbClr val="0384DA"/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s-ES" b="1" dirty="0">
                    <a:solidFill>
                      <a:srgbClr val="FFFFFF"/>
                    </a:solidFill>
                    <a:latin typeface="Lato"/>
                  </a:rPr>
                  <a:t>Recopilar información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443D5EC-9D73-43F7-96F2-C77DB0E1FC38}"/>
                  </a:ext>
                </a:extLst>
              </p:cNvPr>
              <p:cNvSpPr txBox="1"/>
              <p:nvPr/>
            </p:nvSpPr>
            <p:spPr>
              <a:xfrm>
                <a:off x="2810475" y="3286453"/>
                <a:ext cx="1800000" cy="707886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Obtener del perfil del usuario</a:t>
                </a:r>
              </a:p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Preguntar al peticionario</a:t>
                </a:r>
                <a:endParaRPr lang="es-ES" sz="1100" dirty="0">
                  <a:solidFill>
                    <a:srgbClr val="404040"/>
                  </a:solidFill>
                  <a:latin typeface="Lato"/>
                </a:endParaRPr>
              </a:p>
            </p:txBody>
          </p:sp>
        </p:grp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F62B5C2-3B62-4AA7-82A0-A10E80E9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8583" y="1735275"/>
              <a:ext cx="561953" cy="540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F91F7B2-FEC5-4654-A770-36E52F8D8DC4}"/>
              </a:ext>
            </a:extLst>
          </p:cNvPr>
          <p:cNvGrpSpPr/>
          <p:nvPr/>
        </p:nvGrpSpPr>
        <p:grpSpPr>
          <a:xfrm>
            <a:off x="3896097" y="1735243"/>
            <a:ext cx="1463084" cy="1659593"/>
            <a:chOff x="3896097" y="1735243"/>
            <a:chExt cx="1463084" cy="165959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11F93333-606F-4B2E-BEC4-49672EC79C03}"/>
                </a:ext>
              </a:extLst>
            </p:cNvPr>
            <p:cNvGrpSpPr/>
            <p:nvPr/>
          </p:nvGrpSpPr>
          <p:grpSpPr>
            <a:xfrm>
              <a:off x="3896097" y="1750608"/>
              <a:ext cx="1463084" cy="1644228"/>
              <a:chOff x="5102336" y="2415721"/>
              <a:chExt cx="1800001" cy="1644228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76C7668-5EC3-4303-A552-BDAD66829CFE}"/>
                  </a:ext>
                </a:extLst>
              </p:cNvPr>
              <p:cNvSpPr txBox="1"/>
              <p:nvPr/>
            </p:nvSpPr>
            <p:spPr>
              <a:xfrm>
                <a:off x="5102337" y="2415721"/>
                <a:ext cx="1800000" cy="954107"/>
              </a:xfrm>
              <a:prstGeom prst="rect">
                <a:avLst/>
              </a:prstGeom>
              <a:solidFill>
                <a:srgbClr val="0384DA"/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FFFFFF"/>
                    </a:solidFill>
                    <a:latin typeface="Lato"/>
                  </a:rPr>
                  <a:t> </a:t>
                </a:r>
              </a:p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s-ES" b="1" dirty="0">
                    <a:solidFill>
                      <a:srgbClr val="FFFFFF"/>
                    </a:solidFill>
                    <a:latin typeface="Lato"/>
                  </a:rPr>
                  <a:t>Aprobación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D487965-CEF3-4452-8356-C8718E16462E}"/>
                  </a:ext>
                </a:extLst>
              </p:cNvPr>
              <p:cNvSpPr txBox="1"/>
              <p:nvPr/>
            </p:nvSpPr>
            <p:spPr>
              <a:xfrm>
                <a:off x="5102336" y="3505951"/>
                <a:ext cx="1800000" cy="553998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Considerar qué necesitamos para aprobar la petición</a:t>
                </a:r>
              </a:p>
            </p:txBody>
          </p:sp>
        </p:grp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A0F9EC0-47D1-439E-9206-0873763A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856" y="1735243"/>
              <a:ext cx="561953" cy="540000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A90D794-D71C-4460-A446-5F4E0C8716B1}"/>
              </a:ext>
            </a:extLst>
          </p:cNvPr>
          <p:cNvGrpSpPr/>
          <p:nvPr/>
        </p:nvGrpSpPr>
        <p:grpSpPr>
          <a:xfrm>
            <a:off x="5562746" y="1735243"/>
            <a:ext cx="1464512" cy="1653599"/>
            <a:chOff x="5562746" y="1735243"/>
            <a:chExt cx="1464512" cy="1653599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FB61797E-CF23-49FB-A24B-260F7B04C3DB}"/>
                </a:ext>
              </a:extLst>
            </p:cNvPr>
            <p:cNvGrpSpPr/>
            <p:nvPr/>
          </p:nvGrpSpPr>
          <p:grpSpPr>
            <a:xfrm>
              <a:off x="5562746" y="1750608"/>
              <a:ext cx="1464512" cy="1638234"/>
              <a:chOff x="7386579" y="2413445"/>
              <a:chExt cx="1801758" cy="1638234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37D9143-E7AE-42D5-89C7-5C3F8E594C9A}"/>
                  </a:ext>
                </a:extLst>
              </p:cNvPr>
              <p:cNvSpPr txBox="1"/>
              <p:nvPr/>
            </p:nvSpPr>
            <p:spPr>
              <a:xfrm>
                <a:off x="7388337" y="2413445"/>
                <a:ext cx="1800000" cy="954107"/>
              </a:xfrm>
              <a:prstGeom prst="rect">
                <a:avLst/>
              </a:prstGeom>
              <a:solidFill>
                <a:srgbClr val="0384DA"/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s-ES" b="1" dirty="0">
                    <a:solidFill>
                      <a:srgbClr val="FFFFFF"/>
                    </a:solidFill>
                    <a:latin typeface="Lato"/>
                  </a:rPr>
                  <a:t>Crear equipo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B022A84-A0C5-418B-AA8B-53C203CA34A8}"/>
                  </a:ext>
                </a:extLst>
              </p:cNvPr>
              <p:cNvSpPr txBox="1"/>
              <p:nvPr/>
            </p:nvSpPr>
            <p:spPr>
              <a:xfrm>
                <a:off x="7386579" y="3497681"/>
                <a:ext cx="1800000" cy="553998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Plantillas</a:t>
                </a:r>
              </a:p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Estructura</a:t>
                </a:r>
              </a:p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Contenido</a:t>
                </a:r>
                <a:endParaRPr lang="es-ES" sz="1200" dirty="0">
                  <a:solidFill>
                    <a:srgbClr val="404040"/>
                  </a:solidFill>
                  <a:latin typeface="Lato"/>
                </a:endParaRPr>
              </a:p>
            </p:txBody>
          </p:sp>
        </p:grp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698715A5-5A98-4208-9C5B-B29EADFE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819" y="1735243"/>
              <a:ext cx="561953" cy="540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B9AFF95C-137C-4F21-BDB9-A7408CED11C6}"/>
              </a:ext>
            </a:extLst>
          </p:cNvPr>
          <p:cNvGrpSpPr/>
          <p:nvPr/>
        </p:nvGrpSpPr>
        <p:grpSpPr>
          <a:xfrm>
            <a:off x="7238449" y="1734394"/>
            <a:ext cx="1463084" cy="1962224"/>
            <a:chOff x="7238449" y="1734394"/>
            <a:chExt cx="1463084" cy="1962224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2C50FC9-79CF-41C2-9C8B-1F5E2CE1894C}"/>
                </a:ext>
              </a:extLst>
            </p:cNvPr>
            <p:cNvGrpSpPr/>
            <p:nvPr/>
          </p:nvGrpSpPr>
          <p:grpSpPr>
            <a:xfrm>
              <a:off x="7238449" y="1750607"/>
              <a:ext cx="1463084" cy="1946011"/>
              <a:chOff x="9693682" y="2415720"/>
              <a:chExt cx="1800001" cy="1946011"/>
            </a:xfrm>
          </p:grpSpPr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F80CF80-929A-4BD0-A0E3-551D9B1AA67D}"/>
                  </a:ext>
                </a:extLst>
              </p:cNvPr>
              <p:cNvSpPr txBox="1"/>
              <p:nvPr/>
            </p:nvSpPr>
            <p:spPr>
              <a:xfrm>
                <a:off x="9693682" y="2415720"/>
                <a:ext cx="1800000" cy="954107"/>
              </a:xfrm>
              <a:prstGeom prst="rect">
                <a:avLst/>
              </a:prstGeom>
              <a:solidFill>
                <a:srgbClr val="0384DA"/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s-ES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s-ES" b="1" dirty="0">
                    <a:solidFill>
                      <a:srgbClr val="FFFFFF"/>
                    </a:solidFill>
                    <a:latin typeface="Lato"/>
                  </a:rPr>
                  <a:t>Bienvenida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BF70A56-CCF9-4871-829E-B955B9BC8E89}"/>
                  </a:ext>
                </a:extLst>
              </p:cNvPr>
              <p:cNvSpPr txBox="1"/>
              <p:nvPr/>
            </p:nvSpPr>
            <p:spPr>
              <a:xfrm>
                <a:off x="9693683" y="3499957"/>
                <a:ext cx="1800000" cy="86177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12700">
                <a:solidFill>
                  <a:srgbClr val="0384D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Mostrar mensaje de bienvenida</a:t>
                </a:r>
              </a:p>
              <a:p>
                <a:pPr marL="90488" indent="-90488">
                  <a:buClr>
                    <a:srgbClr val="0384DA"/>
                  </a:buClr>
                  <a:buFont typeface="Wingdings" panose="05000000000000000000" pitchFamily="2" charset="2"/>
                  <a:buChar char="§"/>
                </a:pPr>
                <a:r>
                  <a:rPr lang="es-ES" sz="1000" dirty="0">
                    <a:solidFill>
                      <a:srgbClr val="404040"/>
                    </a:solidFill>
                    <a:latin typeface="Lato"/>
                  </a:rPr>
                  <a:t>Ayudar a los usuarios cómo empezar</a:t>
                </a:r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C24C2B83-0367-4FA6-BB97-9CE908832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1869" y="1734394"/>
              <a:ext cx="561953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64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 idx="4294967295"/>
          </p:nvPr>
        </p:nvSpPr>
        <p:spPr>
          <a:xfrm>
            <a:off x="2194949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¿Lo ponemos </a:t>
            </a:r>
            <a:r>
              <a:rPr lang="es-ES" sz="6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 práctica</a:t>
            </a:r>
            <a:r>
              <a:rPr lang="es-ES" sz="6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6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 dirty="0">
              <a:solidFill>
                <a:srgbClr val="999999"/>
              </a:solidFill>
            </a:endParaRPr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C6A1679-F8B1-44EB-874B-219297CF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75" y="801529"/>
            <a:ext cx="1222049" cy="6872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11583E8-254E-439E-A64D-495E17285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425C99-DDE2-440C-995A-EE28231D1587}"/>
              </a:ext>
            </a:extLst>
          </p:cNvPr>
          <p:cNvSpPr/>
          <p:nvPr/>
        </p:nvSpPr>
        <p:spPr>
          <a:xfrm>
            <a:off x="442913" y="357646"/>
            <a:ext cx="8258174" cy="436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3AA9E7-728E-4E9A-8D96-9697F867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04" y="1597151"/>
            <a:ext cx="6116383" cy="318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64867CD-9310-4690-A14D-DC32AD77F180}"/>
              </a:ext>
            </a:extLst>
          </p:cNvPr>
          <p:cNvSpPr txBox="1"/>
          <p:nvPr/>
        </p:nvSpPr>
        <p:spPr>
          <a:xfrm>
            <a:off x="390144" y="357646"/>
            <a:ext cx="5870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Lato"/>
                <a:sym typeface="Lato"/>
              </a:rPr>
              <a:t>Un buen gobierno precede a una gran adopción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82660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 dirty="0"/>
              <a:t>¡Gracias!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¿Preguntas?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0" dirty="0">
                <a:solidFill>
                  <a:schemeClr val="bg1"/>
                </a:solidFill>
              </a:rPr>
              <a:t>@angeldav · www.madpoint.net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563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3A006A-5183-4E60-A6F6-0846EB316EE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27</a:t>
            </a:fld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52465DA-B9E7-4CD9-9E50-D82C97934D89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Lato"/>
              </a:rPr>
              <a:t>Referencias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246550A-87F5-4C93-8B23-131964405771}"/>
              </a:ext>
            </a:extLst>
          </p:cNvPr>
          <p:cNvSpPr txBox="1">
            <a:spLocks/>
          </p:cNvSpPr>
          <p:nvPr/>
        </p:nvSpPr>
        <p:spPr>
          <a:xfrm>
            <a:off x="515097" y="1238485"/>
            <a:ext cx="8452119" cy="34351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100" b="1" dirty="0">
                <a:latin typeface="Lato"/>
              </a:rPr>
              <a:t>Azure Management for Office 365 Groups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Manage creation of groups: </a:t>
            </a:r>
            <a:r>
              <a:rPr lang="en-US" sz="1000" dirty="0">
                <a:latin typeface="Lato"/>
                <a:hlinkClick r:id="rId2"/>
              </a:rPr>
              <a:t>https://docs.microsoft.com/es-es/microsoft-365/solutions/manage-creation-of-groups?view=o365-worldwide</a:t>
            </a:r>
            <a:r>
              <a:rPr lang="en-US" sz="1000" dirty="0">
                <a:latin typeface="Lato"/>
              </a:rPr>
              <a:t> 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Groups naming policy: </a:t>
            </a:r>
            <a:r>
              <a:rPr lang="en-US" sz="1000" dirty="0">
                <a:latin typeface="Lato"/>
                <a:hlinkClick r:id="rId3"/>
              </a:rPr>
              <a:t>https://docs.microsoft.com/en-us/azure/active-directory/enterprise-users/groups-naming-policy</a:t>
            </a:r>
            <a:r>
              <a:rPr lang="en-US" sz="1000" dirty="0">
                <a:latin typeface="Lato"/>
              </a:rPr>
              <a:t> 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Sensitivity labels: </a:t>
            </a:r>
            <a:r>
              <a:rPr lang="en-US" sz="1000" dirty="0">
                <a:latin typeface="Lato"/>
                <a:hlinkClick r:id="rId4"/>
              </a:rPr>
              <a:t>https://docs.microsoft.com/es-es/microsoft-365/compliance/sensitivity-labels-teams-groups-sites?view=o365-worldwide</a:t>
            </a:r>
            <a:r>
              <a:rPr lang="en-US" sz="1000" dirty="0">
                <a:latin typeface="Lato"/>
              </a:rPr>
              <a:t> 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Sensitivity labels assignation: </a:t>
            </a:r>
            <a:r>
              <a:rPr lang="en-US" sz="1000" dirty="0">
                <a:latin typeface="Lato"/>
                <a:hlinkClick r:id="rId5"/>
              </a:rPr>
              <a:t>https://docs.microsoft.com/es-es/azure/active-directory/enterprise-users/groups-assign-sensitivity-labels</a:t>
            </a:r>
            <a:endParaRPr lang="en-US" sz="1000" dirty="0">
              <a:latin typeface="Lato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latin typeface="Lato"/>
              </a:rPr>
              <a:t>Adaptive Cards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Get Started: </a:t>
            </a:r>
            <a:r>
              <a:rPr lang="en-US" sz="1000" dirty="0">
                <a:latin typeface="Lato"/>
                <a:hlinkClick r:id="rId6"/>
              </a:rPr>
              <a:t>https://adaptivecards.io/</a:t>
            </a:r>
            <a:r>
              <a:rPr lang="en-US" sz="1000" dirty="0">
                <a:latin typeface="Lato"/>
              </a:rPr>
              <a:t> 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GitHub: </a:t>
            </a:r>
            <a:r>
              <a:rPr lang="en-US" sz="1000" dirty="0">
                <a:latin typeface="Lato"/>
                <a:hlinkClick r:id="rId7"/>
              </a:rPr>
              <a:t>https://github.com/Microsoft/AdaptiveCards</a:t>
            </a:r>
            <a:r>
              <a:rPr lang="en-US" sz="1000" dirty="0">
                <a:latin typeface="Lato"/>
              </a:rPr>
              <a:t> </a:t>
            </a:r>
            <a:endParaRPr lang="en-US" sz="1000" b="1" dirty="0">
              <a:latin typeface="Lato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latin typeface="Lato"/>
              </a:rPr>
              <a:t>Adaptive Cards Templating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Get Started: </a:t>
            </a:r>
            <a:r>
              <a:rPr lang="en-US" sz="1000" dirty="0">
                <a:latin typeface="Lato"/>
                <a:hlinkClick r:id="rId8"/>
              </a:rPr>
              <a:t>https://docs.microsoft.com/en-us/adaptive-cards/templating</a:t>
            </a:r>
            <a:r>
              <a:rPr lang="en-US" sz="1000" dirty="0">
                <a:latin typeface="Lato"/>
              </a:rPr>
              <a:t> 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Templating service: </a:t>
            </a:r>
            <a:r>
              <a:rPr lang="en-US" sz="1000" dirty="0">
                <a:latin typeface="Lato"/>
                <a:hlinkClick r:id="rId9"/>
              </a:rPr>
              <a:t>https://docs.microsoft.com/en-us/adaptive-cards/templating/service</a:t>
            </a:r>
            <a:r>
              <a:rPr lang="en-US" sz="1000" dirty="0">
                <a:latin typeface="Lato"/>
              </a:rPr>
              <a:t> </a:t>
            </a:r>
          </a:p>
          <a:p>
            <a:pPr marL="284400" indent="-284400">
              <a:lnSpc>
                <a:spcPct val="134000"/>
              </a:lnSpc>
              <a:spcBef>
                <a:spcPts val="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latin typeface="Lato"/>
              </a:rPr>
              <a:t>Template service GitHub: </a:t>
            </a:r>
            <a:r>
              <a:rPr lang="en-US" sz="1000" dirty="0">
                <a:latin typeface="Lato"/>
                <a:hlinkClick r:id="rId10"/>
              </a:rPr>
              <a:t>https://github.com/Microosft/adaptivecards-templates</a:t>
            </a:r>
            <a:r>
              <a:rPr lang="en-US" sz="1000" dirty="0">
                <a:latin typeface="Lato"/>
              </a:rPr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26201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Imagen 2" descr="Icono&#10;&#10;Descripción generada automáticamente con confianza media">
            <a:extLst>
              <a:ext uri="{FF2B5EF4-FFF2-40B4-BE49-F238E27FC236}">
                <a16:creationId xmlns:a16="http://schemas.microsoft.com/office/drawing/2014/main" id="{84998A55-AF03-475D-BC98-1C1D56DB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" y="2426946"/>
            <a:ext cx="2083113" cy="82368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5CD02631-3A3B-4E65-9C00-97485605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8" y="3685214"/>
            <a:ext cx="1896741" cy="727084"/>
          </a:xfrm>
          <a:prstGeom prst="rect">
            <a:avLst/>
          </a:prstGeom>
        </p:spPr>
      </p:pic>
      <p:pic>
        <p:nvPicPr>
          <p:cNvPr id="8" name="Imagen 7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FBD88109-742B-4296-AE8F-F5A3912E3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996" y="2318910"/>
            <a:ext cx="1757825" cy="447250"/>
          </a:xfrm>
          <a:prstGeom prst="rect">
            <a:avLst/>
          </a:prstGeom>
        </p:spPr>
      </p:pic>
      <p:pic>
        <p:nvPicPr>
          <p:cNvPr id="10" name="Imagen 9" descr="Gráfico, Gráfico radial&#10;&#10;Descripción generada automáticamente">
            <a:extLst>
              <a:ext uri="{FF2B5EF4-FFF2-40B4-BE49-F238E27FC236}">
                <a16:creationId xmlns:a16="http://schemas.microsoft.com/office/drawing/2014/main" id="{20E18199-C9A4-4F6E-B5DB-C29AEC00D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32" y="3314016"/>
            <a:ext cx="1688410" cy="1010551"/>
          </a:xfrm>
          <a:prstGeom prst="rect">
            <a:avLst/>
          </a:prstGeom>
        </p:spPr>
      </p:pic>
      <p:pic>
        <p:nvPicPr>
          <p:cNvPr id="12" name="Imagen 11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D5E6798-F2BE-4E0A-9F5E-827315E9E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251" y="1697344"/>
            <a:ext cx="1091761" cy="971332"/>
          </a:xfrm>
          <a:prstGeom prst="rect">
            <a:avLst/>
          </a:prstGeom>
        </p:spPr>
      </p:pic>
      <p:pic>
        <p:nvPicPr>
          <p:cNvPr id="14" name="Imagen 13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758D4B28-7135-43C8-B7FC-8FDD8AA329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21" y="1511879"/>
            <a:ext cx="2348523" cy="425266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8E70F3C-D52C-4C25-AAD8-754CEB564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026" y="3872909"/>
            <a:ext cx="848928" cy="605087"/>
          </a:xfrm>
          <a:prstGeom prst="rect">
            <a:avLst/>
          </a:prstGeom>
        </p:spPr>
      </p:pic>
      <p:pic>
        <p:nvPicPr>
          <p:cNvPr id="20" name="Imagen 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780B10D-FFB3-4595-94E7-AA3E399711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1785" y="2131827"/>
            <a:ext cx="2762215" cy="155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A16D56E-F131-40A5-B0EC-9650807CED39}"/>
              </a:ext>
            </a:extLst>
          </p:cNvPr>
          <p:cNvSpPr/>
          <p:nvPr/>
        </p:nvSpPr>
        <p:spPr>
          <a:xfrm>
            <a:off x="0" y="0"/>
            <a:ext cx="155448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95200" y="317598"/>
            <a:ext cx="3174763" cy="704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/>
              <a:t>Sponsors</a:t>
            </a:r>
            <a:endParaRPr b="1" i="1" u="sng" dirty="0"/>
          </a:p>
        </p:txBody>
      </p:sp>
    </p:spTree>
    <p:extLst>
      <p:ext uri="{BB962C8B-B14F-4D97-AF65-F5344CB8AC3E}">
        <p14:creationId xmlns:p14="http://schemas.microsoft.com/office/powerpoint/2010/main" val="74742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29</a:t>
            </a:fld>
            <a:endParaRPr dirty="0">
              <a:solidFill>
                <a:srgbClr val="999999"/>
              </a:solidFill>
            </a:endParaRPr>
          </a:p>
        </p:txBody>
      </p:sp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DCF152-E20E-471F-9E9E-2253B6DB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69" y="1466056"/>
            <a:ext cx="3932262" cy="22113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3</a:t>
            </a:fld>
            <a:endParaRPr sz="12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701FA3-5D1D-4007-B82D-A5A61AC7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459" y="745394"/>
            <a:ext cx="1477660" cy="1477660"/>
          </a:xfrm>
          <a:prstGeom prst="ellipse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5BA3361A-F06E-4537-BD40-6A2F5092CB7D}"/>
              </a:ext>
            </a:extLst>
          </p:cNvPr>
          <p:cNvGrpSpPr/>
          <p:nvPr/>
        </p:nvGrpSpPr>
        <p:grpSpPr>
          <a:xfrm>
            <a:off x="1889119" y="962229"/>
            <a:ext cx="5082959" cy="1043989"/>
            <a:chOff x="1674558" y="1462227"/>
            <a:chExt cx="5082959" cy="1043989"/>
          </a:xfrm>
        </p:grpSpPr>
        <p:sp>
          <p:nvSpPr>
            <p:cNvPr id="454" name="Google Shape;454;p45"/>
            <p:cNvSpPr txBox="1"/>
            <p:nvPr/>
          </p:nvSpPr>
          <p:spPr>
            <a:xfrm>
              <a:off x="1798937" y="1462227"/>
              <a:ext cx="4958580" cy="992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Ángel David Carrillo</a:t>
              </a:r>
              <a:br>
                <a:rPr lang="en" sz="2800" dirty="0">
                  <a:latin typeface="Lato"/>
                  <a:ea typeface="Lato"/>
                  <a:cs typeface="Lato"/>
                  <a:sym typeface="Lato"/>
                </a:rPr>
              </a:br>
              <a:r>
                <a:rPr lang="en" sz="1200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MODERN WORKPLACE SOLUTIONS ARCHITECT</a:t>
              </a:r>
              <a:endParaRPr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" name="Imagen 6" descr="Logotipo&#10;&#10;Descripción generada automáticamente">
              <a:extLst>
                <a:ext uri="{FF2B5EF4-FFF2-40B4-BE49-F238E27FC236}">
                  <a16:creationId xmlns:a16="http://schemas.microsoft.com/office/drawing/2014/main" id="{A80FAED4-B4C3-40E7-A4A5-9229D7D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58" y="1939897"/>
              <a:ext cx="1543107" cy="566319"/>
            </a:xfrm>
            <a:prstGeom prst="rect">
              <a:avLst/>
            </a:prstGeom>
          </p:spPr>
        </p:pic>
      </p:grp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E4FCB3C6-1AA3-4142-8FAF-5D0B8BF02FA2}"/>
              </a:ext>
            </a:extLst>
          </p:cNvPr>
          <p:cNvSpPr txBox="1">
            <a:spLocks/>
          </p:cNvSpPr>
          <p:nvPr/>
        </p:nvSpPr>
        <p:spPr>
          <a:xfrm>
            <a:off x="323615" y="3225306"/>
            <a:ext cx="5766289" cy="14483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30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333333"/>
                </a:solidFill>
                <a:latin typeface="Lato"/>
              </a:rPr>
              <a:t>Passionated</a:t>
            </a:r>
            <a:r>
              <a:rPr lang="en-US" sz="1200" dirty="0">
                <a:solidFill>
                  <a:srgbClr val="333333"/>
                </a:solidFill>
                <a:latin typeface="Lato"/>
              </a:rPr>
              <a:t> about Office 365 and Microsoft Teams.</a:t>
            </a:r>
          </a:p>
          <a:p>
            <a:pPr marL="342900" indent="-342900">
              <a:spcBef>
                <a:spcPts val="30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33333"/>
                </a:solidFill>
                <a:latin typeface="Lato"/>
              </a:rPr>
              <a:t>Expert troll, beloved father, </a:t>
            </a:r>
            <a:r>
              <a:rPr lang="en-US" sz="1200" dirty="0" err="1">
                <a:solidFill>
                  <a:srgbClr val="333333"/>
                </a:solidFill>
                <a:latin typeface="Lato"/>
              </a:rPr>
              <a:t>Linkin</a:t>
            </a:r>
            <a:r>
              <a:rPr lang="en-US" sz="1200" dirty="0">
                <a:solidFill>
                  <a:srgbClr val="333333"/>
                </a:solidFill>
                <a:latin typeface="Lato"/>
              </a:rPr>
              <a:t> Park fan and good food lover.</a:t>
            </a:r>
          </a:p>
          <a:p>
            <a:pPr marL="342900" indent="-342900">
              <a:spcBef>
                <a:spcPts val="30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rgbClr val="333333"/>
                </a:solidFill>
                <a:latin typeface="Lato"/>
              </a:rPr>
              <a:t>Colaboro con </a:t>
            </a:r>
            <a:r>
              <a:rPr lang="es-ES" sz="1200" dirty="0" err="1">
                <a:solidFill>
                  <a:srgbClr val="333333"/>
                </a:solidFill>
                <a:latin typeface="Lato"/>
              </a:rPr>
              <a:t>MadPoint</a:t>
            </a:r>
            <a:r>
              <a:rPr lang="es-ES" sz="1200" dirty="0">
                <a:solidFill>
                  <a:srgbClr val="333333"/>
                </a:solidFill>
                <a:latin typeface="Lato"/>
              </a:rPr>
              <a:t>, la Comunidad Técnica de SharePoint &amp; Office 365 de Madrid (</a:t>
            </a:r>
            <a:r>
              <a:rPr lang="es-ES" sz="1200" dirty="0">
                <a:solidFill>
                  <a:srgbClr val="333333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www.madpoint.net</a:t>
            </a:r>
            <a:r>
              <a:rPr lang="es-ES" sz="1200" dirty="0">
                <a:solidFill>
                  <a:srgbClr val="333333"/>
                </a:solidFill>
                <a:latin typeface="Lato"/>
              </a:rPr>
              <a:t>).</a:t>
            </a:r>
          </a:p>
          <a:p>
            <a:pPr marL="342900" indent="-342900">
              <a:spcBef>
                <a:spcPts val="300"/>
              </a:spcBef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rgbClr val="333333"/>
                </a:solidFill>
                <a:latin typeface="Lato"/>
              </a:rPr>
              <a:t>Participo en la organización anual de la versión para Madrid del evento mundial </a:t>
            </a:r>
            <a:r>
              <a:rPr lang="es-ES" sz="1200" b="1" dirty="0">
                <a:solidFill>
                  <a:srgbClr val="333333"/>
                </a:solidFill>
                <a:latin typeface="Lato"/>
              </a:rPr>
              <a:t>Microsoft 365 </a:t>
            </a:r>
            <a:r>
              <a:rPr lang="es-ES" sz="1200" b="1" dirty="0" err="1">
                <a:solidFill>
                  <a:srgbClr val="333333"/>
                </a:solidFill>
                <a:latin typeface="Lato"/>
              </a:rPr>
              <a:t>Saturday</a:t>
            </a:r>
            <a:r>
              <a:rPr lang="es-ES" sz="1200" b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Lato"/>
              </a:rPr>
              <a:t>(</a:t>
            </a:r>
            <a:r>
              <a:rPr lang="es-ES" sz="1200" dirty="0">
                <a:solidFill>
                  <a:srgbClr val="333333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www.spsevents.org</a:t>
            </a:r>
            <a:r>
              <a:rPr lang="es-ES" sz="1200" dirty="0">
                <a:solidFill>
                  <a:srgbClr val="333333"/>
                </a:solidFill>
                <a:latin typeface="Lato"/>
              </a:rPr>
              <a:t>), así como el </a:t>
            </a:r>
            <a:br>
              <a:rPr lang="es-ES" sz="1200" dirty="0">
                <a:solidFill>
                  <a:srgbClr val="333333"/>
                </a:solidFill>
                <a:latin typeface="Lato"/>
              </a:rPr>
            </a:br>
            <a:r>
              <a:rPr lang="es-ES" sz="1200" b="1" dirty="0">
                <a:solidFill>
                  <a:srgbClr val="333333"/>
                </a:solidFill>
                <a:latin typeface="Lato"/>
              </a:rPr>
              <a:t>Global Microsoft 365 </a:t>
            </a:r>
            <a:r>
              <a:rPr lang="es-ES" sz="1200" b="1" dirty="0" err="1">
                <a:solidFill>
                  <a:srgbClr val="333333"/>
                </a:solidFill>
                <a:latin typeface="Lato"/>
              </a:rPr>
              <a:t>Developer</a:t>
            </a:r>
            <a:r>
              <a:rPr lang="es-ES" sz="1200" b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ES" sz="1200" b="1" dirty="0" err="1">
                <a:solidFill>
                  <a:srgbClr val="333333"/>
                </a:solidFill>
                <a:latin typeface="Lato"/>
              </a:rPr>
              <a:t>Bootcamp</a:t>
            </a:r>
            <a:r>
              <a:rPr lang="es-ES" sz="1200" dirty="0">
                <a:solidFill>
                  <a:srgbClr val="333333"/>
                </a:solidFill>
                <a:latin typeface="Lato"/>
              </a:rPr>
              <a:t>.</a:t>
            </a:r>
          </a:p>
          <a:p>
            <a:endParaRPr lang="es-ES" sz="1200" dirty="0">
              <a:latin typeface="Lato"/>
            </a:endParaRP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FC5BB324-FBE4-4D13-BC4F-6241E9C59731}"/>
              </a:ext>
            </a:extLst>
          </p:cNvPr>
          <p:cNvSpPr txBox="1">
            <a:spLocks/>
          </p:cNvSpPr>
          <p:nvPr/>
        </p:nvSpPr>
        <p:spPr>
          <a:xfrm>
            <a:off x="3106874" y="2771418"/>
            <a:ext cx="966183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latin typeface="Lato"/>
                <a:hlinkClick r:id="rId7"/>
              </a:rPr>
              <a:t>@angeldav</a:t>
            </a:r>
            <a:endParaRPr lang="es-ES" sz="1200" dirty="0">
              <a:latin typeface="Lato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061999F-3F72-4EA2-BB75-0CB6BF976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3965" y="2479591"/>
            <a:ext cx="288000" cy="234143"/>
          </a:xfrm>
          <a:prstGeom prst="rect">
            <a:avLst/>
          </a:prstGeom>
        </p:spPr>
      </p:pic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36A30111-C40E-4B19-895B-ED45BE4DC362}"/>
              </a:ext>
            </a:extLst>
          </p:cNvPr>
          <p:cNvSpPr txBox="1">
            <a:spLocks/>
          </p:cNvSpPr>
          <p:nvPr/>
        </p:nvSpPr>
        <p:spPr>
          <a:xfrm>
            <a:off x="1616607" y="2771418"/>
            <a:ext cx="1477660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latin typeface="Lato"/>
                <a:hlinkClick r:id="rId5"/>
              </a:rPr>
              <a:t>www.madpoint.net</a:t>
            </a:r>
            <a:endParaRPr lang="es-ES" sz="1200" dirty="0">
              <a:latin typeface="Lato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EFE0901-9D05-40B8-AF27-B005554A62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229437" y="2416662"/>
            <a:ext cx="360000" cy="360000"/>
          </a:xfrm>
          <a:prstGeom prst="rect">
            <a:avLst/>
          </a:prstGeom>
        </p:spPr>
      </p:pic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C00FFE0B-12DB-4CD9-A9AD-DAC8A8723E18}"/>
              </a:ext>
            </a:extLst>
          </p:cNvPr>
          <p:cNvSpPr txBox="1">
            <a:spLocks/>
          </p:cNvSpPr>
          <p:nvPr/>
        </p:nvSpPr>
        <p:spPr>
          <a:xfrm>
            <a:off x="4018757" y="2771418"/>
            <a:ext cx="2036010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latin typeface="Lato"/>
                <a:hlinkClick r:id="rId11"/>
              </a:rPr>
              <a:t>linkedin.com/in/</a:t>
            </a:r>
            <a:r>
              <a:rPr lang="es-ES" sz="1200" dirty="0" err="1">
                <a:latin typeface="Lato"/>
                <a:hlinkClick r:id="rId11"/>
              </a:rPr>
              <a:t>angeldav</a:t>
            </a:r>
            <a:endParaRPr lang="es-ES" sz="1200" dirty="0">
              <a:latin typeface="Lato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3A7D23D-ECAC-4665-A319-BD68797108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10762" y="2452662"/>
            <a:ext cx="288000" cy="288000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009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CBDD3-8B8E-4092-9003-40C8C0A1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39" y="2400034"/>
            <a:ext cx="637032" cy="63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228F6C-8497-4B76-88D3-FE6A0D556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sp>
        <p:nvSpPr>
          <p:cNvPr id="20" name="Título 3">
            <a:extLst>
              <a:ext uri="{FF2B5EF4-FFF2-40B4-BE49-F238E27FC236}">
                <a16:creationId xmlns:a16="http://schemas.microsoft.com/office/drawing/2014/main" id="{9EAF684D-B17B-41D1-AEA9-BA13B035D89D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5068319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Objetivos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E8C33CD3-2F32-4AE2-AEEF-76E73E1BB688}"/>
              </a:ext>
            </a:extLst>
          </p:cNvPr>
          <p:cNvSpPr txBox="1">
            <a:spLocks/>
          </p:cNvSpPr>
          <p:nvPr/>
        </p:nvSpPr>
        <p:spPr>
          <a:xfrm>
            <a:off x="515098" y="1238486"/>
            <a:ext cx="5071958" cy="37695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>
                <a:latin typeface="Lato"/>
              </a:rPr>
              <a:t>En esta sesión aprenderemos: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64E85F3-CED5-4118-953E-4A58A0FF4C69}"/>
              </a:ext>
            </a:extLst>
          </p:cNvPr>
          <p:cNvSpPr/>
          <p:nvPr/>
        </p:nvSpPr>
        <p:spPr>
          <a:xfrm>
            <a:off x="515094" y="1745166"/>
            <a:ext cx="5253243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333333"/>
                </a:solidFill>
                <a:latin typeface="Lato"/>
                <a:cs typeface="Segoe UI" panose="020B0502040204020203" pitchFamily="34" charset="0"/>
              </a:rPr>
              <a:t>Qué es un modelo de gobierno y por qué necesitamos uno.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B48F3B-2AC3-4077-AFF7-6764D6907DF3}"/>
              </a:ext>
            </a:extLst>
          </p:cNvPr>
          <p:cNvSpPr/>
          <p:nvPr/>
        </p:nvSpPr>
        <p:spPr>
          <a:xfrm>
            <a:off x="515094" y="2285090"/>
            <a:ext cx="5253246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333333"/>
                </a:solidFill>
                <a:latin typeface="Lato"/>
                <a:cs typeface="Segoe UI" panose="020B0502040204020203" pitchFamily="34" charset="0"/>
              </a:rPr>
              <a:t>A identificar diferentes modelos de gobierno y sus miedos asociados.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51B5AF6-BB95-4BED-A7F5-BB455497AA8F}"/>
              </a:ext>
            </a:extLst>
          </p:cNvPr>
          <p:cNvSpPr/>
          <p:nvPr/>
        </p:nvSpPr>
        <p:spPr>
          <a:xfrm>
            <a:off x="515094" y="2832467"/>
            <a:ext cx="5253246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333333"/>
                </a:solidFill>
                <a:latin typeface="Lato"/>
                <a:cs typeface="Segoe UI" panose="020B0502040204020203" pitchFamily="34" charset="0"/>
              </a:rPr>
              <a:t>Consejos para diseñar una guía para construir nuestro modelo de gobierno.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83E441-96E7-409E-BEF2-55E609CD7CF4}"/>
              </a:ext>
            </a:extLst>
          </p:cNvPr>
          <p:cNvSpPr/>
          <p:nvPr/>
        </p:nvSpPr>
        <p:spPr>
          <a:xfrm>
            <a:off x="515092" y="3365014"/>
            <a:ext cx="5253245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333333"/>
                </a:solidFill>
                <a:latin typeface="Lato"/>
                <a:cs typeface="Segoe UI" panose="020B0502040204020203" pitchFamily="34" charset="0"/>
              </a:rPr>
              <a:t>Explorar y construir diferentes tareas para dicho modelo.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E9F64A5-54CC-49DE-8BA2-CA7D969E9221}"/>
              </a:ext>
            </a:extLst>
          </p:cNvPr>
          <p:cNvGrpSpPr/>
          <p:nvPr/>
        </p:nvGrpSpPr>
        <p:grpSpPr>
          <a:xfrm>
            <a:off x="1120341" y="4037927"/>
            <a:ext cx="3857823" cy="813424"/>
            <a:chOff x="3684772" y="4945119"/>
            <a:chExt cx="4862148" cy="1025186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759BE652-EB5C-4159-AB19-AA9120675790}"/>
                </a:ext>
              </a:extLst>
            </p:cNvPr>
            <p:cNvGrpSpPr/>
            <p:nvPr/>
          </p:nvGrpSpPr>
          <p:grpSpPr>
            <a:xfrm>
              <a:off x="4711356" y="4945119"/>
              <a:ext cx="3835564" cy="970567"/>
              <a:chOff x="4711356" y="4869705"/>
              <a:chExt cx="3835564" cy="970567"/>
            </a:xfrm>
          </p:grpSpPr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77EC8FB2-24EE-4B5D-8084-7793DF4AD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42185" y="4940273"/>
                <a:ext cx="904735" cy="899999"/>
              </a:xfrm>
              <a:prstGeom prst="rect">
                <a:avLst/>
              </a:prstGeom>
            </p:spPr>
          </p:pic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8BB1FA8-8316-4623-B3C2-B84465279FA7}"/>
                  </a:ext>
                </a:extLst>
              </p:cNvPr>
              <p:cNvSpPr txBox="1"/>
              <p:nvPr/>
            </p:nvSpPr>
            <p:spPr>
              <a:xfrm>
                <a:off x="4711356" y="4869705"/>
                <a:ext cx="570990" cy="76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>
                    <a:latin typeface="Lato"/>
                  </a:rPr>
                  <a:t>+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F325A5E2-221F-4A1D-8DB3-08BB33BD91DA}"/>
                  </a:ext>
                </a:extLst>
              </p:cNvPr>
              <p:cNvSpPr txBox="1"/>
              <p:nvPr/>
            </p:nvSpPr>
            <p:spPr>
              <a:xfrm>
                <a:off x="6787154" y="4873429"/>
                <a:ext cx="570990" cy="76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>
                    <a:latin typeface="Lato"/>
                  </a:rPr>
                  <a:t>+</a:t>
                </a:r>
              </a:p>
            </p:txBody>
          </p:sp>
        </p:grp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BD47B7F7-FCC5-4DAD-9F25-84545B9C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587055" y="4962305"/>
              <a:ext cx="1008000" cy="1008000"/>
            </a:xfrm>
            <a:prstGeom prst="rect">
              <a:avLst/>
            </a:prstGeom>
          </p:spPr>
        </p:pic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2092243D-2730-436A-9FFB-F86403D99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3853" t="25152" r="22875" b="22000"/>
            <a:stretch/>
          </p:blipFill>
          <p:spPr>
            <a:xfrm>
              <a:off x="3684772" y="4962305"/>
              <a:ext cx="1014846" cy="1006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75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200807" y="2571750"/>
            <a:ext cx="3475038" cy="13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Modelos de gobierno</a:t>
            </a:r>
            <a:endParaRPr b="1" i="1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4294967295"/>
          </p:nvPr>
        </p:nvSpPr>
        <p:spPr>
          <a:xfrm>
            <a:off x="200807" y="3956050"/>
            <a:ext cx="32512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¿Qué son y por qué necesitamos uno?</a:t>
            </a:r>
            <a:endParaRPr sz="2000" i="1" dirty="0"/>
          </a:p>
        </p:txBody>
      </p:sp>
      <p:pic>
        <p:nvPicPr>
          <p:cNvPr id="6" name="Google Shape;129;p22">
            <a:extLst>
              <a:ext uri="{FF2B5EF4-FFF2-40B4-BE49-F238E27FC236}">
                <a16:creationId xmlns:a16="http://schemas.microsoft.com/office/drawing/2014/main" id="{CA241251-CC5D-4D04-8FA3-C8C7C0EE85BC}"/>
              </a:ext>
            </a:extLst>
          </p:cNvPr>
          <p:cNvPicPr preferRelativeResize="0"/>
          <p:nvPr/>
        </p:nvPicPr>
        <p:blipFill rotWithShape="1">
          <a:blip r:embed="rId3"/>
          <a:srcRect l="19263" r="19263"/>
          <a:stretch/>
        </p:blipFill>
        <p:spPr>
          <a:xfrm>
            <a:off x="3561545" y="17"/>
            <a:ext cx="5582472" cy="5143512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68550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F45DA81-B986-4CF6-8CA4-DDF550DD3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1401F9F-18F8-448A-BE7D-BDF92C552F9E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5068319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¿Qué es </a:t>
            </a:r>
            <a:r>
              <a:rPr lang="es-ES" sz="2400" dirty="0">
                <a:latin typeface="Lato"/>
              </a:rPr>
              <a:t>un modelo de gobierno?</a:t>
            </a:r>
          </a:p>
        </p:txBody>
      </p:sp>
      <p:sp>
        <p:nvSpPr>
          <p:cNvPr id="6" name="Marcador de texto 12">
            <a:extLst>
              <a:ext uri="{FF2B5EF4-FFF2-40B4-BE49-F238E27FC236}">
                <a16:creationId xmlns:a16="http://schemas.microsoft.com/office/drawing/2014/main" id="{D00E6CE0-B7BD-42C5-A72D-FA5DC6DAB4B0}"/>
              </a:ext>
            </a:extLst>
          </p:cNvPr>
          <p:cNvSpPr txBox="1">
            <a:spLocks/>
          </p:cNvSpPr>
          <p:nvPr/>
        </p:nvSpPr>
        <p:spPr>
          <a:xfrm>
            <a:off x="511455" y="1363977"/>
            <a:ext cx="5071958" cy="190857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dirty="0">
                <a:latin typeface="Lato"/>
              </a:rPr>
              <a:t>Un modelo de gobierno es un </a:t>
            </a:r>
            <a:r>
              <a:rPr lang="es-ES" sz="1600" b="1" dirty="0">
                <a:latin typeface="Lato"/>
              </a:rPr>
              <a:t>conjunto de normas que regulan el uso de la herramienta</a:t>
            </a:r>
            <a:r>
              <a:rPr lang="es-ES" sz="1600" dirty="0">
                <a:latin typeface="Lato"/>
              </a:rPr>
              <a:t>.</a:t>
            </a:r>
          </a:p>
          <a:p>
            <a:pPr marL="285750" indent="-285750">
              <a:buClr>
                <a:srgbClr val="0384DA"/>
              </a:buClr>
              <a:buFont typeface="Wingdings" panose="05000000000000000000" pitchFamily="2" charset="2"/>
              <a:buChar char="§"/>
            </a:pPr>
            <a:r>
              <a:rPr lang="es-ES" sz="1600" dirty="0">
                <a:latin typeface="Lato"/>
              </a:rPr>
              <a:t>Su objetivo es </a:t>
            </a:r>
            <a:r>
              <a:rPr lang="es-ES" sz="1600" b="1" dirty="0">
                <a:latin typeface="Lato"/>
              </a:rPr>
              <a:t>maximizar el buen uso </a:t>
            </a:r>
            <a:r>
              <a:rPr lang="es-ES" sz="1600" dirty="0">
                <a:latin typeface="Lato"/>
              </a:rPr>
              <a:t>de una plataforma compartida por múltiples usuarios y una gran variedad de contenidos y aplicaciones.</a:t>
            </a:r>
          </a:p>
        </p:txBody>
      </p:sp>
    </p:spTree>
    <p:extLst>
      <p:ext uri="{BB962C8B-B14F-4D97-AF65-F5344CB8AC3E}">
        <p14:creationId xmlns:p14="http://schemas.microsoft.com/office/powerpoint/2010/main" val="119610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F45DA81-B986-4CF6-8CA4-DDF550DD38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1401F9F-18F8-448A-BE7D-BDF92C552F9E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¿Por qué necesitamos</a:t>
            </a:r>
            <a:r>
              <a:rPr lang="es-ES" sz="2400" dirty="0">
                <a:latin typeface="Lato"/>
              </a:rPr>
              <a:t> un modelo de gobierno?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41BC1B6-EBF6-462D-830C-D40076EB4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3640" y="1196930"/>
            <a:ext cx="1711256" cy="3725964"/>
            <a:chOff x="588263" y="1436688"/>
            <a:chExt cx="2615184" cy="56941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67AF49F-09CD-4E8D-BE65-DF70E1E5162C}"/>
                </a:ext>
              </a:extLst>
            </p:cNvPr>
            <p:cNvSpPr/>
            <p:nvPr/>
          </p:nvSpPr>
          <p:spPr bwMode="auto">
            <a:xfrm>
              <a:off x="588263" y="1436688"/>
              <a:ext cx="2606041" cy="137540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201168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b="1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Empoderar</a:t>
              </a:r>
              <a:br>
                <a:rPr lang="en-US" sz="1600" b="1" kern="0" dirty="0"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latin typeface="Lato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a los empleados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Habilitar la creación y autogestion de equipos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Administrar su ciclo de vida</a:t>
              </a:r>
            </a:p>
          </p:txBody>
        </p:sp>
        <p:sp>
          <p:nvSpPr>
            <p:cNvPr id="9" name="star_2" title="Icon of a person inside a star shape">
              <a:extLst>
                <a:ext uri="{FF2B5EF4-FFF2-40B4-BE49-F238E27FC236}">
                  <a16:creationId xmlns:a16="http://schemas.microsoft.com/office/drawing/2014/main" id="{E50E4CFD-6A87-4314-9FA8-FE5B9D1E3A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329" y="1866900"/>
              <a:ext cx="1315908" cy="1244461"/>
            </a:xfrm>
            <a:custGeom>
              <a:avLst/>
              <a:gdLst>
                <a:gd name="T0" fmla="*/ 104 w 304"/>
                <a:gd name="T1" fmla="*/ 95 h 288"/>
                <a:gd name="T2" fmla="*/ 154 w 304"/>
                <a:gd name="T3" fmla="*/ 0 h 288"/>
                <a:gd name="T4" fmla="*/ 203 w 304"/>
                <a:gd name="T5" fmla="*/ 95 h 288"/>
                <a:gd name="T6" fmla="*/ 304 w 304"/>
                <a:gd name="T7" fmla="*/ 110 h 288"/>
                <a:gd name="T8" fmla="*/ 232 w 304"/>
                <a:gd name="T9" fmla="*/ 185 h 288"/>
                <a:gd name="T10" fmla="*/ 248 w 304"/>
                <a:gd name="T11" fmla="*/ 287 h 288"/>
                <a:gd name="T12" fmla="*/ 154 w 304"/>
                <a:gd name="T13" fmla="*/ 244 h 288"/>
                <a:gd name="T14" fmla="*/ 59 w 304"/>
                <a:gd name="T15" fmla="*/ 288 h 288"/>
                <a:gd name="T16" fmla="*/ 74 w 304"/>
                <a:gd name="T17" fmla="*/ 186 h 288"/>
                <a:gd name="T18" fmla="*/ 0 w 304"/>
                <a:gd name="T19" fmla="*/ 109 h 288"/>
                <a:gd name="T20" fmla="*/ 104 w 304"/>
                <a:gd name="T21" fmla="*/ 95 h 288"/>
                <a:gd name="T22" fmla="*/ 152 w 304"/>
                <a:gd name="T23" fmla="*/ 177 h 288"/>
                <a:gd name="T24" fmla="*/ 186 w 304"/>
                <a:gd name="T25" fmla="*/ 144 h 288"/>
                <a:gd name="T26" fmla="*/ 152 w 304"/>
                <a:gd name="T27" fmla="*/ 110 h 288"/>
                <a:gd name="T28" fmla="*/ 119 w 304"/>
                <a:gd name="T29" fmla="*/ 144 h 288"/>
                <a:gd name="T30" fmla="*/ 152 w 304"/>
                <a:gd name="T31" fmla="*/ 177 h 288"/>
                <a:gd name="T32" fmla="*/ 205 w 304"/>
                <a:gd name="T33" fmla="*/ 230 h 288"/>
                <a:gd name="T34" fmla="*/ 153 w 304"/>
                <a:gd name="T35" fmla="*/ 178 h 288"/>
                <a:gd name="T36" fmla="*/ 101 w 304"/>
                <a:gd name="T37" fmla="*/ 23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" h="288">
                  <a:moveTo>
                    <a:pt x="104" y="95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304" y="110"/>
                    <a:pt x="304" y="110"/>
                    <a:pt x="304" y="110"/>
                  </a:cubicBezTo>
                  <a:cubicBezTo>
                    <a:pt x="232" y="185"/>
                    <a:pt x="232" y="185"/>
                    <a:pt x="232" y="185"/>
                  </a:cubicBezTo>
                  <a:cubicBezTo>
                    <a:pt x="248" y="287"/>
                    <a:pt x="248" y="287"/>
                    <a:pt x="248" y="287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74" y="186"/>
                    <a:pt x="74" y="186"/>
                    <a:pt x="74" y="186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104" y="95"/>
                  </a:lnTo>
                  <a:close/>
                  <a:moveTo>
                    <a:pt x="152" y="177"/>
                  </a:moveTo>
                  <a:cubicBezTo>
                    <a:pt x="171" y="177"/>
                    <a:pt x="186" y="162"/>
                    <a:pt x="186" y="144"/>
                  </a:cubicBezTo>
                  <a:cubicBezTo>
                    <a:pt x="186" y="125"/>
                    <a:pt x="171" y="110"/>
                    <a:pt x="152" y="110"/>
                  </a:cubicBezTo>
                  <a:cubicBezTo>
                    <a:pt x="134" y="110"/>
                    <a:pt x="119" y="125"/>
                    <a:pt x="119" y="144"/>
                  </a:cubicBezTo>
                  <a:cubicBezTo>
                    <a:pt x="119" y="162"/>
                    <a:pt x="134" y="177"/>
                    <a:pt x="152" y="177"/>
                  </a:cubicBezTo>
                  <a:close/>
                  <a:moveTo>
                    <a:pt x="205" y="230"/>
                  </a:moveTo>
                  <a:cubicBezTo>
                    <a:pt x="205" y="201"/>
                    <a:pt x="182" y="178"/>
                    <a:pt x="153" y="178"/>
                  </a:cubicBezTo>
                  <a:cubicBezTo>
                    <a:pt x="125" y="178"/>
                    <a:pt x="101" y="201"/>
                    <a:pt x="101" y="230"/>
                  </a:cubicBezTo>
                </a:path>
              </a:pathLst>
            </a:custGeom>
            <a:noFill/>
            <a:ln w="158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3D5B42-FA82-4987-9611-4A3231102B44}"/>
                </a:ext>
              </a:extLst>
            </p:cNvPr>
            <p:cNvSpPr/>
            <p:nvPr/>
          </p:nvSpPr>
          <p:spPr bwMode="auto">
            <a:xfrm>
              <a:off x="588263" y="1494914"/>
              <a:ext cx="2615184" cy="112712"/>
            </a:xfrm>
            <a:prstGeom prst="rect">
              <a:avLst/>
            </a:prstGeom>
            <a:solidFill>
              <a:srgbClr val="5B9BD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33AB4C9-6DC2-4975-BA35-23BA5BFC1CC9}"/>
                </a:ext>
              </a:extLst>
            </p:cNvPr>
            <p:cNvSpPr/>
            <p:nvPr/>
          </p:nvSpPr>
          <p:spPr bwMode="auto">
            <a:xfrm>
              <a:off x="588263" y="7018104"/>
              <a:ext cx="2615184" cy="112713"/>
            </a:xfrm>
            <a:prstGeom prst="rect">
              <a:avLst/>
            </a:prstGeom>
            <a:solidFill>
              <a:srgbClr val="5B9BD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319ED57C-2C75-470A-AE01-3A5F11F33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75092" y="1196930"/>
            <a:ext cx="1710000" cy="3725300"/>
            <a:chOff x="3383957" y="1436688"/>
            <a:chExt cx="2615184" cy="5690897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670EE20D-EDB2-4D42-A244-E0234451C501}"/>
                </a:ext>
              </a:extLst>
            </p:cNvPr>
            <p:cNvSpPr/>
            <p:nvPr/>
          </p:nvSpPr>
          <p:spPr bwMode="auto">
            <a:xfrm>
              <a:off x="3393101" y="1436688"/>
              <a:ext cx="2606040" cy="137487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201168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Identificar </a:t>
              </a:r>
              <a:b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contenido valioso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Clasificar la información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Escanearla con políticas Data loss prevention (DLP)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818A0730-D40C-443F-8FF8-5CD791D114D5}"/>
                </a:ext>
              </a:extLst>
            </p:cNvPr>
            <p:cNvSpPr/>
            <p:nvPr/>
          </p:nvSpPr>
          <p:spPr bwMode="auto">
            <a:xfrm>
              <a:off x="3383957" y="1494891"/>
              <a:ext cx="2615184" cy="112712"/>
            </a:xfrm>
            <a:prstGeom prst="rect">
              <a:avLst/>
            </a:prstGeom>
            <a:solidFill>
              <a:srgbClr val="ED7D3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F7968D04-0A5F-4EA6-9326-AF595DAF45C5}"/>
                </a:ext>
              </a:extLst>
            </p:cNvPr>
            <p:cNvSpPr/>
            <p:nvPr/>
          </p:nvSpPr>
          <p:spPr bwMode="auto">
            <a:xfrm>
              <a:off x="3383957" y="7014873"/>
              <a:ext cx="2615184" cy="112712"/>
            </a:xfrm>
            <a:prstGeom prst="rect">
              <a:avLst/>
            </a:prstGeom>
            <a:solidFill>
              <a:srgbClr val="ED7D3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26">
              <a:extLst>
                <a:ext uri="{FF2B5EF4-FFF2-40B4-BE49-F238E27FC236}">
                  <a16:creationId xmlns:a16="http://schemas.microsoft.com/office/drawing/2014/main" id="{71F41FD2-ADD7-402C-9BAE-BBF6E412560A}"/>
                </a:ext>
              </a:extLst>
            </p:cNvPr>
            <p:cNvGrpSpPr/>
            <p:nvPr/>
          </p:nvGrpSpPr>
          <p:grpSpPr>
            <a:xfrm>
              <a:off x="3996252" y="1941016"/>
              <a:ext cx="1399738" cy="1096229"/>
              <a:chOff x="4024793" y="2015132"/>
              <a:chExt cx="1399738" cy="1096229"/>
            </a:xfrm>
          </p:grpSpPr>
          <p:sp>
            <p:nvSpPr>
              <p:cNvPr id="17" name="magnify" title="Icon of a magnifying glass">
                <a:extLst>
                  <a:ext uri="{FF2B5EF4-FFF2-40B4-BE49-F238E27FC236}">
                    <a16:creationId xmlns:a16="http://schemas.microsoft.com/office/drawing/2014/main" id="{80302D26-58B7-4F2A-BA69-A857BFE000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42199" y="2015132"/>
                <a:ext cx="782332" cy="767381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rgbClr val="ED7D3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8" name="check 3" title="Icon of a checkmark with a circle around it">
                <a:extLst>
                  <a:ext uri="{FF2B5EF4-FFF2-40B4-BE49-F238E27FC236}">
                    <a16:creationId xmlns:a16="http://schemas.microsoft.com/office/drawing/2014/main" id="{CF257CCD-CE5B-402F-BC59-7EB6C7BB140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024793" y="2077419"/>
                <a:ext cx="1039971" cy="1033942"/>
              </a:xfrm>
              <a:custGeom>
                <a:avLst/>
                <a:gdLst>
                  <a:gd name="T0" fmla="*/ 250 w 250"/>
                  <a:gd name="T1" fmla="*/ 125 h 250"/>
                  <a:gd name="T2" fmla="*/ 125 w 250"/>
                  <a:gd name="T3" fmla="*/ 250 h 250"/>
                  <a:gd name="T4" fmla="*/ 0 w 250"/>
                  <a:gd name="T5" fmla="*/ 125 h 250"/>
                  <a:gd name="T6" fmla="*/ 125 w 250"/>
                  <a:gd name="T7" fmla="*/ 0 h 250"/>
                  <a:gd name="T8" fmla="*/ 250 w 250"/>
                  <a:gd name="T9" fmla="*/ 125 h 250"/>
                  <a:gd name="T10" fmla="*/ 60 w 250"/>
                  <a:gd name="T11" fmla="*/ 125 h 250"/>
                  <a:gd name="T12" fmla="*/ 100 w 250"/>
                  <a:gd name="T13" fmla="*/ 165 h 250"/>
                  <a:gd name="T14" fmla="*/ 190 w 250"/>
                  <a:gd name="T15" fmla="*/ 74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50">
                    <a:moveTo>
                      <a:pt x="250" y="125"/>
                    </a:moveTo>
                    <a:cubicBezTo>
                      <a:pt x="250" y="194"/>
                      <a:pt x="194" y="250"/>
                      <a:pt x="125" y="250"/>
                    </a:cubicBezTo>
                    <a:cubicBezTo>
                      <a:pt x="56" y="250"/>
                      <a:pt x="0" y="194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194" y="0"/>
                      <a:pt x="250" y="56"/>
                      <a:pt x="250" y="125"/>
                    </a:cubicBezTo>
                    <a:close/>
                    <a:moveTo>
                      <a:pt x="60" y="125"/>
                    </a:moveTo>
                    <a:cubicBezTo>
                      <a:pt x="100" y="165"/>
                      <a:pt x="100" y="165"/>
                      <a:pt x="100" y="165"/>
                    </a:cubicBezTo>
                    <a:cubicBezTo>
                      <a:pt x="190" y="74"/>
                      <a:pt x="190" y="74"/>
                      <a:pt x="190" y="74"/>
                    </a:cubicBezTo>
                  </a:path>
                </a:pathLst>
              </a:custGeom>
              <a:noFill/>
              <a:ln w="15875" cap="sq">
                <a:solidFill>
                  <a:srgbClr val="ED7D3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76F48505-D87E-4AA3-8822-CDA922CBA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61408" y="1196930"/>
            <a:ext cx="1710000" cy="3725992"/>
            <a:chOff x="6188795" y="1436688"/>
            <a:chExt cx="2615184" cy="5691954"/>
          </a:xfrm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B6955BB9-B2F4-4AF0-A9C1-EAA8040F5A67}"/>
                </a:ext>
              </a:extLst>
            </p:cNvPr>
            <p:cNvSpPr/>
            <p:nvPr/>
          </p:nvSpPr>
          <p:spPr bwMode="auto">
            <a:xfrm>
              <a:off x="6197939" y="1436688"/>
              <a:ext cx="2606040" cy="137487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201168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Proteger </a:t>
              </a:r>
              <a:b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los activos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Establecer límites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Creación de políticas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Requerir acceso condicional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Habilitar Information Rights Management (IRM)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21" name="safe" title="Icon of a locked safe">
              <a:extLst>
                <a:ext uri="{FF2B5EF4-FFF2-40B4-BE49-F238E27FC236}">
                  <a16:creationId xmlns:a16="http://schemas.microsoft.com/office/drawing/2014/main" id="{DE695324-1A52-4810-AF64-DF7D3D0B97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17474" y="1870699"/>
              <a:ext cx="1166971" cy="1236862"/>
            </a:xfrm>
            <a:custGeom>
              <a:avLst/>
              <a:gdLst>
                <a:gd name="T0" fmla="*/ 311 w 311"/>
                <a:gd name="T1" fmla="*/ 0 h 329"/>
                <a:gd name="T2" fmla="*/ 311 w 311"/>
                <a:gd name="T3" fmla="*/ 329 h 329"/>
                <a:gd name="T4" fmla="*/ 18 w 311"/>
                <a:gd name="T5" fmla="*/ 329 h 329"/>
                <a:gd name="T6" fmla="*/ 0 w 311"/>
                <a:gd name="T7" fmla="*/ 310 h 329"/>
                <a:gd name="T8" fmla="*/ 0 w 311"/>
                <a:gd name="T9" fmla="*/ 247 h 329"/>
                <a:gd name="T10" fmla="*/ 18 w 311"/>
                <a:gd name="T11" fmla="*/ 229 h 329"/>
                <a:gd name="T12" fmla="*/ 18 w 311"/>
                <a:gd name="T13" fmla="*/ 99 h 329"/>
                <a:gd name="T14" fmla="*/ 0 w 311"/>
                <a:gd name="T15" fmla="*/ 81 h 329"/>
                <a:gd name="T16" fmla="*/ 0 w 311"/>
                <a:gd name="T17" fmla="*/ 18 h 329"/>
                <a:gd name="T18" fmla="*/ 18 w 311"/>
                <a:gd name="T19" fmla="*/ 0 h 329"/>
                <a:gd name="T20" fmla="*/ 311 w 311"/>
                <a:gd name="T21" fmla="*/ 0 h 329"/>
                <a:gd name="T22" fmla="*/ 257 w 311"/>
                <a:gd name="T23" fmla="*/ 59 h 329"/>
                <a:gd name="T24" fmla="*/ 80 w 311"/>
                <a:gd name="T25" fmla="*/ 59 h 329"/>
                <a:gd name="T26" fmla="*/ 80 w 311"/>
                <a:gd name="T27" fmla="*/ 266 h 329"/>
                <a:gd name="T28" fmla="*/ 257 w 311"/>
                <a:gd name="T29" fmla="*/ 266 h 329"/>
                <a:gd name="T30" fmla="*/ 257 w 311"/>
                <a:gd name="T31" fmla="*/ 59 h 329"/>
                <a:gd name="T32" fmla="*/ 171 w 311"/>
                <a:gd name="T33" fmla="*/ 167 h 329"/>
                <a:gd name="T34" fmla="*/ 197 w 311"/>
                <a:gd name="T35" fmla="*/ 141 h 329"/>
                <a:gd name="T36" fmla="*/ 171 w 311"/>
                <a:gd name="T37" fmla="*/ 115 h 329"/>
                <a:gd name="T38" fmla="*/ 145 w 311"/>
                <a:gd name="T39" fmla="*/ 141 h 329"/>
                <a:gd name="T40" fmla="*/ 171 w 311"/>
                <a:gd name="T41" fmla="*/ 167 h 329"/>
                <a:gd name="T42" fmla="*/ 205 w 311"/>
                <a:gd name="T43" fmla="*/ 224 h 329"/>
                <a:gd name="T44" fmla="*/ 214 w 311"/>
                <a:gd name="T45" fmla="*/ 215 h 329"/>
                <a:gd name="T46" fmla="*/ 205 w 311"/>
                <a:gd name="T47" fmla="*/ 206 h 329"/>
                <a:gd name="T48" fmla="*/ 196 w 311"/>
                <a:gd name="T49" fmla="*/ 215 h 329"/>
                <a:gd name="T50" fmla="*/ 205 w 311"/>
                <a:gd name="T51" fmla="*/ 224 h 329"/>
                <a:gd name="T52" fmla="*/ 192 w 311"/>
                <a:gd name="T53" fmla="*/ 125 h 329"/>
                <a:gd name="T54" fmla="*/ 257 w 311"/>
                <a:gd name="T55" fmla="*/ 125 h 329"/>
                <a:gd name="T56" fmla="*/ 193 w 311"/>
                <a:gd name="T57" fmla="*/ 156 h 329"/>
                <a:gd name="T58" fmla="*/ 257 w 311"/>
                <a:gd name="T59" fmla="*/ 15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1" h="329">
                  <a:moveTo>
                    <a:pt x="311" y="0"/>
                  </a:moveTo>
                  <a:cubicBezTo>
                    <a:pt x="311" y="329"/>
                    <a:pt x="311" y="329"/>
                    <a:pt x="311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19"/>
                    <a:pt x="10" y="310"/>
                    <a:pt x="0" y="310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10" y="247"/>
                    <a:pt x="18" y="239"/>
                    <a:pt x="18" y="22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89"/>
                    <a:pt x="10" y="81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lnTo>
                    <a:pt x="311" y="0"/>
                  </a:lnTo>
                  <a:close/>
                  <a:moveTo>
                    <a:pt x="257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0" y="266"/>
                    <a:pt x="80" y="266"/>
                    <a:pt x="80" y="266"/>
                  </a:cubicBezTo>
                  <a:cubicBezTo>
                    <a:pt x="257" y="266"/>
                    <a:pt x="257" y="266"/>
                    <a:pt x="257" y="266"/>
                  </a:cubicBezTo>
                  <a:lnTo>
                    <a:pt x="257" y="59"/>
                  </a:lnTo>
                  <a:close/>
                  <a:moveTo>
                    <a:pt x="171" y="167"/>
                  </a:moveTo>
                  <a:cubicBezTo>
                    <a:pt x="186" y="167"/>
                    <a:pt x="197" y="156"/>
                    <a:pt x="197" y="141"/>
                  </a:cubicBezTo>
                  <a:cubicBezTo>
                    <a:pt x="197" y="126"/>
                    <a:pt x="186" y="115"/>
                    <a:pt x="171" y="115"/>
                  </a:cubicBezTo>
                  <a:cubicBezTo>
                    <a:pt x="156" y="115"/>
                    <a:pt x="145" y="126"/>
                    <a:pt x="145" y="141"/>
                  </a:cubicBezTo>
                  <a:cubicBezTo>
                    <a:pt x="145" y="156"/>
                    <a:pt x="156" y="167"/>
                    <a:pt x="171" y="167"/>
                  </a:cubicBezTo>
                  <a:close/>
                  <a:moveTo>
                    <a:pt x="205" y="224"/>
                  </a:moveTo>
                  <a:cubicBezTo>
                    <a:pt x="209" y="224"/>
                    <a:pt x="214" y="220"/>
                    <a:pt x="214" y="215"/>
                  </a:cubicBezTo>
                  <a:cubicBezTo>
                    <a:pt x="214" y="210"/>
                    <a:pt x="209" y="206"/>
                    <a:pt x="205" y="206"/>
                  </a:cubicBezTo>
                  <a:cubicBezTo>
                    <a:pt x="200" y="206"/>
                    <a:pt x="196" y="210"/>
                    <a:pt x="196" y="215"/>
                  </a:cubicBezTo>
                  <a:cubicBezTo>
                    <a:pt x="196" y="220"/>
                    <a:pt x="200" y="224"/>
                    <a:pt x="205" y="224"/>
                  </a:cubicBezTo>
                  <a:close/>
                  <a:moveTo>
                    <a:pt x="192" y="125"/>
                  </a:moveTo>
                  <a:cubicBezTo>
                    <a:pt x="257" y="125"/>
                    <a:pt x="257" y="125"/>
                    <a:pt x="257" y="125"/>
                  </a:cubicBezTo>
                  <a:moveTo>
                    <a:pt x="193" y="156"/>
                  </a:moveTo>
                  <a:cubicBezTo>
                    <a:pt x="257" y="156"/>
                    <a:pt x="257" y="156"/>
                    <a:pt x="257" y="156"/>
                  </a:cubicBezTo>
                </a:path>
              </a:pathLst>
            </a:custGeom>
            <a:noFill/>
            <a:ln w="15875" cap="sq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22" name="Group 17">
              <a:extLst>
                <a:ext uri="{FF2B5EF4-FFF2-40B4-BE49-F238E27FC236}">
                  <a16:creationId xmlns:a16="http://schemas.microsoft.com/office/drawing/2014/main" id="{36BA3AD4-8632-42CA-9C25-A8911BE1177F}"/>
                </a:ext>
              </a:extLst>
            </p:cNvPr>
            <p:cNvGrpSpPr/>
            <p:nvPr/>
          </p:nvGrpSpPr>
          <p:grpSpPr>
            <a:xfrm>
              <a:off x="6188795" y="1494893"/>
              <a:ext cx="2615184" cy="5633749"/>
              <a:chOff x="588263" y="1494893"/>
              <a:chExt cx="2615184" cy="5633749"/>
            </a:xfrm>
            <a:solidFill>
              <a:srgbClr val="A5A5A5"/>
            </a:solidFill>
          </p:grpSpPr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id="{3A1AA8AB-6F8E-4F47-B0A5-75033BD9D5E0}"/>
                  </a:ext>
                </a:extLst>
              </p:cNvPr>
              <p:cNvSpPr/>
              <p:nvPr/>
            </p:nvSpPr>
            <p:spPr bwMode="auto">
              <a:xfrm>
                <a:off x="588263" y="1494893"/>
                <a:ext cx="2615184" cy="112712"/>
              </a:xfrm>
              <a:prstGeom prst="rect">
                <a:avLst/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7259FFCF-C344-4B62-A461-595312036CDC}"/>
                  </a:ext>
                </a:extLst>
              </p:cNvPr>
              <p:cNvSpPr/>
              <p:nvPr/>
            </p:nvSpPr>
            <p:spPr bwMode="auto">
              <a:xfrm>
                <a:off x="588263" y="7015930"/>
                <a:ext cx="2615184" cy="112712"/>
              </a:xfrm>
              <a:prstGeom prst="rect">
                <a:avLst/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9B3CAF80-4FE0-492C-8757-523DFCC57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47724" y="1196930"/>
            <a:ext cx="1710000" cy="3725992"/>
            <a:chOff x="8993633" y="1436688"/>
            <a:chExt cx="2615184" cy="5691952"/>
          </a:xfrm>
        </p:grpSpPr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6054F26E-2738-4B93-B350-47F1E55C2389}"/>
                </a:ext>
              </a:extLst>
            </p:cNvPr>
            <p:cNvSpPr/>
            <p:nvPr/>
          </p:nvSpPr>
          <p:spPr bwMode="auto">
            <a:xfrm>
              <a:off x="9002777" y="1436688"/>
              <a:ext cx="2606040" cy="137487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201168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Garantizar las cuentas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Administrar propietarios de equipos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Lato"/>
                  <a:ea typeface="+mn-ea"/>
                  <a:cs typeface="+mn-cs"/>
                </a:rPr>
                <a:t>Revisar usuarios externos</a:t>
              </a:r>
            </a:p>
          </p:txBody>
        </p:sp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47BC77C4-EC3C-4BAF-8CDF-5F694F27E9BD}"/>
                </a:ext>
              </a:extLst>
            </p:cNvPr>
            <p:cNvGrpSpPr/>
            <p:nvPr/>
          </p:nvGrpSpPr>
          <p:grpSpPr>
            <a:xfrm>
              <a:off x="8993633" y="1494893"/>
              <a:ext cx="2615184" cy="5633747"/>
              <a:chOff x="588263" y="1494893"/>
              <a:chExt cx="2615184" cy="5633747"/>
            </a:xfrm>
            <a:solidFill>
              <a:srgbClr val="FFC000"/>
            </a:solidFill>
          </p:grpSpPr>
          <p:sp>
            <p:nvSpPr>
              <p:cNvPr id="29" name="Rectangle 21">
                <a:extLst>
                  <a:ext uri="{FF2B5EF4-FFF2-40B4-BE49-F238E27FC236}">
                    <a16:creationId xmlns:a16="http://schemas.microsoft.com/office/drawing/2014/main" id="{14D61C5B-1407-45D1-9A6C-AF03FE12F0F3}"/>
                  </a:ext>
                </a:extLst>
              </p:cNvPr>
              <p:cNvSpPr/>
              <p:nvPr/>
            </p:nvSpPr>
            <p:spPr bwMode="auto">
              <a:xfrm>
                <a:off x="588263" y="1494893"/>
                <a:ext cx="2615184" cy="112712"/>
              </a:xfrm>
              <a:prstGeom prst="rect">
                <a:avLst/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Rectangle 22">
                <a:extLst>
                  <a:ext uri="{FF2B5EF4-FFF2-40B4-BE49-F238E27FC236}">
                    <a16:creationId xmlns:a16="http://schemas.microsoft.com/office/drawing/2014/main" id="{E02042E3-38EC-4D81-A521-FA786FB13259}"/>
                  </a:ext>
                </a:extLst>
              </p:cNvPr>
              <p:cNvSpPr/>
              <p:nvPr/>
            </p:nvSpPr>
            <p:spPr bwMode="auto">
              <a:xfrm>
                <a:off x="588263" y="7015928"/>
                <a:ext cx="2615184" cy="112712"/>
              </a:xfrm>
              <a:prstGeom prst="rect">
                <a:avLst/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Commitments_EC4D" title="Icon of a handshake">
              <a:extLst>
                <a:ext uri="{FF2B5EF4-FFF2-40B4-BE49-F238E27FC236}">
                  <a16:creationId xmlns:a16="http://schemas.microsoft.com/office/drawing/2014/main" id="{8CA72413-BEE9-40AF-A78F-D311C3DA9B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95190" y="1920895"/>
              <a:ext cx="1212071" cy="1136471"/>
            </a:xfrm>
            <a:custGeom>
              <a:avLst/>
              <a:gdLst>
                <a:gd name="T0" fmla="*/ 56 w 3762"/>
                <a:gd name="T1" fmla="*/ 1280 h 3526"/>
                <a:gd name="T2" fmla="*/ 1246 w 3762"/>
                <a:gd name="T3" fmla="*/ 30 h 3526"/>
                <a:gd name="T4" fmla="*/ 1589 w 3762"/>
                <a:gd name="T5" fmla="*/ 313 h 3526"/>
                <a:gd name="T6" fmla="*/ 104 w 3762"/>
                <a:gd name="T7" fmla="*/ 2297 h 3526"/>
                <a:gd name="T8" fmla="*/ 698 w 3762"/>
                <a:gd name="T9" fmla="*/ 2078 h 3526"/>
                <a:gd name="T10" fmla="*/ 323 w 3762"/>
                <a:gd name="T11" fmla="*/ 1703 h 3526"/>
                <a:gd name="T12" fmla="*/ 2479 w 3762"/>
                <a:gd name="T13" fmla="*/ 2578 h 3526"/>
                <a:gd name="T14" fmla="*/ 3073 w 3762"/>
                <a:gd name="T15" fmla="*/ 2797 h 3526"/>
                <a:gd name="T16" fmla="*/ 2854 w 3762"/>
                <a:gd name="T17" fmla="*/ 2203 h 3526"/>
                <a:gd name="T18" fmla="*/ 1823 w 3762"/>
                <a:gd name="T19" fmla="*/ 3422 h 3526"/>
                <a:gd name="T20" fmla="*/ 2198 w 3762"/>
                <a:gd name="T21" fmla="*/ 3047 h 3526"/>
                <a:gd name="T22" fmla="*/ 2698 w 3762"/>
                <a:gd name="T23" fmla="*/ 3172 h 3526"/>
                <a:gd name="T24" fmla="*/ 2479 w 3762"/>
                <a:gd name="T25" fmla="*/ 2578 h 3526"/>
                <a:gd name="T26" fmla="*/ 479 w 3762"/>
                <a:gd name="T27" fmla="*/ 2672 h 3526"/>
                <a:gd name="T28" fmla="*/ 1073 w 3762"/>
                <a:gd name="T29" fmla="*/ 2453 h 3526"/>
                <a:gd name="T30" fmla="*/ 698 w 3762"/>
                <a:gd name="T31" fmla="*/ 2078 h 3526"/>
                <a:gd name="T32" fmla="*/ 854 w 3762"/>
                <a:gd name="T33" fmla="*/ 2672 h 3526"/>
                <a:gd name="T34" fmla="*/ 1229 w 3762"/>
                <a:gd name="T35" fmla="*/ 3047 h 3526"/>
                <a:gd name="T36" fmla="*/ 1448 w 3762"/>
                <a:gd name="T37" fmla="*/ 2453 h 3526"/>
                <a:gd name="T38" fmla="*/ 854 w 3762"/>
                <a:gd name="T39" fmla="*/ 2672 h 3526"/>
                <a:gd name="T40" fmla="*/ 1229 w 3762"/>
                <a:gd name="T41" fmla="*/ 3422 h 3526"/>
                <a:gd name="T42" fmla="*/ 1823 w 3762"/>
                <a:gd name="T43" fmla="*/ 3203 h 3526"/>
                <a:gd name="T44" fmla="*/ 1448 w 3762"/>
                <a:gd name="T45" fmla="*/ 2828 h 3526"/>
                <a:gd name="T46" fmla="*/ 3214 w 3762"/>
                <a:gd name="T47" fmla="*/ 1813 h 3526"/>
                <a:gd name="T48" fmla="*/ 3746 w 3762"/>
                <a:gd name="T49" fmla="*/ 1220 h 3526"/>
                <a:gd name="T50" fmla="*/ 2526 w 3762"/>
                <a:gd name="T51" fmla="*/ 0 h 3526"/>
                <a:gd name="T52" fmla="*/ 1412 w 3762"/>
                <a:gd name="T53" fmla="*/ 385 h 3526"/>
                <a:gd name="T54" fmla="*/ 1026 w 3762"/>
                <a:gd name="T55" fmla="*/ 1250 h 3526"/>
                <a:gd name="T56" fmla="*/ 1276 w 3762"/>
                <a:gd name="T57" fmla="*/ 1500 h 3526"/>
                <a:gd name="T58" fmla="*/ 2026 w 3762"/>
                <a:gd name="T59" fmla="*/ 750 h 3526"/>
                <a:gd name="T60" fmla="*/ 3448 w 3762"/>
                <a:gd name="T61" fmla="*/ 2047 h 3526"/>
                <a:gd name="T62" fmla="*/ 3071 w 3762"/>
                <a:gd name="T63" fmla="*/ 2420 h 3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2" h="3526">
                  <a:moveTo>
                    <a:pt x="401" y="1625"/>
                  </a:moveTo>
                  <a:cubicBezTo>
                    <a:pt x="56" y="1280"/>
                    <a:pt x="56" y="1280"/>
                    <a:pt x="56" y="1280"/>
                  </a:cubicBezTo>
                  <a:cubicBezTo>
                    <a:pt x="40" y="1264"/>
                    <a:pt x="40" y="1236"/>
                    <a:pt x="56" y="1220"/>
                  </a:cubicBezTo>
                  <a:cubicBezTo>
                    <a:pt x="1246" y="30"/>
                    <a:pt x="1246" y="30"/>
                    <a:pt x="1246" y="30"/>
                  </a:cubicBezTo>
                  <a:cubicBezTo>
                    <a:pt x="1262" y="14"/>
                    <a:pt x="1290" y="14"/>
                    <a:pt x="1306" y="30"/>
                  </a:cubicBezTo>
                  <a:cubicBezTo>
                    <a:pt x="1589" y="313"/>
                    <a:pt x="1589" y="313"/>
                    <a:pt x="1589" y="313"/>
                  </a:cubicBezTo>
                  <a:moveTo>
                    <a:pt x="104" y="1922"/>
                  </a:moveTo>
                  <a:cubicBezTo>
                    <a:pt x="0" y="2026"/>
                    <a:pt x="0" y="2194"/>
                    <a:pt x="104" y="2297"/>
                  </a:cubicBezTo>
                  <a:cubicBezTo>
                    <a:pt x="207" y="2401"/>
                    <a:pt x="375" y="2401"/>
                    <a:pt x="479" y="2297"/>
                  </a:cubicBezTo>
                  <a:cubicBezTo>
                    <a:pt x="698" y="2078"/>
                    <a:pt x="698" y="2078"/>
                    <a:pt x="698" y="2078"/>
                  </a:cubicBezTo>
                  <a:cubicBezTo>
                    <a:pt x="802" y="1974"/>
                    <a:pt x="802" y="1806"/>
                    <a:pt x="698" y="1703"/>
                  </a:cubicBezTo>
                  <a:cubicBezTo>
                    <a:pt x="595" y="1599"/>
                    <a:pt x="427" y="1599"/>
                    <a:pt x="323" y="1703"/>
                  </a:cubicBezTo>
                  <a:lnTo>
                    <a:pt x="104" y="1922"/>
                  </a:lnTo>
                  <a:close/>
                  <a:moveTo>
                    <a:pt x="2479" y="2578"/>
                  </a:moveTo>
                  <a:cubicBezTo>
                    <a:pt x="2698" y="2797"/>
                    <a:pt x="2698" y="2797"/>
                    <a:pt x="2698" y="2797"/>
                  </a:cubicBezTo>
                  <a:cubicBezTo>
                    <a:pt x="2802" y="2901"/>
                    <a:pt x="2970" y="2901"/>
                    <a:pt x="3073" y="2797"/>
                  </a:cubicBezTo>
                  <a:cubicBezTo>
                    <a:pt x="3177" y="2694"/>
                    <a:pt x="3177" y="2526"/>
                    <a:pt x="3073" y="2422"/>
                  </a:cubicBezTo>
                  <a:cubicBezTo>
                    <a:pt x="2854" y="2203"/>
                    <a:pt x="2854" y="2203"/>
                    <a:pt x="2854" y="2203"/>
                  </a:cubicBezTo>
                  <a:moveTo>
                    <a:pt x="1714" y="3313"/>
                  </a:moveTo>
                  <a:cubicBezTo>
                    <a:pt x="1823" y="3422"/>
                    <a:pt x="1823" y="3422"/>
                    <a:pt x="1823" y="3422"/>
                  </a:cubicBezTo>
                  <a:cubicBezTo>
                    <a:pt x="1927" y="3526"/>
                    <a:pt x="2095" y="3526"/>
                    <a:pt x="2198" y="3422"/>
                  </a:cubicBezTo>
                  <a:cubicBezTo>
                    <a:pt x="2302" y="3319"/>
                    <a:pt x="2302" y="3151"/>
                    <a:pt x="2198" y="3047"/>
                  </a:cubicBezTo>
                  <a:cubicBezTo>
                    <a:pt x="2323" y="3172"/>
                    <a:pt x="2323" y="3172"/>
                    <a:pt x="2323" y="3172"/>
                  </a:cubicBezTo>
                  <a:cubicBezTo>
                    <a:pt x="2427" y="3276"/>
                    <a:pt x="2595" y="3276"/>
                    <a:pt x="2698" y="3172"/>
                  </a:cubicBezTo>
                  <a:cubicBezTo>
                    <a:pt x="2802" y="3069"/>
                    <a:pt x="2802" y="2901"/>
                    <a:pt x="2698" y="2797"/>
                  </a:cubicBezTo>
                  <a:cubicBezTo>
                    <a:pt x="2479" y="2578"/>
                    <a:pt x="2479" y="2578"/>
                    <a:pt x="2479" y="2578"/>
                  </a:cubicBezTo>
                  <a:moveTo>
                    <a:pt x="479" y="2297"/>
                  </a:moveTo>
                  <a:cubicBezTo>
                    <a:pt x="375" y="2401"/>
                    <a:pt x="375" y="2569"/>
                    <a:pt x="479" y="2672"/>
                  </a:cubicBezTo>
                  <a:cubicBezTo>
                    <a:pt x="582" y="2776"/>
                    <a:pt x="750" y="2776"/>
                    <a:pt x="854" y="2672"/>
                  </a:cubicBezTo>
                  <a:cubicBezTo>
                    <a:pt x="1073" y="2453"/>
                    <a:pt x="1073" y="2453"/>
                    <a:pt x="1073" y="2453"/>
                  </a:cubicBezTo>
                  <a:cubicBezTo>
                    <a:pt x="1177" y="2349"/>
                    <a:pt x="1177" y="2181"/>
                    <a:pt x="1073" y="2078"/>
                  </a:cubicBezTo>
                  <a:cubicBezTo>
                    <a:pt x="970" y="1974"/>
                    <a:pt x="802" y="1974"/>
                    <a:pt x="698" y="2078"/>
                  </a:cubicBezTo>
                  <a:lnTo>
                    <a:pt x="479" y="2297"/>
                  </a:lnTo>
                  <a:close/>
                  <a:moveTo>
                    <a:pt x="854" y="2672"/>
                  </a:moveTo>
                  <a:cubicBezTo>
                    <a:pt x="750" y="2776"/>
                    <a:pt x="750" y="2944"/>
                    <a:pt x="854" y="3047"/>
                  </a:cubicBezTo>
                  <a:cubicBezTo>
                    <a:pt x="957" y="3151"/>
                    <a:pt x="1125" y="3151"/>
                    <a:pt x="1229" y="3047"/>
                  </a:cubicBezTo>
                  <a:cubicBezTo>
                    <a:pt x="1448" y="2828"/>
                    <a:pt x="1448" y="2828"/>
                    <a:pt x="1448" y="2828"/>
                  </a:cubicBezTo>
                  <a:cubicBezTo>
                    <a:pt x="1552" y="2724"/>
                    <a:pt x="1552" y="2556"/>
                    <a:pt x="1448" y="2453"/>
                  </a:cubicBezTo>
                  <a:cubicBezTo>
                    <a:pt x="1345" y="2349"/>
                    <a:pt x="1177" y="2349"/>
                    <a:pt x="1073" y="2453"/>
                  </a:cubicBezTo>
                  <a:lnTo>
                    <a:pt x="854" y="2672"/>
                  </a:lnTo>
                  <a:close/>
                  <a:moveTo>
                    <a:pt x="1229" y="3047"/>
                  </a:moveTo>
                  <a:cubicBezTo>
                    <a:pt x="1125" y="3151"/>
                    <a:pt x="1125" y="3319"/>
                    <a:pt x="1229" y="3422"/>
                  </a:cubicBezTo>
                  <a:cubicBezTo>
                    <a:pt x="1332" y="3526"/>
                    <a:pt x="1500" y="3526"/>
                    <a:pt x="1604" y="3422"/>
                  </a:cubicBezTo>
                  <a:cubicBezTo>
                    <a:pt x="1823" y="3203"/>
                    <a:pt x="1823" y="3203"/>
                    <a:pt x="1823" y="3203"/>
                  </a:cubicBezTo>
                  <a:cubicBezTo>
                    <a:pt x="1927" y="3099"/>
                    <a:pt x="1927" y="2931"/>
                    <a:pt x="1823" y="2828"/>
                  </a:cubicBezTo>
                  <a:cubicBezTo>
                    <a:pt x="1720" y="2724"/>
                    <a:pt x="1552" y="2724"/>
                    <a:pt x="1448" y="2828"/>
                  </a:cubicBezTo>
                  <a:lnTo>
                    <a:pt x="1229" y="3047"/>
                  </a:lnTo>
                  <a:close/>
                  <a:moveTo>
                    <a:pt x="3214" y="1813"/>
                  </a:moveTo>
                  <a:cubicBezTo>
                    <a:pt x="3746" y="1280"/>
                    <a:pt x="3746" y="1280"/>
                    <a:pt x="3746" y="1280"/>
                  </a:cubicBezTo>
                  <a:cubicBezTo>
                    <a:pt x="3762" y="1264"/>
                    <a:pt x="3762" y="1236"/>
                    <a:pt x="3746" y="1220"/>
                  </a:cubicBezTo>
                  <a:cubicBezTo>
                    <a:pt x="2526" y="0"/>
                    <a:pt x="2526" y="0"/>
                    <a:pt x="2526" y="0"/>
                  </a:cubicBezTo>
                  <a:cubicBezTo>
                    <a:pt x="2526" y="0"/>
                    <a:pt x="2526" y="0"/>
                    <a:pt x="2526" y="0"/>
                  </a:cubicBezTo>
                  <a:cubicBezTo>
                    <a:pt x="1436" y="363"/>
                    <a:pt x="1436" y="363"/>
                    <a:pt x="1436" y="363"/>
                  </a:cubicBezTo>
                  <a:cubicBezTo>
                    <a:pt x="1426" y="367"/>
                    <a:pt x="1417" y="375"/>
                    <a:pt x="1412" y="385"/>
                  </a:cubicBezTo>
                  <a:cubicBezTo>
                    <a:pt x="1057" y="1094"/>
                    <a:pt x="1057" y="1094"/>
                    <a:pt x="1057" y="1094"/>
                  </a:cubicBezTo>
                  <a:cubicBezTo>
                    <a:pt x="1037" y="1142"/>
                    <a:pt x="1026" y="1195"/>
                    <a:pt x="1026" y="1250"/>
                  </a:cubicBezTo>
                  <a:cubicBezTo>
                    <a:pt x="1026" y="1319"/>
                    <a:pt x="1054" y="1382"/>
                    <a:pt x="1099" y="1427"/>
                  </a:cubicBezTo>
                  <a:cubicBezTo>
                    <a:pt x="1144" y="1472"/>
                    <a:pt x="1207" y="1500"/>
                    <a:pt x="1276" y="1500"/>
                  </a:cubicBezTo>
                  <a:cubicBezTo>
                    <a:pt x="1483" y="1500"/>
                    <a:pt x="1651" y="1332"/>
                    <a:pt x="1651" y="1125"/>
                  </a:cubicBezTo>
                  <a:cubicBezTo>
                    <a:pt x="1651" y="918"/>
                    <a:pt x="1819" y="750"/>
                    <a:pt x="2026" y="750"/>
                  </a:cubicBezTo>
                  <a:cubicBezTo>
                    <a:pt x="2094" y="750"/>
                    <a:pt x="2162" y="771"/>
                    <a:pt x="2214" y="813"/>
                  </a:cubicBezTo>
                  <a:cubicBezTo>
                    <a:pt x="3448" y="2047"/>
                    <a:pt x="3448" y="2047"/>
                    <a:pt x="3448" y="2047"/>
                  </a:cubicBezTo>
                  <a:cubicBezTo>
                    <a:pt x="3553" y="2152"/>
                    <a:pt x="3552" y="2321"/>
                    <a:pt x="3446" y="2425"/>
                  </a:cubicBezTo>
                  <a:cubicBezTo>
                    <a:pt x="3341" y="2527"/>
                    <a:pt x="3174" y="2523"/>
                    <a:pt x="3071" y="2420"/>
                  </a:cubicBezTo>
                  <a:cubicBezTo>
                    <a:pt x="2854" y="2203"/>
                    <a:pt x="2854" y="2203"/>
                    <a:pt x="2854" y="2203"/>
                  </a:cubicBezTo>
                </a:path>
              </a:pathLst>
            </a:custGeom>
            <a:noFill/>
            <a:ln w="15875" cap="sq">
              <a:solidFill>
                <a:srgbClr val="FFC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654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2D021453-FE11-4827-A4EB-192A6C2C3899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35814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Mismo </a:t>
            </a:r>
            <a:r>
              <a:rPr lang="es-ES" sz="2400" dirty="0">
                <a:latin typeface="Lato"/>
              </a:rPr>
              <a:t>enfoque, </a:t>
            </a:r>
            <a:r>
              <a:rPr lang="es-ES" sz="2400" b="1" dirty="0">
                <a:latin typeface="Lato"/>
              </a:rPr>
              <a:t>diferentes </a:t>
            </a:r>
            <a:r>
              <a:rPr lang="es-ES" sz="2400" dirty="0">
                <a:latin typeface="Lato"/>
              </a:rPr>
              <a:t>modelos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396E6BD-59E2-4F4C-9BF8-6E03050DC0A0}"/>
              </a:ext>
            </a:extLst>
          </p:cNvPr>
          <p:cNvGrpSpPr/>
          <p:nvPr/>
        </p:nvGrpSpPr>
        <p:grpSpPr>
          <a:xfrm>
            <a:off x="660750" y="1186891"/>
            <a:ext cx="5213230" cy="3752698"/>
            <a:chOff x="935005" y="1496420"/>
            <a:chExt cx="5213230" cy="3752698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A0E2621-5FD0-4B05-A3DD-09229C4AFB20}"/>
                </a:ext>
              </a:extLst>
            </p:cNvPr>
            <p:cNvGrpSpPr/>
            <p:nvPr/>
          </p:nvGrpSpPr>
          <p:grpSpPr>
            <a:xfrm>
              <a:off x="935005" y="1566578"/>
              <a:ext cx="2160000" cy="2561562"/>
              <a:chOff x="2394011" y="2830602"/>
              <a:chExt cx="2160000" cy="2561562"/>
            </a:xfrm>
          </p:grpSpPr>
          <p:pic>
            <p:nvPicPr>
              <p:cNvPr id="18" name="Imagen 17" descr="Imagen que contiene reloj&#10;&#10;Descripción generada automáticamente">
                <a:extLst>
                  <a:ext uri="{FF2B5EF4-FFF2-40B4-BE49-F238E27FC236}">
                    <a16:creationId xmlns:a16="http://schemas.microsoft.com/office/drawing/2014/main" id="{010559C0-D33E-4A99-A7F3-F3D450617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011" y="2830602"/>
                <a:ext cx="2160000" cy="2022014"/>
              </a:xfrm>
              <a:prstGeom prst="rect">
                <a:avLst/>
              </a:prstGeom>
            </p:spPr>
          </p:pic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174F437-01FB-4133-BF5F-1D9A9D4E7CFC}"/>
                  </a:ext>
                </a:extLst>
              </p:cNvPr>
              <p:cNvSpPr/>
              <p:nvPr/>
            </p:nvSpPr>
            <p:spPr>
              <a:xfrm>
                <a:off x="2529681" y="5084387"/>
                <a:ext cx="18886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Modelo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/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solidFill>
                      <a:srgbClr val="0384DA"/>
                    </a:solidFill>
                    <a:latin typeface="Lato"/>
                    <a:cs typeface="Segoe UI" panose="020B0502040204020203" pitchFamily="34" charset="0"/>
                  </a:rPr>
                  <a:t>centralizado</a:t>
                </a:r>
                <a:endParaRPr lang="es-ES" b="1" dirty="0">
                  <a:solidFill>
                    <a:srgbClr val="0384DA"/>
                  </a:solidFill>
                  <a:latin typeface="Lato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327FAE7E-C9EC-4B40-8738-5D742F96F101}"/>
                </a:ext>
              </a:extLst>
            </p:cNvPr>
            <p:cNvGrpSpPr/>
            <p:nvPr/>
          </p:nvGrpSpPr>
          <p:grpSpPr>
            <a:xfrm>
              <a:off x="3863647" y="1496420"/>
              <a:ext cx="2175596" cy="2630555"/>
              <a:chOff x="6606847" y="2761609"/>
              <a:chExt cx="2175596" cy="2630555"/>
            </a:xfrm>
          </p:grpSpPr>
          <p:pic>
            <p:nvPicPr>
              <p:cNvPr id="16" name="Imagen 1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2C4B2A12-57EB-421C-92F1-A77BD0B98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094" y="2761609"/>
                <a:ext cx="1799102" cy="2160000"/>
              </a:xfrm>
              <a:prstGeom prst="rect">
                <a:avLst/>
              </a:prstGeom>
            </p:spPr>
          </p:pic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A71D0B7-CB87-4DBF-A396-C609D38176F6}"/>
                  </a:ext>
                </a:extLst>
              </p:cNvPr>
              <p:cNvSpPr/>
              <p:nvPr/>
            </p:nvSpPr>
            <p:spPr>
              <a:xfrm>
                <a:off x="6606847" y="5084387"/>
                <a:ext cx="21755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Modelo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/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solidFill>
                      <a:srgbClr val="0384DA"/>
                    </a:solidFill>
                    <a:latin typeface="Lato"/>
                    <a:cs typeface="Segoe UI" panose="020B0502040204020203" pitchFamily="34" charset="0"/>
                  </a:rPr>
                  <a:t>descentralizado</a:t>
                </a:r>
                <a:endParaRPr lang="es-ES" b="1" dirty="0">
                  <a:solidFill>
                    <a:srgbClr val="0384DA"/>
                  </a:solidFill>
                  <a:latin typeface="Lato"/>
                </a:endParaRP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20F1007-723F-44CC-8BC6-95B9A5AAF9C3}"/>
                </a:ext>
              </a:extLst>
            </p:cNvPr>
            <p:cNvGrpSpPr/>
            <p:nvPr/>
          </p:nvGrpSpPr>
          <p:grpSpPr>
            <a:xfrm>
              <a:off x="1037826" y="4303908"/>
              <a:ext cx="1954382" cy="945210"/>
              <a:chOff x="2496832" y="5567932"/>
              <a:chExt cx="1954382" cy="945210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C79030-9515-496D-82DA-FD34925E7B42}"/>
                  </a:ext>
                </a:extLst>
              </p:cNvPr>
              <p:cNvSpPr/>
              <p:nvPr/>
            </p:nvSpPr>
            <p:spPr>
              <a:xfrm>
                <a:off x="2768531" y="5567932"/>
                <a:ext cx="14109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Control estricto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977EA6E-2E75-413B-86E5-A3FE7D14599E}"/>
                  </a:ext>
                </a:extLst>
              </p:cNvPr>
              <p:cNvSpPr/>
              <p:nvPr/>
            </p:nvSpPr>
            <p:spPr>
              <a:xfrm>
                <a:off x="2496832" y="5989922"/>
                <a:ext cx="19543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Principales retos:</a:t>
                </a:r>
              </a:p>
              <a:p>
                <a:pPr algn="ctr"/>
                <a:r>
                  <a:rPr lang="en-US" sz="1400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Agilidad y flexibilidad</a:t>
                </a: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5F10A2C-AA31-46DD-8066-E2FD7DAC52B0}"/>
                </a:ext>
              </a:extLst>
            </p:cNvPr>
            <p:cNvGrpSpPr/>
            <p:nvPr/>
          </p:nvGrpSpPr>
          <p:grpSpPr>
            <a:xfrm>
              <a:off x="3841193" y="4302743"/>
              <a:ext cx="2307042" cy="946375"/>
              <a:chOff x="6623474" y="5566767"/>
              <a:chExt cx="2307042" cy="946375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6592B28C-3585-4BFD-9DA4-CC2E9135A8CF}"/>
                  </a:ext>
                </a:extLst>
              </p:cNvPr>
              <p:cNvSpPr/>
              <p:nvPr/>
            </p:nvSpPr>
            <p:spPr>
              <a:xfrm>
                <a:off x="6865200" y="5566767"/>
                <a:ext cx="18181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Colaboración abierta</a:t>
                </a: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B016F59-5102-4287-9344-3120B7FE106A}"/>
                  </a:ext>
                </a:extLst>
              </p:cNvPr>
              <p:cNvSpPr/>
              <p:nvPr/>
            </p:nvSpPr>
            <p:spPr>
              <a:xfrm>
                <a:off x="6623474" y="5989922"/>
                <a:ext cx="23070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Principales retos:</a:t>
                </a:r>
              </a:p>
              <a:p>
                <a:pPr algn="ctr"/>
                <a:r>
                  <a:rPr lang="en-US" sz="1400" dirty="0">
                    <a:solidFill>
                      <a:srgbClr val="404040"/>
                    </a:solidFill>
                    <a:latin typeface="Lato"/>
                    <a:cs typeface="Segoe UI" panose="020B0502040204020203" pitchFamily="34" charset="0"/>
                  </a:rPr>
                  <a:t>Orden, seguridad y control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86263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3F7C15-2EE2-47B5-BDB0-5C9B87A3E8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2C2F2B99-9FB6-4FF9-9A06-E08199A1E8FF}"/>
              </a:ext>
            </a:extLst>
          </p:cNvPr>
          <p:cNvSpPr txBox="1">
            <a:spLocks/>
          </p:cNvSpPr>
          <p:nvPr/>
        </p:nvSpPr>
        <p:spPr>
          <a:xfrm>
            <a:off x="515094" y="697554"/>
            <a:ext cx="6762006" cy="6664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Lato"/>
              </a:rPr>
              <a:t>Miedos</a:t>
            </a:r>
            <a:r>
              <a:rPr lang="es-ES" sz="2400" dirty="0">
                <a:latin typeface="Lato"/>
              </a:rPr>
              <a:t> comunes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FE9FF81-7F49-49BD-B559-12B12705164A}"/>
              </a:ext>
            </a:extLst>
          </p:cNvPr>
          <p:cNvGrpSpPr/>
          <p:nvPr/>
        </p:nvGrpSpPr>
        <p:grpSpPr>
          <a:xfrm>
            <a:off x="426011" y="1525830"/>
            <a:ext cx="2538169" cy="3294214"/>
            <a:chOff x="426011" y="3139481"/>
            <a:chExt cx="2538169" cy="329421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86AF8D9-9274-4FB9-B9FC-ADE903A31DB4}"/>
                </a:ext>
              </a:extLst>
            </p:cNvPr>
            <p:cNvSpPr/>
            <p:nvPr/>
          </p:nvSpPr>
          <p:spPr>
            <a:xfrm>
              <a:off x="426011" y="3139481"/>
              <a:ext cx="1043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384DA"/>
                  </a:solidFill>
                  <a:latin typeface="Lato"/>
                  <a:cs typeface="Segoe UI" panose="020B0502040204020203" pitchFamily="34" charset="0"/>
                </a:rPr>
                <a:t>Expansión</a:t>
              </a:r>
              <a:endParaRPr lang="es-ES" sz="1200" b="1" dirty="0">
                <a:solidFill>
                  <a:srgbClr val="0384DA"/>
                </a:solidFill>
                <a:latin typeface="Lato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E22B4BB-EAAB-4BB1-AB8E-B6E9DDD38E34}"/>
                </a:ext>
              </a:extLst>
            </p:cNvPr>
            <p:cNvSpPr/>
            <p:nvPr/>
          </p:nvSpPr>
          <p:spPr>
            <a:xfrm>
              <a:off x="426011" y="3622541"/>
              <a:ext cx="2538169" cy="281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b="1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“Me preocupa cuántos equipos se puedan crear”</a:t>
              </a:r>
            </a:p>
            <a:p>
              <a:pPr>
                <a:lnSpc>
                  <a:spcPct val="114000"/>
                </a:lnSpc>
              </a:pPr>
              <a:endPara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ato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Cada organización puede tener más de 500.000 equipos. 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Los equipos están ocultos en la libreta de direcciones (Global Address List).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Sólo se pueden ver aquellos equipos de los que eres miembro.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Los usuarios solo pueden crear 250 equipos cada uno.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35E418-281E-4643-A511-2EC35632C0A7}"/>
              </a:ext>
            </a:extLst>
          </p:cNvPr>
          <p:cNvGrpSpPr/>
          <p:nvPr/>
        </p:nvGrpSpPr>
        <p:grpSpPr>
          <a:xfrm>
            <a:off x="3218023" y="1525830"/>
            <a:ext cx="2538169" cy="2873201"/>
            <a:chOff x="4267769" y="3139481"/>
            <a:chExt cx="2538169" cy="2873201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C6935BE-C093-481D-AEBF-E42D15B54EF2}"/>
                </a:ext>
              </a:extLst>
            </p:cNvPr>
            <p:cNvSpPr/>
            <p:nvPr/>
          </p:nvSpPr>
          <p:spPr>
            <a:xfrm>
              <a:off x="4267769" y="3139481"/>
              <a:ext cx="1388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384DA"/>
                  </a:solidFill>
                  <a:latin typeface="Lato"/>
                  <a:cs typeface="Segoe UI" panose="020B0502040204020203" pitchFamily="34" charset="0"/>
                </a:rPr>
                <a:t>Nomenclatura</a:t>
              </a:r>
              <a:endParaRPr lang="es-ES" sz="1200" b="1" dirty="0">
                <a:solidFill>
                  <a:srgbClr val="0384DA"/>
                </a:solidFill>
                <a:latin typeface="Lato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A34FD43-FD21-4CE9-9626-04E3B4972B7C}"/>
                </a:ext>
              </a:extLst>
            </p:cNvPr>
            <p:cNvSpPr/>
            <p:nvPr/>
          </p:nvSpPr>
          <p:spPr>
            <a:xfrm>
              <a:off x="4267769" y="3622541"/>
              <a:ext cx="2538169" cy="2390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b="1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“Me preocupa cómo puedan llamar los usuarios a sus equipos”</a:t>
              </a:r>
            </a:p>
            <a:p>
              <a:pPr>
                <a:lnSpc>
                  <a:spcPct val="114000"/>
                </a:lnSpc>
              </a:pPr>
              <a:endPara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ato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Se pueden bloquear listas de palabras.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Los usuarios no van a saber si esos equipos existen.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2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Se pueden configurar alertas para revisar los nombres de los equipos.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E3B95AF-B9C4-4D7E-926A-FE60B95EC3BE}"/>
              </a:ext>
            </a:extLst>
          </p:cNvPr>
          <p:cNvGrpSpPr/>
          <p:nvPr/>
        </p:nvGrpSpPr>
        <p:grpSpPr>
          <a:xfrm>
            <a:off x="5942415" y="1525830"/>
            <a:ext cx="2538169" cy="3068127"/>
            <a:chOff x="8109527" y="3139481"/>
            <a:chExt cx="2538169" cy="306812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4CC59FE-4C7D-4E57-A434-BE97121DCBC4}"/>
                </a:ext>
              </a:extLst>
            </p:cNvPr>
            <p:cNvSpPr/>
            <p:nvPr/>
          </p:nvSpPr>
          <p:spPr>
            <a:xfrm>
              <a:off x="8109527" y="3139481"/>
              <a:ext cx="15808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384DA"/>
                  </a:solidFill>
                  <a:latin typeface="Lato"/>
                  <a:cs typeface="Segoe UI" panose="020B0502040204020203" pitchFamily="34" charset="0"/>
                </a:rPr>
                <a:t>Desorganización</a:t>
              </a:r>
              <a:endParaRPr lang="es-ES" sz="1200" b="1" dirty="0">
                <a:solidFill>
                  <a:srgbClr val="0384DA"/>
                </a:solidFill>
                <a:latin typeface="Lato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5158563-AF83-412A-B758-BFCC910DD4F1}"/>
                </a:ext>
              </a:extLst>
            </p:cNvPr>
            <p:cNvSpPr/>
            <p:nvPr/>
          </p:nvSpPr>
          <p:spPr>
            <a:xfrm>
              <a:off x="8109527" y="3622541"/>
              <a:ext cx="2538169" cy="2585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100" b="1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“No quiero tener que preocuparme de limpiar equipos que no se usen”</a:t>
              </a:r>
            </a:p>
            <a:p>
              <a:pPr>
                <a:lnSpc>
                  <a:spcPct val="114000"/>
                </a:lnSpc>
              </a:pPr>
              <a:endParaRPr lang="en-US" sz="1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ato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Se pueden aplicar políticas de expiración a grupos de Office 365.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Se pueden auto-renovar los equipos si se detecta uso en ellos.</a:t>
              </a:r>
            </a:p>
            <a:p>
              <a:pPr marL="285750" indent="-285750">
                <a:lnSpc>
                  <a:spcPct val="114000"/>
                </a:lnSpc>
                <a:buClr>
                  <a:srgbClr val="0384DA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Lato"/>
                  <a:cs typeface="Segoe UI" panose="020B0502040204020203" pitchFamily="34" charset="0"/>
                </a:rPr>
                <a:t>Los propietarios y administradores de IT pueden recuperar equipos eliminados en los siguientes 30 días.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491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7EAEC"/>
      </a:lt2>
      <a:accent1>
        <a:srgbClr val="6ED87E"/>
      </a:accent1>
      <a:accent2>
        <a:srgbClr val="18C7B2"/>
      </a:accent2>
      <a:accent3>
        <a:srgbClr val="33ADEB"/>
      </a:accent3>
      <a:accent4>
        <a:srgbClr val="DF77D2"/>
      </a:accent4>
      <a:accent5>
        <a:srgbClr val="A143B3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1513</Words>
  <Application>Microsoft Office PowerPoint</Application>
  <PresentationFormat>Presentación en pantalla (16:9)</PresentationFormat>
  <Paragraphs>229</Paragraphs>
  <Slides>29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Lato</vt:lpstr>
      <vt:lpstr>Segoe UI</vt:lpstr>
      <vt:lpstr>Segoe UI Semibold</vt:lpstr>
      <vt:lpstr>Segoe UI Semilight</vt:lpstr>
      <vt:lpstr>Wingdings</vt:lpstr>
      <vt:lpstr>Eglamour template</vt:lpstr>
      <vt:lpstr>Gobierno de Teams de la A a la Z</vt:lpstr>
      <vt:lpstr>Sponsors</vt:lpstr>
      <vt:lpstr>Presentación de PowerPoint</vt:lpstr>
      <vt:lpstr>Presentación de PowerPoint</vt:lpstr>
      <vt:lpstr>Modelos de gobierno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¿Necesitas más? ¡Power Platform al rescate!</vt:lpstr>
      <vt:lpstr>Presentación de PowerPoint</vt:lpstr>
      <vt:lpstr>Presentación de PowerPoint</vt:lpstr>
      <vt:lpstr>Presentación de PowerPoint</vt:lpstr>
      <vt:lpstr>Provisionamiento personalizado</vt:lpstr>
      <vt:lpstr>Presentación de PowerPoint</vt:lpstr>
      <vt:lpstr>Presentación de PowerPoint</vt:lpstr>
      <vt:lpstr>¿Lo ponemos en práctica?</vt:lpstr>
      <vt:lpstr>Presentación de PowerPoint</vt:lpstr>
      <vt:lpstr>Presentación de PowerPoint</vt:lpstr>
      <vt:lpstr>Presentación de PowerPoint</vt:lpstr>
      <vt:lpstr>Sponsors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Live 2021</dc:title>
  <cp:lastModifiedBy>Ángel David Carrillo</cp:lastModifiedBy>
  <cp:revision>9</cp:revision>
  <dcterms:modified xsi:type="dcterms:W3CDTF">2021-09-02T16:59:38Z</dcterms:modified>
</cp:coreProperties>
</file>