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8" r:id="rId4"/>
    <p:sldId id="262" r:id="rId5"/>
    <p:sldId id="317" r:id="rId6"/>
    <p:sldId id="298" r:id="rId7"/>
    <p:sldId id="27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Kulim Park" panose="020B0604020202020204" charset="0"/>
      <p:regular r:id="rId14"/>
      <p:bold r:id="rId15"/>
      <p:italic r:id="rId16"/>
      <p:boldItalic r:id="rId17"/>
    </p:embeddedFont>
    <p:embeddedFont>
      <p:font typeface="Kulim Park Light" panose="020B0604020202020204" charset="0"/>
      <p:regular r:id="rId18"/>
      <p:bold r:id="rId19"/>
      <p:italic r:id="rId20"/>
      <p:boldItalic r:id="rId21"/>
    </p:embeddedFont>
    <p:embeddedFont>
      <p:font typeface="Segoe UI Semibold" panose="020B0702040204020203" pitchFamily="3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9DD"/>
    <a:srgbClr val="006A6B"/>
    <a:srgbClr val="00B2C2"/>
    <a:srgbClr val="00B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87CCC-4BC7-46D4-A54A-5BB64C0F5D82}" v="71" dt="2021-09-04T00:00:56.467"/>
  </p1510:revLst>
</p1510:revInfo>
</file>

<file path=ppt/tableStyles.xml><?xml version="1.0" encoding="utf-8"?>
<a:tblStyleLst xmlns:a="http://schemas.openxmlformats.org/drawingml/2006/main" def="{A6471979-4F55-4329-A02F-D7CC4A76CC44}">
  <a:tblStyle styleId="{A6471979-4F55-4329-A02F-D7CC4A76CC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350D49-ADD6-414F-94D5-E7D26D3637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0" autoAdjust="0"/>
    <p:restoredTop sz="57699" autoAdjust="0"/>
  </p:normalViewPr>
  <p:slideViewPr>
    <p:cSldViewPr snapToGrid="0">
      <p:cViewPr varScale="1">
        <p:scale>
          <a:sx n="90" d="100"/>
          <a:sy n="90" d="100"/>
        </p:scale>
        <p:origin x="2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ngel David Carrillo" userId="02855199ad941d4d" providerId="LiveId" clId="{44987CCC-4BC7-46D4-A54A-5BB64C0F5D82}"/>
    <pc:docChg chg="undo redo custSel addSld delSld modSld sldOrd">
      <pc:chgData name="Ángel David Carrillo" userId="02855199ad941d4d" providerId="LiveId" clId="{44987CCC-4BC7-46D4-A54A-5BB64C0F5D82}" dt="2021-09-04T00:01:30.312" v="3349" actId="14100"/>
      <pc:docMkLst>
        <pc:docMk/>
      </pc:docMkLst>
      <pc:sldChg chg="addSp delSp modSp mod">
        <pc:chgData name="Ángel David Carrillo" userId="02855199ad941d4d" providerId="LiveId" clId="{44987CCC-4BC7-46D4-A54A-5BB64C0F5D82}" dt="2021-08-28T17:05:51.991" v="639" actId="1076"/>
        <pc:sldMkLst>
          <pc:docMk/>
          <pc:sldMk cId="0" sldId="256"/>
        </pc:sldMkLst>
        <pc:spChg chg="mod">
          <ac:chgData name="Ángel David Carrillo" userId="02855199ad941d4d" providerId="LiveId" clId="{44987CCC-4BC7-46D4-A54A-5BB64C0F5D82}" dt="2021-08-28T17:05:46.128" v="638" actId="14100"/>
          <ac:spMkLst>
            <pc:docMk/>
            <pc:sldMk cId="0" sldId="256"/>
            <ac:spMk id="5" creationId="{CE329AB7-7836-4D80-B0B4-66482EAF0563}"/>
          </ac:spMkLst>
        </pc:spChg>
        <pc:spChg chg="mod">
          <ac:chgData name="Ángel David Carrillo" userId="02855199ad941d4d" providerId="LiveId" clId="{44987CCC-4BC7-46D4-A54A-5BB64C0F5D82}" dt="2021-08-28T17:05:38.764" v="635" actId="14100"/>
          <ac:spMkLst>
            <pc:docMk/>
            <pc:sldMk cId="0" sldId="256"/>
            <ac:spMk id="8" creationId="{5A913628-8CD9-4BC2-A3E9-593A2D3B40EB}"/>
          </ac:spMkLst>
        </pc:spChg>
        <pc:spChg chg="add del mod">
          <ac:chgData name="Ángel David Carrillo" userId="02855199ad941d4d" providerId="LiveId" clId="{44987CCC-4BC7-46D4-A54A-5BB64C0F5D82}" dt="2021-08-28T17:04:19.573" v="617" actId="478"/>
          <ac:spMkLst>
            <pc:docMk/>
            <pc:sldMk cId="0" sldId="256"/>
            <ac:spMk id="10" creationId="{5D601BD3-43F6-4D87-9233-89DD488B66E2}"/>
          </ac:spMkLst>
        </pc:spChg>
        <pc:spChg chg="add del">
          <ac:chgData name="Ángel David Carrillo" userId="02855199ad941d4d" providerId="LiveId" clId="{44987CCC-4BC7-46D4-A54A-5BB64C0F5D82}" dt="2021-08-28T17:04:14.700" v="614" actId="22"/>
          <ac:spMkLst>
            <pc:docMk/>
            <pc:sldMk cId="0" sldId="256"/>
            <ac:spMk id="12" creationId="{A7CDEA96-3D03-47F1-8CD7-93B52368402A}"/>
          </ac:spMkLst>
        </pc:spChg>
        <pc:spChg chg="add mod">
          <ac:chgData name="Ángel David Carrillo" userId="02855199ad941d4d" providerId="LiveId" clId="{44987CCC-4BC7-46D4-A54A-5BB64C0F5D82}" dt="2021-08-28T17:04:40.772" v="623" actId="1076"/>
          <ac:spMkLst>
            <pc:docMk/>
            <pc:sldMk cId="0" sldId="256"/>
            <ac:spMk id="14" creationId="{3BC72E9F-A58F-49C7-B60C-16F76740A08B}"/>
          </ac:spMkLst>
        </pc:spChg>
        <pc:spChg chg="mod">
          <ac:chgData name="Ángel David Carrillo" userId="02855199ad941d4d" providerId="LiveId" clId="{44987CCC-4BC7-46D4-A54A-5BB64C0F5D82}" dt="2021-08-28T17:00:09.282" v="510" actId="1076"/>
          <ac:spMkLst>
            <pc:docMk/>
            <pc:sldMk cId="0" sldId="256"/>
            <ac:spMk id="147" creationId="{00000000-0000-0000-0000-000000000000}"/>
          </ac:spMkLst>
        </pc:spChg>
        <pc:grpChg chg="add mod">
          <ac:chgData name="Ángel David Carrillo" userId="02855199ad941d4d" providerId="LiveId" clId="{44987CCC-4BC7-46D4-A54A-5BB64C0F5D82}" dt="2021-08-28T17:05:51.991" v="639" actId="1076"/>
          <ac:grpSpMkLst>
            <pc:docMk/>
            <pc:sldMk cId="0" sldId="256"/>
            <ac:grpSpMk id="4" creationId="{8095CE07-BA6E-41CB-9C5F-DFD78BA506FE}"/>
          </ac:grpSpMkLst>
        </pc:grpChg>
        <pc:grpChg chg="mod">
          <ac:chgData name="Ángel David Carrillo" userId="02855199ad941d4d" providerId="LiveId" clId="{44987CCC-4BC7-46D4-A54A-5BB64C0F5D82}" dt="2021-08-28T16:40:55.692" v="266"/>
          <ac:grpSpMkLst>
            <pc:docMk/>
            <pc:sldMk cId="0" sldId="256"/>
            <ac:grpSpMk id="6" creationId="{6E89FD8B-E58F-44AD-A6B2-DA9DEDF442B8}"/>
          </ac:grpSpMkLst>
        </pc:grpChg>
        <pc:picChg chg="mod">
          <ac:chgData name="Ángel David Carrillo" userId="02855199ad941d4d" providerId="LiveId" clId="{44987CCC-4BC7-46D4-A54A-5BB64C0F5D82}" dt="2021-08-28T17:05:17.467" v="630"/>
          <ac:picMkLst>
            <pc:docMk/>
            <pc:sldMk cId="0" sldId="256"/>
            <ac:picMk id="9" creationId="{27E9DA4E-4DE6-4C72-85F0-C560D9F0A499}"/>
          </ac:picMkLst>
        </pc:picChg>
        <pc:picChg chg="add mod">
          <ac:chgData name="Ángel David Carrillo" userId="02855199ad941d4d" providerId="LiveId" clId="{44987CCC-4BC7-46D4-A54A-5BB64C0F5D82}" dt="2021-08-28T17:04:40.772" v="623" actId="1076"/>
          <ac:picMkLst>
            <pc:docMk/>
            <pc:sldMk cId="0" sldId="256"/>
            <ac:picMk id="1026" creationId="{DAF9F303-64B9-4633-B50A-03D290C9F2EB}"/>
          </ac:picMkLst>
        </pc:picChg>
      </pc:sldChg>
      <pc:sldChg chg="addSp delSp modSp mod">
        <pc:chgData name="Ángel David Carrillo" userId="02855199ad941d4d" providerId="LiveId" clId="{44987CCC-4BC7-46D4-A54A-5BB64C0F5D82}" dt="2021-08-28T17:01:39.583" v="580" actId="1036"/>
        <pc:sldMkLst>
          <pc:docMk/>
          <pc:sldMk cId="0" sldId="258"/>
        </pc:sldMkLst>
        <pc:spChg chg="add mod">
          <ac:chgData name="Ángel David Carrillo" userId="02855199ad941d4d" providerId="LiveId" clId="{44987CCC-4BC7-46D4-A54A-5BB64C0F5D82}" dt="2021-08-28T16:30:02.397" v="263" actId="1038"/>
          <ac:spMkLst>
            <pc:docMk/>
            <pc:sldMk cId="0" sldId="258"/>
            <ac:spMk id="7" creationId="{D04C2070-F7B1-463E-9690-03143286C9C7}"/>
          </ac:spMkLst>
        </pc:spChg>
        <pc:spChg chg="add mod">
          <ac:chgData name="Ángel David Carrillo" userId="02855199ad941d4d" providerId="LiveId" clId="{44987CCC-4BC7-46D4-A54A-5BB64C0F5D82}" dt="2021-08-28T16:30:02.397" v="263" actId="1038"/>
          <ac:spMkLst>
            <pc:docMk/>
            <pc:sldMk cId="0" sldId="258"/>
            <ac:spMk id="9" creationId="{B57B72FB-5E07-422C-A88E-3BEDB2F7DA79}"/>
          </ac:spMkLst>
        </pc:spChg>
        <pc:spChg chg="add mod">
          <ac:chgData name="Ángel David Carrillo" userId="02855199ad941d4d" providerId="LiveId" clId="{44987CCC-4BC7-46D4-A54A-5BB64C0F5D82}" dt="2021-08-28T16:30:02.397" v="263" actId="1038"/>
          <ac:spMkLst>
            <pc:docMk/>
            <pc:sldMk cId="0" sldId="258"/>
            <ac:spMk id="11" creationId="{5F921B10-2242-47FD-82D0-C9C69F24143E}"/>
          </ac:spMkLst>
        </pc:spChg>
        <pc:spChg chg="add mod">
          <ac:chgData name="Ángel David Carrillo" userId="02855199ad941d4d" providerId="LiveId" clId="{44987CCC-4BC7-46D4-A54A-5BB64C0F5D82}" dt="2021-08-28T16:30:02.397" v="263" actId="1038"/>
          <ac:spMkLst>
            <pc:docMk/>
            <pc:sldMk cId="0" sldId="258"/>
            <ac:spMk id="12" creationId="{1E676A81-E726-450D-815E-6DBC2A8E3452}"/>
          </ac:spMkLst>
        </pc:spChg>
        <pc:spChg chg="add mod">
          <ac:chgData name="Ángel David Carrillo" userId="02855199ad941d4d" providerId="LiveId" clId="{44987CCC-4BC7-46D4-A54A-5BB64C0F5D82}" dt="2021-08-28T16:39:08.631" v="264" actId="1076"/>
          <ac:spMkLst>
            <pc:docMk/>
            <pc:sldMk cId="0" sldId="258"/>
            <ac:spMk id="17" creationId="{726B4FA6-73D2-4763-A69A-8C6F38261859}"/>
          </ac:spMkLst>
        </pc:spChg>
        <pc:spChg chg="mod">
          <ac:chgData name="Ángel David Carrillo" userId="02855199ad941d4d" providerId="LiveId" clId="{44987CCC-4BC7-46D4-A54A-5BB64C0F5D82}" dt="2021-08-28T17:01:20.757" v="550" actId="1076"/>
          <ac:spMkLst>
            <pc:docMk/>
            <pc:sldMk cId="0" sldId="258"/>
            <ac:spMk id="161" creationId="{00000000-0000-0000-0000-000000000000}"/>
          </ac:spMkLst>
        </pc:spChg>
        <pc:spChg chg="mod">
          <ac:chgData name="Ángel David Carrillo" userId="02855199ad941d4d" providerId="LiveId" clId="{44987CCC-4BC7-46D4-A54A-5BB64C0F5D82}" dt="2021-08-28T17:01:39.583" v="580" actId="1036"/>
          <ac:spMkLst>
            <pc:docMk/>
            <pc:sldMk cId="0" sldId="258"/>
            <ac:spMk id="162" creationId="{00000000-0000-0000-0000-000000000000}"/>
          </ac:spMkLst>
        </pc:spChg>
        <pc:picChg chg="add del mod">
          <ac:chgData name="Ángel David Carrillo" userId="02855199ad941d4d" providerId="LiveId" clId="{44987CCC-4BC7-46D4-A54A-5BB64C0F5D82}" dt="2021-08-28T16:39:50.842" v="265" actId="478"/>
          <ac:picMkLst>
            <pc:docMk/>
            <pc:sldMk cId="0" sldId="258"/>
            <ac:picMk id="3" creationId="{C8842B28-FBAC-45E0-9D62-897B83719733}"/>
          </ac:picMkLst>
        </pc:picChg>
        <pc:picChg chg="add mod">
          <ac:chgData name="Ángel David Carrillo" userId="02855199ad941d4d" providerId="LiveId" clId="{44987CCC-4BC7-46D4-A54A-5BB64C0F5D82}" dt="2021-08-28T16:30:02.397" v="263" actId="1038"/>
          <ac:picMkLst>
            <pc:docMk/>
            <pc:sldMk cId="0" sldId="258"/>
            <ac:picMk id="8" creationId="{8CFFED89-3DC4-4C15-A642-4D2C7E702A76}"/>
          </ac:picMkLst>
        </pc:picChg>
        <pc:picChg chg="add mod">
          <ac:chgData name="Ángel David Carrillo" userId="02855199ad941d4d" providerId="LiveId" clId="{44987CCC-4BC7-46D4-A54A-5BB64C0F5D82}" dt="2021-08-28T16:30:02.397" v="263" actId="1038"/>
          <ac:picMkLst>
            <pc:docMk/>
            <pc:sldMk cId="0" sldId="258"/>
            <ac:picMk id="10" creationId="{4B9EE090-CA37-4FE8-A7B0-DB8947FA3515}"/>
          </ac:picMkLst>
        </pc:picChg>
        <pc:picChg chg="add mod">
          <ac:chgData name="Ángel David Carrillo" userId="02855199ad941d4d" providerId="LiveId" clId="{44987CCC-4BC7-46D4-A54A-5BB64C0F5D82}" dt="2021-08-28T17:01:39.583" v="580" actId="1036"/>
          <ac:picMkLst>
            <pc:docMk/>
            <pc:sldMk cId="0" sldId="258"/>
            <ac:picMk id="13" creationId="{70C62466-B5C6-4BE3-9213-E856165B340C}"/>
          </ac:picMkLst>
        </pc:picChg>
        <pc:picChg chg="mod">
          <ac:chgData name="Ángel David Carrillo" userId="02855199ad941d4d" providerId="LiveId" clId="{44987CCC-4BC7-46D4-A54A-5BB64C0F5D82}" dt="2021-08-28T16:24:37.262" v="29" actId="11530"/>
          <ac:picMkLst>
            <pc:docMk/>
            <pc:sldMk cId="0" sldId="258"/>
            <ac:picMk id="15" creationId="{573826F0-C10D-47DF-AB97-5A8D2FA996ED}"/>
          </ac:picMkLst>
        </pc:picChg>
        <pc:picChg chg="add mod">
          <ac:chgData name="Ángel David Carrillo" userId="02855199ad941d4d" providerId="LiveId" clId="{44987CCC-4BC7-46D4-A54A-5BB64C0F5D82}" dt="2021-08-28T16:29:53.940" v="254" actId="1076"/>
          <ac:picMkLst>
            <pc:docMk/>
            <pc:sldMk cId="0" sldId="258"/>
            <ac:picMk id="16" creationId="{202BB854-C363-434B-81F7-73AC510D0653}"/>
          </ac:picMkLst>
        </pc:picChg>
      </pc:sldChg>
      <pc:sldChg chg="del">
        <pc:chgData name="Ángel David Carrillo" userId="02855199ad941d4d" providerId="LiveId" clId="{44987CCC-4BC7-46D4-A54A-5BB64C0F5D82}" dt="2021-08-28T17:13:22.311" v="676" actId="47"/>
        <pc:sldMkLst>
          <pc:docMk/>
          <pc:sldMk cId="0" sldId="259"/>
        </pc:sldMkLst>
      </pc:sldChg>
      <pc:sldChg chg="del">
        <pc:chgData name="Ángel David Carrillo" userId="02855199ad941d4d" providerId="LiveId" clId="{44987CCC-4BC7-46D4-A54A-5BB64C0F5D82}" dt="2021-08-28T17:13:22.311" v="676" actId="47"/>
        <pc:sldMkLst>
          <pc:docMk/>
          <pc:sldMk cId="0" sldId="260"/>
        </pc:sldMkLst>
      </pc:sldChg>
      <pc:sldChg chg="del">
        <pc:chgData name="Ángel David Carrillo" userId="02855199ad941d4d" providerId="LiveId" clId="{44987CCC-4BC7-46D4-A54A-5BB64C0F5D82}" dt="2021-08-28T17:13:22.311" v="676" actId="47"/>
        <pc:sldMkLst>
          <pc:docMk/>
          <pc:sldMk cId="0" sldId="261"/>
        </pc:sldMkLst>
      </pc:sldChg>
      <pc:sldChg chg="addSp delSp modSp mod ord delAnim modAnim modNotesTx">
        <pc:chgData name="Ángel David Carrillo" userId="02855199ad941d4d" providerId="LiveId" clId="{44987CCC-4BC7-46D4-A54A-5BB64C0F5D82}" dt="2021-09-03T22:55:17.016" v="3289" actId="20577"/>
        <pc:sldMkLst>
          <pc:docMk/>
          <pc:sldMk cId="0" sldId="262"/>
        </pc:sldMkLst>
        <pc:spChg chg="add del mod">
          <ac:chgData name="Ángel David Carrillo" userId="02855199ad941d4d" providerId="LiveId" clId="{44987CCC-4BC7-46D4-A54A-5BB64C0F5D82}" dt="2021-08-28T17:38:43.556" v="807" actId="478"/>
          <ac:spMkLst>
            <pc:docMk/>
            <pc:sldMk cId="0" sldId="262"/>
            <ac:spMk id="2" creationId="{D148FFEF-3D62-4F7F-B907-8531F2EDF714}"/>
          </ac:spMkLst>
        </pc:spChg>
        <pc:spChg chg="mod">
          <ac:chgData name="Ángel David Carrillo" userId="02855199ad941d4d" providerId="LiveId" clId="{44987CCC-4BC7-46D4-A54A-5BB64C0F5D82}" dt="2021-08-28T17:23:10.088" v="785"/>
          <ac:spMkLst>
            <pc:docMk/>
            <pc:sldMk cId="0" sldId="262"/>
            <ac:spMk id="21" creationId="{DC12BA8D-C17E-4AD8-A885-71A18FBA5FC4}"/>
          </ac:spMkLst>
        </pc:spChg>
        <pc:spChg chg="mod">
          <ac:chgData name="Ángel David Carrillo" userId="02855199ad941d4d" providerId="LiveId" clId="{44987CCC-4BC7-46D4-A54A-5BB64C0F5D82}" dt="2021-08-28T17:23:10.088" v="785"/>
          <ac:spMkLst>
            <pc:docMk/>
            <pc:sldMk cId="0" sldId="262"/>
            <ac:spMk id="22" creationId="{B7FA52C8-5381-4E11-A489-2629E4C218E8}"/>
          </ac:spMkLst>
        </pc:spChg>
        <pc:spChg chg="mod">
          <ac:chgData name="Ángel David Carrillo" userId="02855199ad941d4d" providerId="LiveId" clId="{44987CCC-4BC7-46D4-A54A-5BB64C0F5D82}" dt="2021-08-28T17:33:59.618" v="801"/>
          <ac:spMkLst>
            <pc:docMk/>
            <pc:sldMk cId="0" sldId="262"/>
            <ac:spMk id="24" creationId="{2A210C59-334B-4128-B285-D62C9F81EED1}"/>
          </ac:spMkLst>
        </pc:spChg>
        <pc:spChg chg="mod">
          <ac:chgData name="Ángel David Carrillo" userId="02855199ad941d4d" providerId="LiveId" clId="{44987CCC-4BC7-46D4-A54A-5BB64C0F5D82}" dt="2021-08-28T17:23:15.036" v="793"/>
          <ac:spMkLst>
            <pc:docMk/>
            <pc:sldMk cId="0" sldId="262"/>
            <ac:spMk id="25" creationId="{8CCEC9C1-6F35-4031-A0ED-4361BF852693}"/>
          </ac:spMkLst>
        </pc:spChg>
        <pc:spChg chg="mod">
          <ac:chgData name="Ángel David Carrillo" userId="02855199ad941d4d" providerId="LiveId" clId="{44987CCC-4BC7-46D4-A54A-5BB64C0F5D82}" dt="2021-08-28T17:39:04.250" v="833" actId="1035"/>
          <ac:spMkLst>
            <pc:docMk/>
            <pc:sldMk cId="0" sldId="262"/>
            <ac:spMk id="191" creationId="{00000000-0000-0000-0000-000000000000}"/>
          </ac:spMkLst>
        </pc:spChg>
        <pc:spChg chg="del">
          <ac:chgData name="Ángel David Carrillo" userId="02855199ad941d4d" providerId="LiveId" clId="{44987CCC-4BC7-46D4-A54A-5BB64C0F5D82}" dt="2021-08-28T17:12:47.860" v="666" actId="478"/>
          <ac:spMkLst>
            <pc:docMk/>
            <pc:sldMk cId="0" sldId="262"/>
            <ac:spMk id="192" creationId="{00000000-0000-0000-0000-000000000000}"/>
          </ac:spMkLst>
        </pc:spChg>
        <pc:spChg chg="del">
          <ac:chgData name="Ángel David Carrillo" userId="02855199ad941d4d" providerId="LiveId" clId="{44987CCC-4BC7-46D4-A54A-5BB64C0F5D82}" dt="2021-08-28T17:12:53.912" v="673" actId="478"/>
          <ac:spMkLst>
            <pc:docMk/>
            <pc:sldMk cId="0" sldId="262"/>
            <ac:spMk id="193" creationId="{00000000-0000-0000-0000-000000000000}"/>
          </ac:spMkLst>
        </pc:spChg>
        <pc:spChg chg="del">
          <ac:chgData name="Ángel David Carrillo" userId="02855199ad941d4d" providerId="LiveId" clId="{44987CCC-4BC7-46D4-A54A-5BB64C0F5D82}" dt="2021-08-28T17:12:50.387" v="667" actId="478"/>
          <ac:spMkLst>
            <pc:docMk/>
            <pc:sldMk cId="0" sldId="262"/>
            <ac:spMk id="202" creationId="{00000000-0000-0000-0000-000000000000}"/>
          </ac:spMkLst>
        </pc:spChg>
        <pc:spChg chg="del">
          <ac:chgData name="Ángel David Carrillo" userId="02855199ad941d4d" providerId="LiveId" clId="{44987CCC-4BC7-46D4-A54A-5BB64C0F5D82}" dt="2021-08-28T17:12:51.077" v="669" actId="478"/>
          <ac:spMkLst>
            <pc:docMk/>
            <pc:sldMk cId="0" sldId="262"/>
            <ac:spMk id="203" creationId="{00000000-0000-0000-0000-000000000000}"/>
          </ac:spMkLst>
        </pc:spChg>
        <pc:spChg chg="del">
          <ac:chgData name="Ángel David Carrillo" userId="02855199ad941d4d" providerId="LiveId" clId="{44987CCC-4BC7-46D4-A54A-5BB64C0F5D82}" dt="2021-08-28T17:12:52.643" v="672" actId="478"/>
          <ac:spMkLst>
            <pc:docMk/>
            <pc:sldMk cId="0" sldId="262"/>
            <ac:spMk id="204" creationId="{00000000-0000-0000-0000-000000000000}"/>
          </ac:spMkLst>
        </pc:spChg>
        <pc:spChg chg="del">
          <ac:chgData name="Ángel David Carrillo" userId="02855199ad941d4d" providerId="LiveId" clId="{44987CCC-4BC7-46D4-A54A-5BB64C0F5D82}" dt="2021-08-28T17:12:51.900" v="670" actId="478"/>
          <ac:spMkLst>
            <pc:docMk/>
            <pc:sldMk cId="0" sldId="262"/>
            <ac:spMk id="205" creationId="{00000000-0000-0000-0000-000000000000}"/>
          </ac:spMkLst>
        </pc:spChg>
        <pc:grpChg chg="add del mod">
          <ac:chgData name="Ángel David Carrillo" userId="02855199ad941d4d" providerId="LiveId" clId="{44987CCC-4BC7-46D4-A54A-5BB64C0F5D82}" dt="2021-08-28T17:23:15.027" v="792"/>
          <ac:grpSpMkLst>
            <pc:docMk/>
            <pc:sldMk cId="0" sldId="262"/>
            <ac:grpSpMk id="20" creationId="{F6410C78-C34C-481A-95A8-62BB8549A697}"/>
          </ac:grpSpMkLst>
        </pc:grpChg>
        <pc:grpChg chg="add del mod">
          <ac:chgData name="Ángel David Carrillo" userId="02855199ad941d4d" providerId="LiveId" clId="{44987CCC-4BC7-46D4-A54A-5BB64C0F5D82}" dt="2021-08-28T17:38:41.858" v="805" actId="478"/>
          <ac:grpSpMkLst>
            <pc:docMk/>
            <pc:sldMk cId="0" sldId="262"/>
            <ac:grpSpMk id="23" creationId="{4474E02C-005D-434F-BA68-860EE27D0F6A}"/>
          </ac:grpSpMkLst>
        </pc:grpChg>
        <pc:grpChg chg="del">
          <ac:chgData name="Ángel David Carrillo" userId="02855199ad941d4d" providerId="LiveId" clId="{44987CCC-4BC7-46D4-A54A-5BB64C0F5D82}" dt="2021-08-28T17:12:52.228" v="671" actId="478"/>
          <ac:grpSpMkLst>
            <pc:docMk/>
            <pc:sldMk cId="0" sldId="262"/>
            <ac:grpSpMk id="194" creationId="{00000000-0000-0000-0000-000000000000}"/>
          </ac:grpSpMkLst>
        </pc:grpChg>
        <pc:grpChg chg="del">
          <ac:chgData name="Ángel David Carrillo" userId="02855199ad941d4d" providerId="LiveId" clId="{44987CCC-4BC7-46D4-A54A-5BB64C0F5D82}" dt="2021-08-28T17:12:50.727" v="668" actId="478"/>
          <ac:grpSpMkLst>
            <pc:docMk/>
            <pc:sldMk cId="0" sldId="262"/>
            <ac:grpSpMk id="197" creationId="{00000000-0000-0000-0000-000000000000}"/>
          </ac:grpSpMkLst>
        </pc:grpChg>
        <pc:picChg chg="add del mod">
          <ac:chgData name="Ángel David Carrillo" userId="02855199ad941d4d" providerId="LiveId" clId="{44987CCC-4BC7-46D4-A54A-5BB64C0F5D82}" dt="2021-08-28T17:38:42.270" v="806" actId="478"/>
          <ac:picMkLst>
            <pc:docMk/>
            <pc:sldMk cId="0" sldId="262"/>
            <ac:picMk id="4" creationId="{D246DF9D-6BE4-41E1-8C06-8DE862793725}"/>
          </ac:picMkLst>
        </pc:picChg>
        <pc:picChg chg="add mod">
          <ac:chgData name="Ángel David Carrillo" userId="02855199ad941d4d" providerId="LiveId" clId="{44987CCC-4BC7-46D4-A54A-5BB64C0F5D82}" dt="2021-08-28T17:39:06.817" v="834" actId="1076"/>
          <ac:picMkLst>
            <pc:docMk/>
            <pc:sldMk cId="0" sldId="262"/>
            <ac:picMk id="6" creationId="{75313F97-2030-47DB-9414-46D1A4B22F55}"/>
          </ac:picMkLst>
        </pc:picChg>
      </pc:sldChg>
      <pc:sldChg chg="addSp delSp modSp mod">
        <pc:chgData name="Ángel David Carrillo" userId="02855199ad941d4d" providerId="LiveId" clId="{44987CCC-4BC7-46D4-A54A-5BB64C0F5D82}" dt="2021-08-28T16:43:02.374" v="321" actId="20577"/>
        <pc:sldMkLst>
          <pc:docMk/>
          <pc:sldMk cId="2505825178" sldId="263"/>
        </pc:sldMkLst>
        <pc:spChg chg="add del mod">
          <ac:chgData name="Ángel David Carrillo" userId="02855199ad941d4d" providerId="LiveId" clId="{44987CCC-4BC7-46D4-A54A-5BB64C0F5D82}" dt="2021-08-28T16:41:11.092" v="277" actId="478"/>
          <ac:spMkLst>
            <pc:docMk/>
            <pc:sldMk cId="2505825178" sldId="263"/>
            <ac:spMk id="3" creationId="{57638B7E-E678-4F9D-B08C-5E8FCF8BC7C9}"/>
          </ac:spMkLst>
        </pc:spChg>
        <pc:spChg chg="add del mod">
          <ac:chgData name="Ángel David Carrillo" userId="02855199ad941d4d" providerId="LiveId" clId="{44987CCC-4BC7-46D4-A54A-5BB64C0F5D82}" dt="2021-08-28T16:42:31.326" v="319" actId="14100"/>
          <ac:spMkLst>
            <pc:docMk/>
            <pc:sldMk cId="2505825178" sldId="263"/>
            <ac:spMk id="25" creationId="{A06A16DB-6EB7-49F4-BF2D-47F46A7BC78C}"/>
          </ac:spMkLst>
        </pc:spChg>
        <pc:spChg chg="mod">
          <ac:chgData name="Ángel David Carrillo" userId="02855199ad941d4d" providerId="LiveId" clId="{44987CCC-4BC7-46D4-A54A-5BB64C0F5D82}" dt="2021-08-28T16:43:02.374" v="321" actId="20577"/>
          <ac:spMkLst>
            <pc:docMk/>
            <pc:sldMk cId="2505825178" sldId="263"/>
            <ac:spMk id="217" creationId="{00000000-0000-0000-0000-000000000000}"/>
          </ac:spMkLst>
        </pc:spChg>
        <pc:picChg chg="del mod">
          <ac:chgData name="Ángel David Carrillo" userId="02855199ad941d4d" providerId="LiveId" clId="{44987CCC-4BC7-46D4-A54A-5BB64C0F5D82}" dt="2021-08-28T16:42:05.811" v="308" actId="478"/>
          <ac:picMkLst>
            <pc:docMk/>
            <pc:sldMk cId="2505825178" sldId="263"/>
            <ac:picMk id="11" creationId="{76B09B93-7DA7-491B-82AD-F6D9A97FDDE9}"/>
          </ac:picMkLst>
        </pc:picChg>
        <pc:picChg chg="add mod">
          <ac:chgData name="Ángel David Carrillo" userId="02855199ad941d4d" providerId="LiveId" clId="{44987CCC-4BC7-46D4-A54A-5BB64C0F5D82}" dt="2021-08-28T16:42:04.196" v="307" actId="1076"/>
          <ac:picMkLst>
            <pc:docMk/>
            <pc:sldMk cId="2505825178" sldId="263"/>
            <ac:picMk id="26" creationId="{CC30CD3D-3B26-4F26-B22A-CEB282396509}"/>
          </ac:picMkLst>
        </pc:picChg>
      </pc:sldChg>
      <pc:sldChg chg="del">
        <pc:chgData name="Ángel David Carrillo" userId="02855199ad941d4d" providerId="LiveId" clId="{44987CCC-4BC7-46D4-A54A-5BB64C0F5D82}" dt="2021-08-28T17:13:22.311" v="676" actId="47"/>
        <pc:sldMkLst>
          <pc:docMk/>
          <pc:sldMk cId="0" sldId="264"/>
        </pc:sldMkLst>
      </pc:sldChg>
      <pc:sldChg chg="del">
        <pc:chgData name="Ángel David Carrillo" userId="02855199ad941d4d" providerId="LiveId" clId="{44987CCC-4BC7-46D4-A54A-5BB64C0F5D82}" dt="2021-08-28T17:13:22.311" v="676" actId="47"/>
        <pc:sldMkLst>
          <pc:docMk/>
          <pc:sldMk cId="0" sldId="265"/>
        </pc:sldMkLst>
      </pc:sldChg>
      <pc:sldChg chg="del">
        <pc:chgData name="Ángel David Carrillo" userId="02855199ad941d4d" providerId="LiveId" clId="{44987CCC-4BC7-46D4-A54A-5BB64C0F5D82}" dt="2021-08-28T16:57:46.295" v="409" actId="47"/>
        <pc:sldMkLst>
          <pc:docMk/>
          <pc:sldMk cId="0" sldId="267"/>
        </pc:sldMkLst>
      </pc:sldChg>
      <pc:sldChg chg="del">
        <pc:chgData name="Ángel David Carrillo" userId="02855199ad941d4d" providerId="LiveId" clId="{44987CCC-4BC7-46D4-A54A-5BB64C0F5D82}" dt="2021-08-28T16:57:46.295" v="409" actId="47"/>
        <pc:sldMkLst>
          <pc:docMk/>
          <pc:sldMk cId="0" sldId="268"/>
        </pc:sldMkLst>
      </pc:sldChg>
      <pc:sldChg chg="del">
        <pc:chgData name="Ángel David Carrillo" userId="02855199ad941d4d" providerId="LiveId" clId="{44987CCC-4BC7-46D4-A54A-5BB64C0F5D82}" dt="2021-08-28T16:51:35.827" v="323" actId="47"/>
        <pc:sldMkLst>
          <pc:docMk/>
          <pc:sldMk cId="0" sldId="269"/>
        </pc:sldMkLst>
      </pc:sldChg>
      <pc:sldChg chg="modSp del mod">
        <pc:chgData name="Ángel David Carrillo" userId="02855199ad941d4d" providerId="LiveId" clId="{44987CCC-4BC7-46D4-A54A-5BB64C0F5D82}" dt="2021-08-28T17:16:13.943" v="762" actId="47"/>
        <pc:sldMkLst>
          <pc:docMk/>
          <pc:sldMk cId="0" sldId="270"/>
        </pc:sldMkLst>
        <pc:spChg chg="mod">
          <ac:chgData name="Ángel David Carrillo" userId="02855199ad941d4d" providerId="LiveId" clId="{44987CCC-4BC7-46D4-A54A-5BB64C0F5D82}" dt="2021-08-28T17:14:46.675" v="754" actId="404"/>
          <ac:spMkLst>
            <pc:docMk/>
            <pc:sldMk cId="0" sldId="270"/>
            <ac:spMk id="292" creationId="{00000000-0000-0000-0000-000000000000}"/>
          </ac:spMkLst>
        </pc:spChg>
      </pc:sldChg>
      <pc:sldChg chg="del">
        <pc:chgData name="Ángel David Carrillo" userId="02855199ad941d4d" providerId="LiveId" clId="{44987CCC-4BC7-46D4-A54A-5BB64C0F5D82}" dt="2021-08-28T16:51:33.766" v="322" actId="47"/>
        <pc:sldMkLst>
          <pc:docMk/>
          <pc:sldMk cId="0" sldId="271"/>
        </pc:sldMkLst>
      </pc:sldChg>
      <pc:sldChg chg="del">
        <pc:chgData name="Ángel David Carrillo" userId="02855199ad941d4d" providerId="LiveId" clId="{44987CCC-4BC7-46D4-A54A-5BB64C0F5D82}" dt="2021-08-28T16:51:33.766" v="322" actId="47"/>
        <pc:sldMkLst>
          <pc:docMk/>
          <pc:sldMk cId="0" sldId="272"/>
        </pc:sldMkLst>
      </pc:sldChg>
      <pc:sldChg chg="del">
        <pc:chgData name="Ángel David Carrillo" userId="02855199ad941d4d" providerId="LiveId" clId="{44987CCC-4BC7-46D4-A54A-5BB64C0F5D82}" dt="2021-08-28T16:51:33.766" v="322" actId="47"/>
        <pc:sldMkLst>
          <pc:docMk/>
          <pc:sldMk cId="0" sldId="273"/>
        </pc:sldMkLst>
      </pc:sldChg>
      <pc:sldChg chg="del">
        <pc:chgData name="Ángel David Carrillo" userId="02855199ad941d4d" providerId="LiveId" clId="{44987CCC-4BC7-46D4-A54A-5BB64C0F5D82}" dt="2021-08-28T16:51:33.766" v="322" actId="47"/>
        <pc:sldMkLst>
          <pc:docMk/>
          <pc:sldMk cId="0" sldId="274"/>
        </pc:sldMkLst>
      </pc:sldChg>
      <pc:sldChg chg="del">
        <pc:chgData name="Ángel David Carrillo" userId="02855199ad941d4d" providerId="LiveId" clId="{44987CCC-4BC7-46D4-A54A-5BB64C0F5D82}" dt="2021-08-28T16:51:33.766" v="322" actId="47"/>
        <pc:sldMkLst>
          <pc:docMk/>
          <pc:sldMk cId="0" sldId="275"/>
        </pc:sldMkLst>
      </pc:sldChg>
      <pc:sldChg chg="del">
        <pc:chgData name="Ángel David Carrillo" userId="02855199ad941d4d" providerId="LiveId" clId="{44987CCC-4BC7-46D4-A54A-5BB64C0F5D82}" dt="2021-08-28T16:51:33.766" v="322" actId="47"/>
        <pc:sldMkLst>
          <pc:docMk/>
          <pc:sldMk cId="0" sldId="276"/>
        </pc:sldMkLst>
      </pc:sldChg>
      <pc:sldChg chg="del">
        <pc:chgData name="Ángel David Carrillo" userId="02855199ad941d4d" providerId="LiveId" clId="{44987CCC-4BC7-46D4-A54A-5BB64C0F5D82}" dt="2021-08-28T16:51:33.766" v="322" actId="47"/>
        <pc:sldMkLst>
          <pc:docMk/>
          <pc:sldMk cId="0" sldId="277"/>
        </pc:sldMkLst>
      </pc:sldChg>
      <pc:sldChg chg="delSp modSp mod">
        <pc:chgData name="Ángel David Carrillo" userId="02855199ad941d4d" providerId="LiveId" clId="{44987CCC-4BC7-46D4-A54A-5BB64C0F5D82}" dt="2021-08-28T17:48:51.536" v="835" actId="3626"/>
        <pc:sldMkLst>
          <pc:docMk/>
          <pc:sldMk cId="0" sldId="278"/>
        </pc:sldMkLst>
        <pc:spChg chg="mod">
          <ac:chgData name="Ángel David Carrillo" userId="02855199ad941d4d" providerId="LiveId" clId="{44987CCC-4BC7-46D4-A54A-5BB64C0F5D82}" dt="2021-08-28T16:22:16.553" v="9" actId="20577"/>
          <ac:spMkLst>
            <pc:docMk/>
            <pc:sldMk cId="0" sldId="278"/>
            <ac:spMk id="403" creationId="{00000000-0000-0000-0000-000000000000}"/>
          </ac:spMkLst>
        </pc:spChg>
        <pc:spChg chg="mod">
          <ac:chgData name="Ángel David Carrillo" userId="02855199ad941d4d" providerId="LiveId" clId="{44987CCC-4BC7-46D4-A54A-5BB64C0F5D82}" dt="2021-08-28T17:48:51.536" v="835" actId="3626"/>
          <ac:spMkLst>
            <pc:docMk/>
            <pc:sldMk cId="0" sldId="278"/>
            <ac:spMk id="404" creationId="{00000000-0000-0000-0000-000000000000}"/>
          </ac:spMkLst>
        </pc:spChg>
        <pc:spChg chg="del">
          <ac:chgData name="Ángel David Carrillo" userId="02855199ad941d4d" providerId="LiveId" clId="{44987CCC-4BC7-46D4-A54A-5BB64C0F5D82}" dt="2021-08-28T16:57:34.838" v="407" actId="478"/>
          <ac:spMkLst>
            <pc:docMk/>
            <pc:sldMk cId="0" sldId="278"/>
            <ac:spMk id="406" creationId="{00000000-0000-0000-0000-000000000000}"/>
          </ac:spMkLst>
        </pc:spChg>
      </pc:sldChg>
      <pc:sldChg chg="new del">
        <pc:chgData name="Ángel David Carrillo" userId="02855199ad941d4d" providerId="LiveId" clId="{44987CCC-4BC7-46D4-A54A-5BB64C0F5D82}" dt="2021-09-03T16:50:25.960" v="840" actId="47"/>
        <pc:sldMkLst>
          <pc:docMk/>
          <pc:sldMk cId="3514069581" sldId="279"/>
        </pc:sldMkLst>
      </pc:sldChg>
      <pc:sldChg chg="del">
        <pc:chgData name="Ángel David Carrillo" userId="02855199ad941d4d" providerId="LiveId" clId="{44987CCC-4BC7-46D4-A54A-5BB64C0F5D82}" dt="2021-08-28T16:22:12.491" v="0" actId="47"/>
        <pc:sldMkLst>
          <pc:docMk/>
          <pc:sldMk cId="0" sldId="281"/>
        </pc:sldMkLst>
      </pc:sldChg>
      <pc:sldChg chg="del">
        <pc:chgData name="Ángel David Carrillo" userId="02855199ad941d4d" providerId="LiveId" clId="{44987CCC-4BC7-46D4-A54A-5BB64C0F5D82}" dt="2021-08-28T16:22:12.491" v="0" actId="47"/>
        <pc:sldMkLst>
          <pc:docMk/>
          <pc:sldMk cId="0" sldId="282"/>
        </pc:sldMkLst>
      </pc:sldChg>
      <pc:sldChg chg="del">
        <pc:chgData name="Ángel David Carrillo" userId="02855199ad941d4d" providerId="LiveId" clId="{44987CCC-4BC7-46D4-A54A-5BB64C0F5D82}" dt="2021-08-28T16:22:12.491" v="0" actId="47"/>
        <pc:sldMkLst>
          <pc:docMk/>
          <pc:sldMk cId="0" sldId="283"/>
        </pc:sldMkLst>
      </pc:sldChg>
      <pc:sldChg chg="del">
        <pc:chgData name="Ángel David Carrillo" userId="02855199ad941d4d" providerId="LiveId" clId="{44987CCC-4BC7-46D4-A54A-5BB64C0F5D82}" dt="2021-08-28T16:22:12.491" v="0" actId="47"/>
        <pc:sldMkLst>
          <pc:docMk/>
          <pc:sldMk cId="0" sldId="284"/>
        </pc:sldMkLst>
      </pc:sldChg>
      <pc:sldChg chg="del">
        <pc:chgData name="Ángel David Carrillo" userId="02855199ad941d4d" providerId="LiveId" clId="{44987CCC-4BC7-46D4-A54A-5BB64C0F5D82}" dt="2021-08-28T16:22:12.491" v="0" actId="47"/>
        <pc:sldMkLst>
          <pc:docMk/>
          <pc:sldMk cId="0" sldId="285"/>
        </pc:sldMkLst>
      </pc:sldChg>
      <pc:sldChg chg="del">
        <pc:chgData name="Ángel David Carrillo" userId="02855199ad941d4d" providerId="LiveId" clId="{44987CCC-4BC7-46D4-A54A-5BB64C0F5D82}" dt="2021-08-28T16:22:12.491" v="0" actId="47"/>
        <pc:sldMkLst>
          <pc:docMk/>
          <pc:sldMk cId="0" sldId="286"/>
        </pc:sldMkLst>
      </pc:sldChg>
      <pc:sldChg chg="del">
        <pc:chgData name="Ángel David Carrillo" userId="02855199ad941d4d" providerId="LiveId" clId="{44987CCC-4BC7-46D4-A54A-5BB64C0F5D82}" dt="2021-08-28T16:22:12.491" v="0" actId="47"/>
        <pc:sldMkLst>
          <pc:docMk/>
          <pc:sldMk cId="0" sldId="287"/>
        </pc:sldMkLst>
      </pc:sldChg>
      <pc:sldChg chg="del">
        <pc:chgData name="Ángel David Carrillo" userId="02855199ad941d4d" providerId="LiveId" clId="{44987CCC-4BC7-46D4-A54A-5BB64C0F5D82}" dt="2021-08-28T16:22:12.491" v="0" actId="47"/>
        <pc:sldMkLst>
          <pc:docMk/>
          <pc:sldMk cId="0" sldId="289"/>
        </pc:sldMkLst>
      </pc:sldChg>
      <pc:sldChg chg="del">
        <pc:chgData name="Ángel David Carrillo" userId="02855199ad941d4d" providerId="LiveId" clId="{44987CCC-4BC7-46D4-A54A-5BB64C0F5D82}" dt="2021-08-28T16:22:12.491" v="0" actId="47"/>
        <pc:sldMkLst>
          <pc:docMk/>
          <pc:sldMk cId="0" sldId="290"/>
        </pc:sldMkLst>
      </pc:sldChg>
      <pc:sldChg chg="del">
        <pc:chgData name="Ángel David Carrillo" userId="02855199ad941d4d" providerId="LiveId" clId="{44987CCC-4BC7-46D4-A54A-5BB64C0F5D82}" dt="2021-08-28T16:22:12.491" v="0" actId="47"/>
        <pc:sldMkLst>
          <pc:docMk/>
          <pc:sldMk cId="0" sldId="292"/>
        </pc:sldMkLst>
      </pc:sldChg>
      <pc:sldChg chg="modSp add mod">
        <pc:chgData name="Ángel David Carrillo" userId="02855199ad941d4d" providerId="LiveId" clId="{44987CCC-4BC7-46D4-A54A-5BB64C0F5D82}" dt="2021-09-04T00:00:56.463" v="3345" actId="20577"/>
        <pc:sldMkLst>
          <pc:docMk/>
          <pc:sldMk cId="3758119625" sldId="298"/>
        </pc:sldMkLst>
        <pc:spChg chg="mod">
          <ac:chgData name="Ángel David Carrillo" userId="02855199ad941d4d" providerId="LiveId" clId="{44987CCC-4BC7-46D4-A54A-5BB64C0F5D82}" dt="2021-09-04T00:00:56.463" v="3345" actId="20577"/>
          <ac:spMkLst>
            <pc:docMk/>
            <pc:sldMk cId="3758119625" sldId="298"/>
            <ac:spMk id="185" creationId="{00000000-0000-0000-0000-000000000000}"/>
          </ac:spMkLst>
        </pc:spChg>
      </pc:sldChg>
      <pc:sldChg chg="addSp delSp modSp add del mod delAnim">
        <pc:chgData name="Ángel David Carrillo" userId="02855199ad941d4d" providerId="LiveId" clId="{44987CCC-4BC7-46D4-A54A-5BB64C0F5D82}" dt="2021-09-03T17:18:29.773" v="1204" actId="47"/>
        <pc:sldMkLst>
          <pc:docMk/>
          <pc:sldMk cId="3348128485" sldId="316"/>
        </pc:sldMkLst>
        <pc:spChg chg="mod">
          <ac:chgData name="Ángel David Carrillo" userId="02855199ad941d4d" providerId="LiveId" clId="{44987CCC-4BC7-46D4-A54A-5BB64C0F5D82}" dt="2021-09-03T16:50:32.748" v="853" actId="20577"/>
          <ac:spMkLst>
            <pc:docMk/>
            <pc:sldMk cId="3348128485" sldId="316"/>
            <ac:spMk id="6" creationId="{6A1863DA-57E3-414F-B2E1-78CE4424F109}"/>
          </ac:spMkLst>
        </pc:spChg>
        <pc:spChg chg="add del mod">
          <ac:chgData name="Ángel David Carrillo" userId="02855199ad941d4d" providerId="LiveId" clId="{44987CCC-4BC7-46D4-A54A-5BB64C0F5D82}" dt="2021-09-03T16:52:13.852" v="871" actId="478"/>
          <ac:spMkLst>
            <pc:docMk/>
            <pc:sldMk cId="3348128485" sldId="316"/>
            <ac:spMk id="20" creationId="{5EFCE13C-5FAF-479C-9028-561B224708A5}"/>
          </ac:spMkLst>
        </pc:spChg>
        <pc:spChg chg="add del mod">
          <ac:chgData name="Ángel David Carrillo" userId="02855199ad941d4d" providerId="LiveId" clId="{44987CCC-4BC7-46D4-A54A-5BB64C0F5D82}" dt="2021-09-03T16:52:18.795" v="873" actId="478"/>
          <ac:spMkLst>
            <pc:docMk/>
            <pc:sldMk cId="3348128485" sldId="316"/>
            <ac:spMk id="21" creationId="{FDAEAEBC-77A5-4652-A326-4A94919766DD}"/>
          </ac:spMkLst>
        </pc:spChg>
        <pc:grpChg chg="del">
          <ac:chgData name="Ángel David Carrillo" userId="02855199ad941d4d" providerId="LiveId" clId="{44987CCC-4BC7-46D4-A54A-5BB64C0F5D82}" dt="2021-09-03T16:50:51.356" v="854" actId="478"/>
          <ac:grpSpMkLst>
            <pc:docMk/>
            <pc:sldMk cId="3348128485" sldId="316"/>
            <ac:grpSpMk id="4" creationId="{22749486-CB6E-4FB2-B468-EBCF9B0037D1}"/>
          </ac:grpSpMkLst>
        </pc:grpChg>
        <pc:grpChg chg="del">
          <ac:chgData name="Ángel David Carrillo" userId="02855199ad941d4d" providerId="LiveId" clId="{44987CCC-4BC7-46D4-A54A-5BB64C0F5D82}" dt="2021-09-03T16:50:51.356" v="854" actId="478"/>
          <ac:grpSpMkLst>
            <pc:docMk/>
            <pc:sldMk cId="3348128485" sldId="316"/>
            <ac:grpSpMk id="5" creationId="{47AEC90F-49A8-4CF6-B554-0450891080AF}"/>
          </ac:grpSpMkLst>
        </pc:grpChg>
        <pc:grpChg chg="del">
          <ac:chgData name="Ángel David Carrillo" userId="02855199ad941d4d" providerId="LiveId" clId="{44987CCC-4BC7-46D4-A54A-5BB64C0F5D82}" dt="2021-09-03T16:50:51.356" v="854" actId="478"/>
          <ac:grpSpMkLst>
            <pc:docMk/>
            <pc:sldMk cId="3348128485" sldId="316"/>
            <ac:grpSpMk id="29" creationId="{60A06882-E8C4-4DA0-9201-DE16DBFD6F5A}"/>
          </ac:grpSpMkLst>
        </pc:grpChg>
        <pc:grpChg chg="del">
          <ac:chgData name="Ángel David Carrillo" userId="02855199ad941d4d" providerId="LiveId" clId="{44987CCC-4BC7-46D4-A54A-5BB64C0F5D82}" dt="2021-09-03T16:50:51.356" v="854" actId="478"/>
          <ac:grpSpMkLst>
            <pc:docMk/>
            <pc:sldMk cId="3348128485" sldId="316"/>
            <ac:grpSpMk id="30" creationId="{E9B02DF2-CE19-496D-8A4D-03F1A64EFA1B}"/>
          </ac:grpSpMkLst>
        </pc:grpChg>
        <pc:grpChg chg="del">
          <ac:chgData name="Ángel David Carrillo" userId="02855199ad941d4d" providerId="LiveId" clId="{44987CCC-4BC7-46D4-A54A-5BB64C0F5D82}" dt="2021-09-03T16:50:51.356" v="854" actId="478"/>
          <ac:grpSpMkLst>
            <pc:docMk/>
            <pc:sldMk cId="3348128485" sldId="316"/>
            <ac:grpSpMk id="31" creationId="{C65C074C-0EFB-4800-A9C6-34B1979405BE}"/>
          </ac:grpSpMkLst>
        </pc:grpChg>
        <pc:cxnChg chg="del">
          <ac:chgData name="Ángel David Carrillo" userId="02855199ad941d4d" providerId="LiveId" clId="{44987CCC-4BC7-46D4-A54A-5BB64C0F5D82}" dt="2021-09-03T16:50:51.356" v="854" actId="478"/>
          <ac:cxnSpMkLst>
            <pc:docMk/>
            <pc:sldMk cId="3348128485" sldId="316"/>
            <ac:cxnSpMk id="13" creationId="{52A0231A-AEE5-4566-B4C6-750799B776E4}"/>
          </ac:cxnSpMkLst>
        </pc:cxnChg>
      </pc:sldChg>
      <pc:sldChg chg="addSp delSp modSp new mod modClrScheme chgLayout">
        <pc:chgData name="Ángel David Carrillo" userId="02855199ad941d4d" providerId="LiveId" clId="{44987CCC-4BC7-46D4-A54A-5BB64C0F5D82}" dt="2021-09-04T00:01:30.312" v="3349" actId="14100"/>
        <pc:sldMkLst>
          <pc:docMk/>
          <pc:sldMk cId="2455882924" sldId="317"/>
        </pc:sldMkLst>
        <pc:spChg chg="mod ord">
          <ac:chgData name="Ángel David Carrillo" userId="02855199ad941d4d" providerId="LiveId" clId="{44987CCC-4BC7-46D4-A54A-5BB64C0F5D82}" dt="2021-09-03T16:52:21.780" v="874" actId="700"/>
          <ac:spMkLst>
            <pc:docMk/>
            <pc:sldMk cId="2455882924" sldId="317"/>
            <ac:spMk id="2" creationId="{FC1E8B83-A102-4103-AF9B-D4143B1B4978}"/>
          </ac:spMkLst>
        </pc:spChg>
        <pc:spChg chg="add del mod ord">
          <ac:chgData name="Ángel David Carrillo" userId="02855199ad941d4d" providerId="LiveId" clId="{44987CCC-4BC7-46D4-A54A-5BB64C0F5D82}" dt="2021-09-03T16:52:28.892" v="876" actId="478"/>
          <ac:spMkLst>
            <pc:docMk/>
            <pc:sldMk cId="2455882924" sldId="317"/>
            <ac:spMk id="3" creationId="{C1AAA8F9-3A36-48B6-9641-15355E607EF0}"/>
          </ac:spMkLst>
        </pc:spChg>
        <pc:spChg chg="add mod ord">
          <ac:chgData name="Ángel David Carrillo" userId="02855199ad941d4d" providerId="LiveId" clId="{44987CCC-4BC7-46D4-A54A-5BB64C0F5D82}" dt="2021-09-04T00:01:30.312" v="3349" actId="14100"/>
          <ac:spMkLst>
            <pc:docMk/>
            <pc:sldMk cId="2455882924" sldId="317"/>
            <ac:spMk id="4" creationId="{0B4CD659-D06D-46D2-8FE6-1A47AE0A5F74}"/>
          </ac:spMkLst>
        </pc:spChg>
        <pc:spChg chg="add mod">
          <ac:chgData name="Ángel David Carrillo" userId="02855199ad941d4d" providerId="LiveId" clId="{44987CCC-4BC7-46D4-A54A-5BB64C0F5D82}" dt="2021-09-03T16:52:27.020" v="875"/>
          <ac:spMkLst>
            <pc:docMk/>
            <pc:sldMk cId="2455882924" sldId="317"/>
            <ac:spMk id="5" creationId="{B3924776-4B3C-4BE6-BE74-ABA3EA2644E5}"/>
          </ac:spMkLst>
        </pc:spChg>
      </pc:sldChg>
      <pc:sldChg chg="modSp add del mod">
        <pc:chgData name="Ángel David Carrillo" userId="02855199ad941d4d" providerId="LiveId" clId="{44987CCC-4BC7-46D4-A54A-5BB64C0F5D82}" dt="2021-09-03T17:19:01.209" v="1217" actId="47"/>
        <pc:sldMkLst>
          <pc:docMk/>
          <pc:sldMk cId="970469230" sldId="318"/>
        </pc:sldMkLst>
        <pc:spChg chg="mod">
          <ac:chgData name="Ángel David Carrillo" userId="02855199ad941d4d" providerId="LiveId" clId="{44987CCC-4BC7-46D4-A54A-5BB64C0F5D82}" dt="2021-09-03T17:18:33.338" v="1215" actId="20577"/>
          <ac:spMkLst>
            <pc:docMk/>
            <pc:sldMk cId="970469230" sldId="318"/>
            <ac:spMk id="5" creationId="{B3924776-4B3C-4BE6-BE74-ABA3EA2644E5}"/>
          </ac:spMkLst>
        </pc:spChg>
      </pc:sldChg>
      <pc:sldMasterChg chg="delSldLayout">
        <pc:chgData name="Ángel David Carrillo" userId="02855199ad941d4d" providerId="LiveId" clId="{44987CCC-4BC7-46D4-A54A-5BB64C0F5D82}" dt="2021-08-28T17:16:13.943" v="762" actId="47"/>
        <pc:sldMasterMkLst>
          <pc:docMk/>
          <pc:sldMasterMk cId="0" sldId="2147483660"/>
        </pc:sldMasterMkLst>
        <pc:sldLayoutChg chg="del">
          <pc:chgData name="Ángel David Carrillo" userId="02855199ad941d4d" providerId="LiveId" clId="{44987CCC-4BC7-46D4-A54A-5BB64C0F5D82}" dt="2021-08-28T17:13:22.311" v="676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Ángel David Carrillo" userId="02855199ad941d4d" providerId="LiveId" clId="{44987CCC-4BC7-46D4-A54A-5BB64C0F5D82}" dt="2021-08-28T17:13:22.311" v="676" actId="47"/>
          <pc:sldLayoutMkLst>
            <pc:docMk/>
            <pc:sldMasterMk cId="0" sldId="2147483660"/>
            <pc:sldLayoutMk cId="0" sldId="2147483650"/>
          </pc:sldLayoutMkLst>
        </pc:sldLayoutChg>
        <pc:sldLayoutChg chg="del">
          <pc:chgData name="Ángel David Carrillo" userId="02855199ad941d4d" providerId="LiveId" clId="{44987CCC-4BC7-46D4-A54A-5BB64C0F5D82}" dt="2021-08-28T17:13:22.311" v="676" actId="47"/>
          <pc:sldLayoutMkLst>
            <pc:docMk/>
            <pc:sldMasterMk cId="0" sldId="2147483660"/>
            <pc:sldLayoutMk cId="0" sldId="2147483651"/>
          </pc:sldLayoutMkLst>
        </pc:sldLayoutChg>
        <pc:sldLayoutChg chg="del">
          <pc:chgData name="Ángel David Carrillo" userId="02855199ad941d4d" providerId="LiveId" clId="{44987CCC-4BC7-46D4-A54A-5BB64C0F5D82}" dt="2021-08-28T17:13:22.311" v="676" actId="47"/>
          <pc:sldLayoutMkLst>
            <pc:docMk/>
            <pc:sldMasterMk cId="0" sldId="2147483660"/>
            <pc:sldLayoutMk cId="0" sldId="2147483654"/>
          </pc:sldLayoutMkLst>
        </pc:sldLayoutChg>
        <pc:sldLayoutChg chg="del">
          <pc:chgData name="Ángel David Carrillo" userId="02855199ad941d4d" providerId="LiveId" clId="{44987CCC-4BC7-46D4-A54A-5BB64C0F5D82}" dt="2021-08-28T16:57:46.295" v="409" actId="47"/>
          <pc:sldLayoutMkLst>
            <pc:docMk/>
            <pc:sldMasterMk cId="0" sldId="2147483660"/>
            <pc:sldLayoutMk cId="0" sldId="2147483655"/>
          </pc:sldLayoutMkLst>
        </pc:sldLayoutChg>
        <pc:sldLayoutChg chg="del">
          <pc:chgData name="Ángel David Carrillo" userId="02855199ad941d4d" providerId="LiveId" clId="{44987CCC-4BC7-46D4-A54A-5BB64C0F5D82}" dt="2021-08-28T16:51:33.766" v="322" actId="47"/>
          <pc:sldLayoutMkLst>
            <pc:docMk/>
            <pc:sldMasterMk cId="0" sldId="2147483660"/>
            <pc:sldLayoutMk cId="0" sldId="2147483656"/>
          </pc:sldLayoutMkLst>
        </pc:sldLayoutChg>
        <pc:sldLayoutChg chg="del">
          <pc:chgData name="Ángel David Carrillo" userId="02855199ad941d4d" providerId="LiveId" clId="{44987CCC-4BC7-46D4-A54A-5BB64C0F5D82}" dt="2021-08-28T17:16:13.943" v="762" actId="47"/>
          <pc:sldLayoutMkLst>
            <pc:docMk/>
            <pc:sldMasterMk cId="0" sldId="2147483660"/>
            <pc:sldLayoutMk cId="0" sldId="2147483657"/>
          </pc:sldLayoutMkLst>
        </pc:sldLayoutChg>
        <pc:sldLayoutChg chg="del">
          <pc:chgData name="Ángel David Carrillo" userId="02855199ad941d4d" providerId="LiveId" clId="{44987CCC-4BC7-46D4-A54A-5BB64C0F5D82}" dt="2021-08-28T16:51:35.827" v="323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09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RECORDAR A LOS USUARIOS NADA MÁS EMPEZAR QUE PARA HACER OPERACIONES HAY QUE </a:t>
            </a:r>
            <a:r>
              <a:rPr lang="es-ES" b="1" dirty="0"/>
              <a:t>HABILITAR EL REGISTRO DE AUDITORÍA EN EL AUDIT LOG</a:t>
            </a:r>
            <a:r>
              <a:rPr lang="es-E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Enseñar el Audit Log </a:t>
            </a:r>
            <a:r>
              <a:rPr lang="es-ES" dirty="0">
                <a:sym typeface="Wingdings" panose="05000000000000000000" pitchFamily="2" charset="2"/>
              </a:rPr>
              <a:t> https://compliance.microsoft.com &gt; Audit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>
                <a:sym typeface="Wingdings" panose="05000000000000000000" pitchFamily="2" charset="2"/>
              </a:rPr>
              <a:t>Explicar que por defecto se guardaba la información durante 90 días y si tenías licencia E5 podía mantenerse más tiempo. Ahora se puede hasta un año con cualquier tipo de licencia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>
                <a:sym typeface="Wingdings" panose="05000000000000000000" pitchFamily="2" charset="2"/>
              </a:rPr>
              <a:t>Explicar las políticas de retención de datos (hasta 10 años). Requieren licenciamiento adicional.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>
                <a:sym typeface="Wingdings" panose="05000000000000000000" pitchFamily="2" charset="2"/>
              </a:rPr>
              <a:t>Pasar a PowerShell.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>
                <a:sym typeface="Wingdings" panose="05000000000000000000" pitchFamily="2" charset="2"/>
              </a:rPr>
              <a:t>Indicar que para hacer las operaciones hay que instalar el módulo “</a:t>
            </a:r>
            <a:r>
              <a:rPr lang="es-ES" dirty="0" err="1">
                <a:sym typeface="Wingdings" panose="05000000000000000000" pitchFamily="2" charset="2"/>
              </a:rPr>
              <a:t>ExchangeOnlineManagement</a:t>
            </a:r>
            <a:r>
              <a:rPr lang="es-ES" dirty="0">
                <a:sym typeface="Wingdings" panose="05000000000000000000" pitchFamily="2" charset="2"/>
              </a:rPr>
              <a:t>” previamente.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>
                <a:sym typeface="Wingdings" panose="05000000000000000000" pitchFamily="2" charset="2"/>
              </a:rPr>
              <a:t>Se puede ser un crack con el PowerShell y extraer la información que se necesita, pero sólo te trae los 10.000 primeros registros (100 en mi caso).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>
                <a:sym typeface="Wingdings" panose="05000000000000000000" pitchFamily="2" charset="2"/>
              </a:rPr>
              <a:t>Pasar a .NET a trabajar con la API.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>
                <a:sym typeface="Wingdings" panose="05000000000000000000" pitchFamily="2" charset="2"/>
              </a:rPr>
              <a:t>Para poder trabajar con la API lo primero que tendremos que crear será una APP en Azure AD, ya que necesitaremos el un Client ID, un Client </a:t>
            </a:r>
            <a:r>
              <a:rPr lang="es-ES" dirty="0" err="1">
                <a:sym typeface="Wingdings" panose="05000000000000000000" pitchFamily="2" charset="2"/>
              </a:rPr>
              <a:t>Secret</a:t>
            </a:r>
            <a:r>
              <a:rPr lang="es-ES" dirty="0">
                <a:sym typeface="Wingdings" panose="05000000000000000000" pitchFamily="2" charset="2"/>
              </a:rPr>
              <a:t> y el Tenant ID del que queramos extraer la información  Crear los datos en Azure AD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>
                <a:sym typeface="Wingdings" panose="05000000000000000000" pitchFamily="2" charset="2"/>
              </a:rPr>
              <a:t>Dar permisos a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03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75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 - Corner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0" name="Imagen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C5AD78A-D461-4E3E-B965-178EB8C044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3C61AFB-657B-4285-9218-72D384D84D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1" r:id="rId4"/>
    <p:sldLayoutId id="2147483662" r:id="rId5"/>
    <p:sldLayoutId id="214748366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jpg"/><Relationship Id="rId7" Type="http://schemas.openxmlformats.org/officeDocument/2006/relationships/hyperlink" Target="http://www.madpoint.net/" TargetMode="External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hyperlink" Target="https://twitter.com/angeldav" TargetMode="External"/><Relationship Id="rId10" Type="http://schemas.openxmlformats.org/officeDocument/2006/relationships/hyperlink" Target="https://www.linkedin.com/in/angeldav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office-365-management-api/office-365-management-activity-api-referenc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365reports.com/2021/07/07/microsoft-365-retrieve-audit-log-for-1-year-for-all-subscriptions/" TargetMode="External"/><Relationship Id="rId5" Type="http://schemas.openxmlformats.org/officeDocument/2006/relationships/hyperlink" Target="https://docs.microsoft.com/en-us/office/office-365-management-api/troubleshooting-the-office-365-management-activity-api" TargetMode="External"/><Relationship Id="rId4" Type="http://schemas.openxmlformats.org/officeDocument/2006/relationships/hyperlink" Target="https://docs.microsoft.com/en-us/office/office-365-management-api/office-365-management-activity-api-schem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134761" y="796046"/>
            <a:ext cx="3949893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6A6B"/>
                </a:solidFill>
              </a:rPr>
              <a:t>Aprovechando</a:t>
            </a:r>
            <a:br>
              <a:rPr lang="en" sz="4000" dirty="0">
                <a:solidFill>
                  <a:srgbClr val="006A6B"/>
                </a:solidFill>
              </a:rPr>
            </a:br>
            <a:r>
              <a:rPr lang="en" sz="4000" dirty="0">
                <a:solidFill>
                  <a:srgbClr val="00B2C2"/>
                </a:solidFill>
              </a:rPr>
              <a:t>la Activity Management API</a:t>
            </a:r>
            <a:r>
              <a:rPr lang="en" sz="4000" dirty="0"/>
              <a:t> </a:t>
            </a:r>
            <a:br>
              <a:rPr lang="en" sz="4000" dirty="0"/>
            </a:br>
            <a:r>
              <a:rPr lang="en" sz="4000" dirty="0">
                <a:solidFill>
                  <a:srgbClr val="00BFFB"/>
                </a:solidFill>
              </a:rPr>
              <a:t>para administrar</a:t>
            </a:r>
            <a:br>
              <a:rPr lang="en" sz="4000" dirty="0">
                <a:solidFill>
                  <a:srgbClr val="00BFFB"/>
                </a:solidFill>
              </a:rPr>
            </a:br>
            <a:r>
              <a:rPr lang="en" sz="4000" dirty="0">
                <a:solidFill>
                  <a:srgbClr val="00BFFB"/>
                </a:solidFill>
              </a:rPr>
              <a:t>Office 365</a:t>
            </a:r>
            <a:endParaRPr sz="4000" dirty="0"/>
          </a:p>
        </p:txBody>
      </p:sp>
      <p:pic>
        <p:nvPicPr>
          <p:cNvPr id="7" name="Imagen 6" descr="Imagen que contiene dibujo, juguete, lego, reloj&#10;&#10;Descripción generada automáticamente">
            <a:extLst>
              <a:ext uri="{FF2B5EF4-FFF2-40B4-BE49-F238E27FC236}">
                <a16:creationId xmlns:a16="http://schemas.microsoft.com/office/drawing/2014/main" id="{4D5436DF-7F68-40A7-8629-CCF3C108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73" y="1384415"/>
            <a:ext cx="2575815" cy="2734657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8095CE07-BA6E-41CB-9C5F-DFD78BA506FE}"/>
              </a:ext>
            </a:extLst>
          </p:cNvPr>
          <p:cNvGrpSpPr/>
          <p:nvPr/>
        </p:nvGrpSpPr>
        <p:grpSpPr>
          <a:xfrm>
            <a:off x="7906691" y="4698612"/>
            <a:ext cx="1159656" cy="371998"/>
            <a:chOff x="1857829" y="4084796"/>
            <a:chExt cx="1768448" cy="56728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E329AB7-7836-4D80-B0B4-66482EAF0563}"/>
                </a:ext>
              </a:extLst>
            </p:cNvPr>
            <p:cNvSpPr/>
            <p:nvPr/>
          </p:nvSpPr>
          <p:spPr>
            <a:xfrm>
              <a:off x="1857829" y="4120886"/>
              <a:ext cx="1689210" cy="495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6E89FD8B-E58F-44AD-A6B2-DA9DEDF442B8}"/>
                </a:ext>
              </a:extLst>
            </p:cNvPr>
            <p:cNvGrpSpPr/>
            <p:nvPr/>
          </p:nvGrpSpPr>
          <p:grpSpPr>
            <a:xfrm>
              <a:off x="2018273" y="4084796"/>
              <a:ext cx="1608004" cy="567288"/>
              <a:chOff x="9905728" y="5691065"/>
              <a:chExt cx="1608004" cy="567288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A913628-8CD9-4BC2-A3E9-593A2D3B40EB}"/>
                  </a:ext>
                </a:extLst>
              </p:cNvPr>
              <p:cNvSpPr txBox="1"/>
              <p:nvPr userDrawn="1"/>
            </p:nvSpPr>
            <p:spPr>
              <a:xfrm>
                <a:off x="10253731" y="5691065"/>
                <a:ext cx="1260001" cy="567288"/>
              </a:xfrm>
              <a:prstGeom prst="rect">
                <a:avLst/>
              </a:prstGeom>
              <a:noFill/>
            </p:spPr>
            <p:txBody>
              <a:bodyPr wrap="square" lIns="180000" tIns="108000" rIns="180000" bIns="108000" rtlCol="0" anchor="ctr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1000" i="0" spc="-70" dirty="0">
                    <a:solidFill>
                      <a:srgbClr val="5EA9DD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#</a:t>
                </a:r>
                <a:r>
                  <a:rPr lang="en-US" sz="1000" spc="-70" dirty="0">
                    <a:solidFill>
                      <a:srgbClr val="5EA9DD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SPS</a:t>
                </a:r>
                <a:r>
                  <a:rPr lang="en-US" sz="1000" i="0" spc="-70" noProof="0" dirty="0">
                    <a:solidFill>
                      <a:srgbClr val="5EA9DD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Live</a:t>
                </a:r>
              </a:p>
            </p:txBody>
          </p:sp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27E9DA4E-4DE6-4C72-85F0-C560D9F0A4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905728" y="5827143"/>
                <a:ext cx="348003" cy="28292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F9F303-64B9-4633-B50A-03D290C9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2" y="4430578"/>
            <a:ext cx="540000" cy="5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BC72E9F-A58F-49C7-B60C-16F76740A08B}"/>
              </a:ext>
            </a:extLst>
          </p:cNvPr>
          <p:cNvSpPr txBox="1"/>
          <p:nvPr/>
        </p:nvSpPr>
        <p:spPr>
          <a:xfrm>
            <a:off x="779972" y="4426647"/>
            <a:ext cx="4710164" cy="54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Aft>
                <a:spcPts val="0"/>
              </a:spcAft>
              <a:buClr>
                <a:srgbClr val="029676"/>
              </a:buClr>
              <a:buSzPts val="1800"/>
              <a:buFont typeface="Kulim Park Light"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B2C2"/>
                </a:solidFill>
                <a:effectLst/>
                <a:uLnTx/>
                <a:uFillTx/>
                <a:latin typeface="Kulim Park"/>
                <a:ea typeface="Kulim Park"/>
                <a:cs typeface="Kulim Park"/>
                <a:sym typeface="Kulim Park"/>
              </a:rPr>
              <a:t>Ángel David Carrillo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Aft>
                <a:spcPts val="0"/>
              </a:spcAft>
              <a:buClr>
                <a:srgbClr val="006A6B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MODERN WORKPLACE SOLUTIONS ARCHITECT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6A6B"/>
              </a:solidFill>
              <a:effectLst/>
              <a:uLnTx/>
              <a:uFillTx/>
              <a:latin typeface="Kulim Park Light"/>
              <a:sym typeface="Kulim Park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6" name="Google Shape;216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bg1"/>
                  </a:solidFill>
                </a:rPr>
                <a:t>  #Thanks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bg1"/>
                  </a:solidFill>
                </a:rPr>
                <a:t>Sponsors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Imagen 17" descr="Icono&#10;&#10;Descripción generada automáticamente con confianza media">
            <a:extLst>
              <a:ext uri="{FF2B5EF4-FFF2-40B4-BE49-F238E27FC236}">
                <a16:creationId xmlns:a16="http://schemas.microsoft.com/office/drawing/2014/main" id="{C73A1927-01E4-4D68-A7F4-EF66DDE6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8" y="2426946"/>
            <a:ext cx="2083113" cy="823680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B185117D-0460-46E2-B036-1E855AFF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8" y="3685214"/>
            <a:ext cx="1896741" cy="727084"/>
          </a:xfrm>
          <a:prstGeom prst="rect">
            <a:avLst/>
          </a:prstGeom>
        </p:spPr>
      </p:pic>
      <p:pic>
        <p:nvPicPr>
          <p:cNvPr id="20" name="Imagen 19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E17F02C6-006A-4063-A72B-4E36C349D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996" y="2318910"/>
            <a:ext cx="1757825" cy="447250"/>
          </a:xfrm>
          <a:prstGeom prst="rect">
            <a:avLst/>
          </a:prstGeom>
        </p:spPr>
      </p:pic>
      <p:pic>
        <p:nvPicPr>
          <p:cNvPr id="21" name="Imagen 20" descr="Gráfico, Gráfico radial&#10;&#10;Descripción generada automáticamente">
            <a:extLst>
              <a:ext uri="{FF2B5EF4-FFF2-40B4-BE49-F238E27FC236}">
                <a16:creationId xmlns:a16="http://schemas.microsoft.com/office/drawing/2014/main" id="{A77CE982-9656-4B91-8C52-B55C190A6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132" y="3314016"/>
            <a:ext cx="1688410" cy="1010551"/>
          </a:xfrm>
          <a:prstGeom prst="rect">
            <a:avLst/>
          </a:prstGeom>
        </p:spPr>
      </p:pic>
      <p:pic>
        <p:nvPicPr>
          <p:cNvPr id="22" name="Imagen 21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1E25F7DB-D3E1-42C8-8A0E-84E3361194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251" y="1697344"/>
            <a:ext cx="1091761" cy="971332"/>
          </a:xfrm>
          <a:prstGeom prst="rect">
            <a:avLst/>
          </a:prstGeom>
        </p:spPr>
      </p:pic>
      <p:pic>
        <p:nvPicPr>
          <p:cNvPr id="23" name="Imagen 2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F6E9F0B9-5E3F-42E9-9511-C06CBC6DD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21" y="1511879"/>
            <a:ext cx="2348523" cy="425266"/>
          </a:xfrm>
          <a:prstGeom prst="rect">
            <a:avLst/>
          </a:prstGeom>
        </p:spPr>
      </p:pic>
      <p:pic>
        <p:nvPicPr>
          <p:cNvPr id="24" name="Imagen 2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0B3246F-7140-4A7A-8A94-61C89B613C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0026" y="3872909"/>
            <a:ext cx="848928" cy="605087"/>
          </a:xfrm>
          <a:prstGeom prst="rect">
            <a:avLst/>
          </a:prstGeom>
        </p:spPr>
      </p:pic>
      <p:sp>
        <p:nvSpPr>
          <p:cNvPr id="25" name="Google Shape;161;p16">
            <a:extLst>
              <a:ext uri="{FF2B5EF4-FFF2-40B4-BE49-F238E27FC236}">
                <a16:creationId xmlns:a16="http://schemas.microsoft.com/office/drawing/2014/main" id="{A06A16DB-6EB7-49F4-BF2D-47F46A7BC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798" y="318724"/>
            <a:ext cx="2677046" cy="7950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 u="sng" dirty="0">
                <a:solidFill>
                  <a:schemeClr val="accent5"/>
                </a:solidFill>
              </a:rPr>
              <a:t>Sponsors</a:t>
            </a:r>
            <a:endParaRPr sz="4800" i="1" u="sng" dirty="0">
              <a:solidFill>
                <a:schemeClr val="accent5"/>
              </a:solidFill>
            </a:endParaRPr>
          </a:p>
        </p:txBody>
      </p:sp>
      <p:pic>
        <p:nvPicPr>
          <p:cNvPr id="26" name="Imagen 25" descr="Imagen que contiene dibujo, juguete, lego, reloj&#10;&#10;Descripción generada automáticamente">
            <a:extLst>
              <a:ext uri="{FF2B5EF4-FFF2-40B4-BE49-F238E27FC236}">
                <a16:creationId xmlns:a16="http://schemas.microsoft.com/office/drawing/2014/main" id="{CC30CD3D-3B26-4F26-B22A-CEB282396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7536" y="141707"/>
            <a:ext cx="1073144" cy="1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199" y="974215"/>
            <a:ext cx="2772300" cy="8514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5"/>
                </a:solidFill>
              </a:rPr>
              <a:t>¡Hola!</a:t>
            </a: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457199" y="1914148"/>
            <a:ext cx="3753059" cy="6964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b="1" i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Ángel David Carrillo</a:t>
            </a:r>
            <a:endParaRPr sz="2000" b="1" i="1" dirty="0">
              <a:solidFill>
                <a:schemeClr val="accent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MODERN WORKPLACE SOLUTIONS ARCHITECT</a:t>
            </a:r>
            <a:endParaRPr lang="en" sz="1200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73826F0-C10D-47DF-AB97-5A8D2FA9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14502" y="1316160"/>
            <a:ext cx="2774948" cy="2774948"/>
          </a:xfrm>
          <a:prstGeom prst="ellipse">
            <a:avLst/>
          </a:prstGeom>
        </p:spPr>
      </p:pic>
      <p:pic>
        <p:nvPicPr>
          <p:cNvPr id="20" name="Imagen 1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275816B-FA9C-45D6-9E85-33BFDEB3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4C2070-F7B1-463E-9690-03143286C9C7}"/>
              </a:ext>
            </a:extLst>
          </p:cNvPr>
          <p:cNvSpPr txBox="1">
            <a:spLocks/>
          </p:cNvSpPr>
          <p:nvPr/>
        </p:nvSpPr>
        <p:spPr>
          <a:xfrm>
            <a:off x="778587" y="4289754"/>
            <a:ext cx="966183" cy="28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chemeClr val="accent1"/>
                </a:solidFill>
                <a:latin typeface="Kulim Park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@angeldav</a:t>
            </a:r>
            <a:endParaRPr lang="es-ES" sz="1200" dirty="0">
              <a:solidFill>
                <a:schemeClr val="accent1"/>
              </a:solidFill>
              <a:latin typeface="Kulim Park Ligh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FFED89-3DC4-4C15-A642-4D2C7E702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43" y="4327329"/>
            <a:ext cx="288000" cy="234143"/>
          </a:xfrm>
          <a:prstGeom prst="rect">
            <a:avLst/>
          </a:prstGeom>
        </p:spPr>
      </p:pic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B57B72FB-5E07-422C-A88E-3BEDB2F7DA79}"/>
              </a:ext>
            </a:extLst>
          </p:cNvPr>
          <p:cNvSpPr txBox="1">
            <a:spLocks/>
          </p:cNvSpPr>
          <p:nvPr/>
        </p:nvSpPr>
        <p:spPr>
          <a:xfrm>
            <a:off x="778587" y="3892621"/>
            <a:ext cx="1477660" cy="28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chemeClr val="accent1"/>
                </a:solidFill>
                <a:latin typeface="Kulim Park Light"/>
                <a:sym typeface="Kulim Park 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www.madpoint.net</a:t>
            </a:r>
            <a:endParaRPr lang="es-ES" sz="1200" dirty="0">
              <a:solidFill>
                <a:schemeClr val="accent1"/>
              </a:solidFill>
              <a:latin typeface="Kulim Park Light"/>
              <a:sym typeface="Kulim Park Light"/>
            </a:endParaRPr>
          </a:p>
        </p:txBody>
      </p:sp>
      <p:pic>
        <p:nvPicPr>
          <p:cNvPr id="10" name="Imagen 17">
            <a:extLst>
              <a:ext uri="{FF2B5EF4-FFF2-40B4-BE49-F238E27FC236}">
                <a16:creationId xmlns:a16="http://schemas.microsoft.com/office/drawing/2014/main" id="{4B9EE090-CA37-4FE8-A7B0-DB8947FA35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60443" y="3869571"/>
            <a:ext cx="360000" cy="360000"/>
          </a:xfrm>
          <a:prstGeom prst="rect">
            <a:avLst/>
          </a:prstGeom>
        </p:spPr>
      </p:pic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5F921B10-2242-47FD-82D0-C9C69F24143E}"/>
              </a:ext>
            </a:extLst>
          </p:cNvPr>
          <p:cNvSpPr txBox="1">
            <a:spLocks/>
          </p:cNvSpPr>
          <p:nvPr/>
        </p:nvSpPr>
        <p:spPr>
          <a:xfrm>
            <a:off x="778587" y="4649694"/>
            <a:ext cx="2036010" cy="28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chemeClr val="accent1"/>
                </a:solidFill>
                <a:latin typeface="Kulim Park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s-ES" sz="1200" dirty="0" err="1">
                <a:solidFill>
                  <a:schemeClr val="accent1"/>
                </a:solidFill>
                <a:latin typeface="Kulim Park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angeldav</a:t>
            </a:r>
            <a:endParaRPr lang="es-ES" sz="1200" dirty="0">
              <a:solidFill>
                <a:schemeClr val="accent1"/>
              </a:solidFill>
              <a:latin typeface="Kulim Park Light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1E676A81-E726-450D-815E-6DBC2A8E34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6443" y="4659230"/>
            <a:ext cx="288000" cy="288000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rgbClr val="009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200"/>
          </a:p>
        </p:txBody>
      </p:sp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70C62466-B5C6-4BE3-9213-E856165B34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4685" y="2610612"/>
            <a:ext cx="1225870" cy="44989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02BB854-C363-434B-81F7-73AC510D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4" y="3267546"/>
            <a:ext cx="507586" cy="5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726B4FA6-73D2-4763-A69A-8C6F38261859}"/>
              </a:ext>
            </a:extLst>
          </p:cNvPr>
          <p:cNvSpPr txBox="1">
            <a:spLocks/>
          </p:cNvSpPr>
          <p:nvPr/>
        </p:nvSpPr>
        <p:spPr>
          <a:xfrm>
            <a:off x="977784" y="3377339"/>
            <a:ext cx="1963135" cy="28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chemeClr val="accent1"/>
                </a:solidFill>
                <a:latin typeface="Kulim Park Light"/>
                <a:sym typeface="Kulim Park Light"/>
              </a:rPr>
              <a:t>Microsoft </a:t>
            </a:r>
            <a:r>
              <a:rPr lang="es-ES" sz="1200" dirty="0" err="1">
                <a:solidFill>
                  <a:schemeClr val="accent1"/>
                </a:solidFill>
                <a:latin typeface="Kulim Park Light"/>
                <a:sym typeface="Kulim Park Light"/>
              </a:rPr>
              <a:t>Certified</a:t>
            </a:r>
            <a:r>
              <a:rPr lang="es-ES" sz="1200" dirty="0">
                <a:solidFill>
                  <a:schemeClr val="accent1"/>
                </a:solidFill>
                <a:latin typeface="Kulim Park Light"/>
                <a:sym typeface="Kulim Park Light"/>
              </a:rPr>
              <a:t> </a:t>
            </a:r>
            <a:r>
              <a:rPr lang="es-ES" sz="1200" dirty="0" err="1">
                <a:solidFill>
                  <a:schemeClr val="accent1"/>
                </a:solidFill>
                <a:latin typeface="Kulim Park Light"/>
                <a:sym typeface="Kulim Park Light"/>
              </a:rPr>
              <a:t>Trainer</a:t>
            </a:r>
            <a:endParaRPr lang="es-ES" sz="1200" dirty="0">
              <a:solidFill>
                <a:schemeClr val="accent1"/>
              </a:solidFill>
              <a:latin typeface="Kulim Park Light"/>
              <a:sym typeface="Kulim Park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ctrTitle" idx="4294967295"/>
          </p:nvPr>
        </p:nvSpPr>
        <p:spPr>
          <a:xfrm>
            <a:off x="2044840" y="1361552"/>
            <a:ext cx="5176681" cy="1098385"/>
          </a:xfrm>
          <a:prstGeom prst="rect">
            <a:avLst/>
          </a:prstGeom>
          <a:effectLst>
            <a:outerShdw blurRad="142875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Talk is cheap.</a:t>
            </a:r>
            <a:br>
              <a:rPr lang="en" sz="4800" dirty="0">
                <a:solidFill>
                  <a:schemeClr val="lt1"/>
                </a:solidFill>
              </a:rPr>
            </a:br>
            <a:r>
              <a:rPr lang="en" sz="3600" dirty="0">
                <a:solidFill>
                  <a:schemeClr val="lt1"/>
                </a:solidFill>
              </a:rPr>
              <a:t>Show me the code!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06" name="Google Shape;20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8" name="Imagen 1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E1EC69C-02FC-4D40-9F97-C19DE5DE9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75313F97-2030-47DB-9414-46D1A4B22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8236" y="2459937"/>
            <a:ext cx="1607527" cy="1607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C1E8B83-A102-4103-AF9B-D4143B1B4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CD659-D06D-46D2-8FE6-1A47AE0A5F7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65199" y="1416417"/>
            <a:ext cx="7662333" cy="3572590"/>
          </a:xfrm>
        </p:spPr>
        <p:txBody>
          <a:bodyPr/>
          <a:lstStyle/>
          <a:p>
            <a:pPr>
              <a:buSzPct val="100000"/>
            </a:pPr>
            <a:r>
              <a:rPr lang="es-ES" sz="1600" dirty="0"/>
              <a:t>Podemos consultar la información a través del </a:t>
            </a:r>
            <a:r>
              <a:rPr lang="es-ES" sz="1600" b="1" dirty="0">
                <a:latin typeface="Kulim Park" panose="020B0604020202020204" charset="0"/>
              </a:rPr>
              <a:t>Audit Log de Office 365</a:t>
            </a:r>
            <a:r>
              <a:rPr lang="es-ES" sz="1600" dirty="0"/>
              <a:t>, </a:t>
            </a:r>
            <a:br>
              <a:rPr lang="es-ES" sz="1600" dirty="0"/>
            </a:br>
            <a:r>
              <a:rPr lang="es-ES" sz="1600" dirty="0"/>
              <a:t>de </a:t>
            </a:r>
            <a:r>
              <a:rPr lang="es-ES" sz="1600" b="1" dirty="0">
                <a:latin typeface="Kulim Park" panose="020B0604020202020204" charset="0"/>
              </a:rPr>
              <a:t>PowerShell</a:t>
            </a:r>
            <a:r>
              <a:rPr lang="es-ES" sz="1600" dirty="0"/>
              <a:t> con el </a:t>
            </a:r>
            <a:r>
              <a:rPr lang="es-ES" sz="1600" dirty="0" err="1"/>
              <a:t>cmdlet</a:t>
            </a:r>
            <a:r>
              <a:rPr lang="es-ES" sz="1600" dirty="0"/>
              <a:t> </a:t>
            </a:r>
            <a:r>
              <a:rPr lang="es-ES" sz="1600" b="1" dirty="0">
                <a:latin typeface="Kulim Park" panose="020B0604020202020204" charset="0"/>
              </a:rPr>
              <a:t>Search-</a:t>
            </a:r>
            <a:r>
              <a:rPr lang="es-ES" sz="1600" b="1" dirty="0" err="1">
                <a:latin typeface="Kulim Park" panose="020B0604020202020204" charset="0"/>
              </a:rPr>
              <a:t>UnifiedAuditLog</a:t>
            </a:r>
            <a:r>
              <a:rPr lang="es-ES" sz="1600" dirty="0"/>
              <a:t> o con </a:t>
            </a:r>
            <a:r>
              <a:rPr lang="es-ES" sz="1600" b="1" dirty="0">
                <a:latin typeface="Kulim Park" panose="020B0604020202020204" charset="0"/>
              </a:rPr>
              <a:t>.NET C#</a:t>
            </a:r>
            <a:r>
              <a:rPr lang="es-ES" sz="1600" dirty="0"/>
              <a:t> a través de la </a:t>
            </a:r>
            <a:r>
              <a:rPr lang="es-ES" sz="1600" b="1" dirty="0">
                <a:latin typeface="Kulim Park" panose="020B0604020202020204" charset="0"/>
              </a:rPr>
              <a:t>API</a:t>
            </a:r>
            <a:r>
              <a:rPr lang="es-ES" sz="1600" dirty="0"/>
              <a:t> correspondiente.</a:t>
            </a:r>
          </a:p>
          <a:p>
            <a:pPr>
              <a:buSzPct val="100000"/>
            </a:pPr>
            <a:r>
              <a:rPr lang="es-ES" sz="1600" dirty="0"/>
              <a:t>Se puede obtener información de hasta </a:t>
            </a:r>
            <a:r>
              <a:rPr lang="es-ES" sz="1600" b="1" dirty="0">
                <a:latin typeface="Kulim Park" panose="020B0604020202020204" charset="0"/>
              </a:rPr>
              <a:t>un año</a:t>
            </a:r>
            <a:r>
              <a:rPr lang="es-ES" sz="1600" dirty="0"/>
              <a:t>.</a:t>
            </a:r>
          </a:p>
          <a:p>
            <a:pPr>
              <a:buSzPct val="100000"/>
            </a:pPr>
            <a:r>
              <a:rPr lang="es-ES" sz="1600" dirty="0"/>
              <a:t>Existen </a:t>
            </a:r>
            <a:r>
              <a:rPr lang="es-ES" sz="1600" b="1" dirty="0">
                <a:latin typeface="Kulim Park" panose="020B0604020202020204" charset="0"/>
              </a:rPr>
              <a:t>5 Content Blobs </a:t>
            </a:r>
            <a:r>
              <a:rPr lang="es-ES" sz="1600" dirty="0"/>
              <a:t>a consultar: </a:t>
            </a:r>
            <a:r>
              <a:rPr lang="es-ES" sz="1600" i="1" dirty="0" err="1"/>
              <a:t>AzureActiveDirectory</a:t>
            </a:r>
            <a:r>
              <a:rPr lang="es-ES" sz="1600" dirty="0"/>
              <a:t>, </a:t>
            </a:r>
            <a:r>
              <a:rPr lang="es-ES" sz="1600" i="1" dirty="0"/>
              <a:t>Exchange</a:t>
            </a:r>
            <a:r>
              <a:rPr lang="es-ES" sz="1600" dirty="0"/>
              <a:t>, </a:t>
            </a:r>
            <a:r>
              <a:rPr lang="es-ES" sz="1600" i="1" dirty="0"/>
              <a:t>SharePoint</a:t>
            </a:r>
            <a:r>
              <a:rPr lang="es-ES" sz="1600" dirty="0"/>
              <a:t>, </a:t>
            </a:r>
            <a:r>
              <a:rPr lang="es-ES" sz="1600" i="1" dirty="0"/>
              <a:t>DLP</a:t>
            </a:r>
            <a:r>
              <a:rPr lang="es-ES" sz="1600" dirty="0"/>
              <a:t>, </a:t>
            </a:r>
            <a:r>
              <a:rPr lang="es-ES" sz="1600" i="1" dirty="0"/>
              <a:t>General</a:t>
            </a:r>
            <a:r>
              <a:rPr lang="es-ES" sz="1600" dirty="0"/>
              <a:t>.</a:t>
            </a:r>
          </a:p>
          <a:p>
            <a:pPr>
              <a:buSzPct val="100000"/>
            </a:pPr>
            <a:r>
              <a:rPr lang="es-ES" sz="1600" dirty="0"/>
              <a:t>Pueden pasar hasta </a:t>
            </a:r>
            <a:r>
              <a:rPr lang="es-ES" sz="1600" b="1" dirty="0">
                <a:latin typeface="Kulim Park" panose="020B0604020202020204" charset="0"/>
              </a:rPr>
              <a:t>24 horas </a:t>
            </a:r>
            <a:r>
              <a:rPr lang="es-ES" sz="1600" dirty="0"/>
              <a:t>hasta que la actividad se registre en ellos y además </a:t>
            </a:r>
            <a:r>
              <a:rPr lang="es-ES" sz="1600" b="1" dirty="0">
                <a:latin typeface="Kulim Park" panose="020B0604020202020204" charset="0"/>
              </a:rPr>
              <a:t>no estar ordenada cronológicamente</a:t>
            </a:r>
            <a:r>
              <a:rPr lang="es-ES" sz="1600" dirty="0"/>
              <a:t>.</a:t>
            </a:r>
          </a:p>
          <a:p>
            <a:pPr>
              <a:buSzPct val="100000"/>
            </a:pPr>
            <a:r>
              <a:rPr lang="es-ES" sz="1600" dirty="0"/>
              <a:t>Cada tipo de contenido tiene un </a:t>
            </a:r>
            <a:r>
              <a:rPr lang="es-ES" sz="1600" b="1" dirty="0">
                <a:latin typeface="Kulim Park" panose="020B0604020202020204" charset="0"/>
              </a:rPr>
              <a:t>esquema diferente</a:t>
            </a:r>
            <a:r>
              <a:rPr lang="es-ES" sz="1600" dirty="0"/>
              <a:t>.</a:t>
            </a:r>
          </a:p>
        </p:txBody>
      </p:sp>
      <p:sp>
        <p:nvSpPr>
          <p:cNvPr id="5" name="Google Shape;184;p19">
            <a:extLst>
              <a:ext uri="{FF2B5EF4-FFF2-40B4-BE49-F238E27FC236}">
                <a16:creationId xmlns:a16="http://schemas.microsoft.com/office/drawing/2014/main" id="{B3924776-4B3C-4BE6-BE74-ABA3EA2644E5}"/>
              </a:ext>
            </a:extLst>
          </p:cNvPr>
          <p:cNvSpPr txBox="1">
            <a:spLocks/>
          </p:cNvSpPr>
          <p:nvPr/>
        </p:nvSpPr>
        <p:spPr>
          <a:xfrm>
            <a:off x="457199" y="594425"/>
            <a:ext cx="5624111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s-ES" sz="2800" dirty="0"/>
              <a:t>Recuerda…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88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</a:t>
            </a: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100" b="1" dirty="0">
                <a:latin typeface="Kulim Park" panose="020B0604020202020204" charset="0"/>
              </a:rPr>
              <a:t>Office 365 Management Activity API</a:t>
            </a:r>
          </a:p>
          <a:p>
            <a:pPr marL="266700" indent="-177800">
              <a:buSzPct val="100000"/>
            </a:pPr>
            <a:r>
              <a:rPr lang="en-US" sz="1100" dirty="0"/>
              <a:t>Office 365 Management Activity API reference: </a:t>
            </a:r>
            <a:r>
              <a:rPr lang="en-US" sz="1100" dirty="0">
                <a:hlinkClick r:id="rId3"/>
              </a:rPr>
              <a:t>https://docs.microsoft.com/en-us/office/office-365-management-api/office-365-management-activity-api-reference</a:t>
            </a:r>
            <a:endParaRPr lang="en-US" sz="1100" dirty="0"/>
          </a:p>
          <a:p>
            <a:pPr marL="266700" indent="-177800">
              <a:buSzPct val="100000"/>
            </a:pPr>
            <a:r>
              <a:rPr lang="en-US" sz="1100" dirty="0"/>
              <a:t>Office 365 Management Activity API schema: </a:t>
            </a:r>
            <a:r>
              <a:rPr lang="en-US" sz="1100" dirty="0">
                <a:hlinkClick r:id="rId4"/>
              </a:rPr>
              <a:t>https://docs.microsoft.com/en-us/office/office-365-management-api/office-365-management-activity-api-schema</a:t>
            </a:r>
            <a:r>
              <a:rPr lang="en-US" sz="1100" dirty="0"/>
              <a:t> </a:t>
            </a:r>
          </a:p>
          <a:p>
            <a:pPr marL="266700" indent="-177800">
              <a:buSzPct val="100000"/>
            </a:pPr>
            <a:r>
              <a:rPr lang="en-US" sz="1100" dirty="0"/>
              <a:t>Office 365 Management Activity API FAQs and troubleshooting: </a:t>
            </a:r>
            <a:r>
              <a:rPr lang="en-US" sz="1100" dirty="0">
                <a:hlinkClick r:id="rId5"/>
              </a:rPr>
              <a:t>https://docs.microsoft.com/en-us/office/office-365-management-api/troubleshooting-the-office-365-management-activity-api</a:t>
            </a:r>
            <a:endParaRPr lang="en-US" sz="1100" dirty="0"/>
          </a:p>
          <a:p>
            <a:pPr marL="266700" indent="-177800">
              <a:buSzPct val="100000"/>
            </a:pPr>
            <a:r>
              <a:rPr lang="en-US" sz="1100" dirty="0"/>
              <a:t>Microsoft 365: Now, retrieve audit log for longer than 90 days and up to 1 year for all subscriptions: </a:t>
            </a:r>
            <a:r>
              <a:rPr lang="en-US" sz="1100" dirty="0">
                <a:hlinkClick r:id="rId6"/>
              </a:rPr>
              <a:t>https://o365reports.com/2021/07/07/microsoft-365-retrieve-audit-log-for-1-year-for-all-subscriptions/</a:t>
            </a:r>
            <a:r>
              <a:rPr lang="en-US" sz="1100" dirty="0"/>
              <a:t> </a:t>
            </a:r>
          </a:p>
          <a:p>
            <a:pPr marL="266700" indent="-177800">
              <a:buSzPct val="100000"/>
            </a:pPr>
            <a:endParaRPr lang="en-US" sz="1100"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F14236C-64D1-4423-B407-27B45F034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965325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¡Gracias!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404" name="Google Shape;404;p36"/>
          <p:cNvSpPr txBox="1">
            <a:spLocks noGrp="1"/>
          </p:cNvSpPr>
          <p:nvPr>
            <p:ph type="body" idx="4294967295"/>
          </p:nvPr>
        </p:nvSpPr>
        <p:spPr>
          <a:xfrm>
            <a:off x="2140050" y="2714375"/>
            <a:ext cx="4863900" cy="1073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@angeldav </a:t>
            </a:r>
            <a:r>
              <a:rPr lang="en" sz="1800" dirty="0">
                <a:solidFill>
                  <a:schemeClr val="bg1"/>
                </a:solidFill>
              </a:rPr>
              <a:t>· www.madpoint.net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7440EB1-60DF-4330-8522-CB34FD1A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Personalizado 1">
      <a:dk1>
        <a:srgbClr val="006A6B"/>
      </a:dk1>
      <a:lt1>
        <a:sysClr val="window" lastClr="FFFFFF"/>
      </a:lt1>
      <a:dk2>
        <a:srgbClr val="455F51"/>
      </a:dk2>
      <a:lt2>
        <a:srgbClr val="E3DED1"/>
      </a:lt2>
      <a:accent1>
        <a:srgbClr val="00B2C2"/>
      </a:accent1>
      <a:accent2>
        <a:srgbClr val="8AB833"/>
      </a:accent2>
      <a:accent3>
        <a:srgbClr val="00BFFB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471</Words>
  <Application>Microsoft Office PowerPoint</Application>
  <PresentationFormat>Presentación en pantalla (16:9)</PresentationFormat>
  <Paragraphs>46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Arial</vt:lpstr>
      <vt:lpstr>Kulim Park Light</vt:lpstr>
      <vt:lpstr>Segoe UI Semibold</vt:lpstr>
      <vt:lpstr>Kulim Park</vt:lpstr>
      <vt:lpstr>Volumnia template</vt:lpstr>
      <vt:lpstr>Aprovechando la Activity Management API  para administrar Office 365</vt:lpstr>
      <vt:lpstr>Sponsors</vt:lpstr>
      <vt:lpstr>¡Hola!</vt:lpstr>
      <vt:lpstr>Talk is cheap. Show me the code!</vt:lpstr>
      <vt:lpstr>Presentación de PowerPoint</vt:lpstr>
      <vt:lpstr>Referencias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Saturday Live  2021</dc:title>
  <cp:lastModifiedBy>Ángel David Carrillo</cp:lastModifiedBy>
  <cp:revision>6</cp:revision>
  <dcterms:modified xsi:type="dcterms:W3CDTF">2021-09-04T00:01:35Z</dcterms:modified>
</cp:coreProperties>
</file>