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95" r:id="rId2"/>
    <p:sldId id="293" r:id="rId3"/>
    <p:sldId id="294" r:id="rId4"/>
    <p:sldId id="300" r:id="rId5"/>
    <p:sldId id="259" r:id="rId6"/>
    <p:sldId id="311" r:id="rId7"/>
    <p:sldId id="312" r:id="rId8"/>
    <p:sldId id="260" r:id="rId9"/>
    <p:sldId id="302" r:id="rId10"/>
    <p:sldId id="301" r:id="rId11"/>
    <p:sldId id="303" r:id="rId12"/>
    <p:sldId id="304" r:id="rId13"/>
    <p:sldId id="306" r:id="rId14"/>
    <p:sldId id="305" r:id="rId15"/>
    <p:sldId id="307" r:id="rId16"/>
    <p:sldId id="308" r:id="rId17"/>
    <p:sldId id="310" r:id="rId18"/>
    <p:sldId id="313" r:id="rId19"/>
    <p:sldId id="319" r:id="rId20"/>
    <p:sldId id="318" r:id="rId21"/>
    <p:sldId id="309" r:id="rId22"/>
    <p:sldId id="262" r:id="rId23"/>
    <p:sldId id="316" r:id="rId24"/>
    <p:sldId id="317" r:id="rId25"/>
    <p:sldId id="296" r:id="rId26"/>
    <p:sldId id="298" r:id="rId27"/>
    <p:sldId id="263" r:id="rId28"/>
    <p:sldId id="315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Kulim Park" panose="020B0604020202020204" charset="0"/>
      <p:regular r:id="rId35"/>
      <p:bold r:id="rId36"/>
      <p:italic r:id="rId37"/>
      <p:boldItalic r:id="rId38"/>
    </p:embeddedFont>
    <p:embeddedFont>
      <p:font typeface="Kulim Park Light" panose="020B0604020202020204" charset="0"/>
      <p:regular r:id="rId39"/>
      <p:bold r:id="rId40"/>
      <p:italic r:id="rId41"/>
      <p:boldItalic r:id="rId42"/>
    </p:embeddedFont>
    <p:embeddedFont>
      <p:font typeface="Segoe UI Semibold" panose="020B0702040204020203" pitchFamily="34" charset="0"/>
      <p:bold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6B"/>
    <a:srgbClr val="F1EEE7"/>
    <a:srgbClr val="E3DED1"/>
    <a:srgbClr val="BFB497"/>
    <a:srgbClr val="00B2C2"/>
    <a:srgbClr val="00B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053E9-1EC5-4DEA-ACFE-3286EAFA3149}" v="657" dt="2021-09-04T11:31:04.074"/>
  </p1510:revLst>
</p1510:revInfo>
</file>

<file path=ppt/tableStyles.xml><?xml version="1.0" encoding="utf-8"?>
<a:tblStyleLst xmlns:a="http://schemas.openxmlformats.org/drawingml/2006/main" def="{A6471979-4F55-4329-A02F-D7CC4A76CC44}">
  <a:tblStyle styleId="{A6471979-4F55-4329-A02F-D7CC4A76CC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350D49-ADD6-414F-94D5-E7D26D3637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0" autoAdjust="0"/>
    <p:restoredTop sz="83737" autoAdjust="0"/>
  </p:normalViewPr>
  <p:slideViewPr>
    <p:cSldViewPr snapToGrid="0">
      <p:cViewPr varScale="1">
        <p:scale>
          <a:sx n="134" d="100"/>
          <a:sy n="134" d="100"/>
        </p:scale>
        <p:origin x="1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ngel David Carrillo" userId="02855199ad941d4d" providerId="LiveId" clId="{8E9053E9-1EC5-4DEA-ACFE-3286EAFA3149}"/>
    <pc:docChg chg="undo redo custSel addSld delSld modSld sldOrd modMainMaster">
      <pc:chgData name="Ángel David Carrillo" userId="02855199ad941d4d" providerId="LiveId" clId="{8E9053E9-1EC5-4DEA-ACFE-3286EAFA3149}" dt="2021-09-04T18:37:42.885" v="8444" actId="47"/>
      <pc:docMkLst>
        <pc:docMk/>
      </pc:docMkLst>
      <pc:sldChg chg="del">
        <pc:chgData name="Ángel David Carrillo" userId="02855199ad941d4d" providerId="LiveId" clId="{8E9053E9-1EC5-4DEA-ACFE-3286EAFA3149}" dt="2021-08-28T17:43:41.805" v="179" actId="47"/>
        <pc:sldMkLst>
          <pc:docMk/>
          <pc:sldMk cId="0" sldId="256"/>
        </pc:sldMkLst>
      </pc:sldChg>
      <pc:sldChg chg="del">
        <pc:chgData name="Ángel David Carrillo" userId="02855199ad941d4d" providerId="LiveId" clId="{8E9053E9-1EC5-4DEA-ACFE-3286EAFA3149}" dt="2021-08-28T16:51:13.212" v="3" actId="47"/>
        <pc:sldMkLst>
          <pc:docMk/>
          <pc:sldMk cId="0" sldId="258"/>
        </pc:sldMkLst>
      </pc:sldChg>
      <pc:sldChg chg="modSp mod ord">
        <pc:chgData name="Ángel David Carrillo" userId="02855199ad941d4d" providerId="LiveId" clId="{8E9053E9-1EC5-4DEA-ACFE-3286EAFA3149}" dt="2021-08-30T10:27:27.867" v="4406" actId="20577"/>
        <pc:sldMkLst>
          <pc:docMk/>
          <pc:sldMk cId="0" sldId="259"/>
        </pc:sldMkLst>
        <pc:spChg chg="mod">
          <ac:chgData name="Ángel David Carrillo" userId="02855199ad941d4d" providerId="LiveId" clId="{8E9053E9-1EC5-4DEA-ACFE-3286EAFA3149}" dt="2021-08-30T10:27:27.867" v="4406" actId="20577"/>
          <ac:spMkLst>
            <pc:docMk/>
            <pc:sldMk cId="0" sldId="259"/>
            <ac:spMk id="169" creationId="{00000000-0000-0000-0000-000000000000}"/>
          </ac:spMkLst>
        </pc:spChg>
        <pc:spChg chg="mod">
          <ac:chgData name="Ángel David Carrillo" userId="02855199ad941d4d" providerId="LiveId" clId="{8E9053E9-1EC5-4DEA-ACFE-3286EAFA3149}" dt="2021-08-30T10:24:46.475" v="4328" actId="5793"/>
          <ac:spMkLst>
            <pc:docMk/>
            <pc:sldMk cId="0" sldId="259"/>
            <ac:spMk id="170" creationId="{00000000-0000-0000-0000-000000000000}"/>
          </ac:spMkLst>
        </pc:spChg>
      </pc:sldChg>
      <pc:sldChg chg="modSp mod ord modShow">
        <pc:chgData name="Ángel David Carrillo" userId="02855199ad941d4d" providerId="LiveId" clId="{8E9053E9-1EC5-4DEA-ACFE-3286EAFA3149}" dt="2021-08-30T11:52:22.492" v="5503" actId="729"/>
        <pc:sldMkLst>
          <pc:docMk/>
          <pc:sldMk cId="0" sldId="260"/>
        </pc:sldMkLst>
        <pc:spChg chg="mod">
          <ac:chgData name="Ángel David Carrillo" userId="02855199ad941d4d" providerId="LiveId" clId="{8E9053E9-1EC5-4DEA-ACFE-3286EAFA3149}" dt="2021-08-29T13:58:37.395" v="388" actId="20577"/>
          <ac:spMkLst>
            <pc:docMk/>
            <pc:sldMk cId="0" sldId="260"/>
            <ac:spMk id="175" creationId="{00000000-0000-0000-0000-000000000000}"/>
          </ac:spMkLst>
        </pc:spChg>
      </pc:sldChg>
      <pc:sldChg chg="delSp modSp del mod modClrScheme chgLayout">
        <pc:chgData name="Ángel David Carrillo" userId="02855199ad941d4d" providerId="LiveId" clId="{8E9053E9-1EC5-4DEA-ACFE-3286EAFA3149}" dt="2021-08-30T11:35:14.542" v="4671" actId="47"/>
        <pc:sldMkLst>
          <pc:docMk/>
          <pc:sldMk cId="0" sldId="261"/>
        </pc:sldMkLst>
        <pc:spChg chg="mod ord">
          <ac:chgData name="Ángel David Carrillo" userId="02855199ad941d4d" providerId="LiveId" clId="{8E9053E9-1EC5-4DEA-ACFE-3286EAFA3149}" dt="2021-08-30T11:32:46.133" v="4578" actId="700"/>
          <ac:spMkLst>
            <pc:docMk/>
            <pc:sldMk cId="0" sldId="261"/>
            <ac:spMk id="184" creationId="{00000000-0000-0000-0000-000000000000}"/>
          </ac:spMkLst>
        </pc:spChg>
        <pc:spChg chg="mod ord">
          <ac:chgData name="Ángel David Carrillo" userId="02855199ad941d4d" providerId="LiveId" clId="{8E9053E9-1EC5-4DEA-ACFE-3286EAFA3149}" dt="2021-08-30T11:34:30.685" v="4638" actId="20577"/>
          <ac:spMkLst>
            <pc:docMk/>
            <pc:sldMk cId="0" sldId="261"/>
            <ac:spMk id="185" creationId="{00000000-0000-0000-0000-000000000000}"/>
          </ac:spMkLst>
        </pc:spChg>
        <pc:spChg chg="mod ord">
          <ac:chgData name="Ángel David Carrillo" userId="02855199ad941d4d" providerId="LiveId" clId="{8E9053E9-1EC5-4DEA-ACFE-3286EAFA3149}" dt="2021-08-30T11:32:46.133" v="4578" actId="700"/>
          <ac:spMkLst>
            <pc:docMk/>
            <pc:sldMk cId="0" sldId="261"/>
            <ac:spMk id="186" creationId="{00000000-0000-0000-0000-000000000000}"/>
          </ac:spMkLst>
        </pc:spChg>
        <pc:grpChg chg="del">
          <ac:chgData name="Ángel David Carrillo" userId="02855199ad941d4d" providerId="LiveId" clId="{8E9053E9-1EC5-4DEA-ACFE-3286EAFA3149}" dt="2021-08-28T17:50:04.783" v="187" actId="478"/>
          <ac:grpSpMkLst>
            <pc:docMk/>
            <pc:sldMk cId="0" sldId="261"/>
            <ac:grpSpMk id="181" creationId="{00000000-0000-0000-0000-000000000000}"/>
          </ac:grpSpMkLst>
        </pc:grpChg>
      </pc:sldChg>
      <pc:sldChg chg="delSp modSp mod">
        <pc:chgData name="Ángel David Carrillo" userId="02855199ad941d4d" providerId="LiveId" clId="{8E9053E9-1EC5-4DEA-ACFE-3286EAFA3149}" dt="2021-08-30T11:57:20.609" v="5729" actId="1076"/>
        <pc:sldMkLst>
          <pc:docMk/>
          <pc:sldMk cId="0" sldId="262"/>
        </pc:sldMkLst>
        <pc:spChg chg="mod">
          <ac:chgData name="Ángel David Carrillo" userId="02855199ad941d4d" providerId="LiveId" clId="{8E9053E9-1EC5-4DEA-ACFE-3286EAFA3149}" dt="2021-08-30T11:57:20.609" v="5729" actId="1076"/>
          <ac:spMkLst>
            <pc:docMk/>
            <pc:sldMk cId="0" sldId="262"/>
            <ac:spMk id="191" creationId="{00000000-0000-0000-0000-000000000000}"/>
          </ac:spMkLst>
        </pc:spChg>
        <pc:spChg chg="del">
          <ac:chgData name="Ángel David Carrillo" userId="02855199ad941d4d" providerId="LiveId" clId="{8E9053E9-1EC5-4DEA-ACFE-3286EAFA3149}" dt="2021-08-30T11:57:01.445" v="5720" actId="478"/>
          <ac:spMkLst>
            <pc:docMk/>
            <pc:sldMk cId="0" sldId="262"/>
            <ac:spMk id="192" creationId="{00000000-0000-0000-0000-000000000000}"/>
          </ac:spMkLst>
        </pc:spChg>
        <pc:spChg chg="del">
          <ac:chgData name="Ángel David Carrillo" userId="02855199ad941d4d" providerId="LiveId" clId="{8E9053E9-1EC5-4DEA-ACFE-3286EAFA3149}" dt="2021-08-30T11:56:58.781" v="5717" actId="478"/>
          <ac:spMkLst>
            <pc:docMk/>
            <pc:sldMk cId="0" sldId="262"/>
            <ac:spMk id="193" creationId="{00000000-0000-0000-0000-000000000000}"/>
          </ac:spMkLst>
        </pc:spChg>
        <pc:spChg chg="del">
          <ac:chgData name="Ángel David Carrillo" userId="02855199ad941d4d" providerId="LiveId" clId="{8E9053E9-1EC5-4DEA-ACFE-3286EAFA3149}" dt="2021-08-30T11:56:57.837" v="5716" actId="478"/>
          <ac:spMkLst>
            <pc:docMk/>
            <pc:sldMk cId="0" sldId="262"/>
            <ac:spMk id="202" creationId="{00000000-0000-0000-0000-000000000000}"/>
          </ac:spMkLst>
        </pc:spChg>
        <pc:spChg chg="del">
          <ac:chgData name="Ángel David Carrillo" userId="02855199ad941d4d" providerId="LiveId" clId="{8E9053E9-1EC5-4DEA-ACFE-3286EAFA3149}" dt="2021-08-30T11:56:57.199" v="5715" actId="478"/>
          <ac:spMkLst>
            <pc:docMk/>
            <pc:sldMk cId="0" sldId="262"/>
            <ac:spMk id="203" creationId="{00000000-0000-0000-0000-000000000000}"/>
          </ac:spMkLst>
        </pc:spChg>
        <pc:spChg chg="del">
          <ac:chgData name="Ángel David Carrillo" userId="02855199ad941d4d" providerId="LiveId" clId="{8E9053E9-1EC5-4DEA-ACFE-3286EAFA3149}" dt="2021-08-30T11:56:59.757" v="5718" actId="478"/>
          <ac:spMkLst>
            <pc:docMk/>
            <pc:sldMk cId="0" sldId="262"/>
            <ac:spMk id="204" creationId="{00000000-0000-0000-0000-000000000000}"/>
          </ac:spMkLst>
        </pc:spChg>
        <pc:spChg chg="del">
          <ac:chgData name="Ángel David Carrillo" userId="02855199ad941d4d" providerId="LiveId" clId="{8E9053E9-1EC5-4DEA-ACFE-3286EAFA3149}" dt="2021-08-30T11:57:00.207" v="5719" actId="478"/>
          <ac:spMkLst>
            <pc:docMk/>
            <pc:sldMk cId="0" sldId="262"/>
            <ac:spMk id="205" creationId="{00000000-0000-0000-0000-000000000000}"/>
          </ac:spMkLst>
        </pc:spChg>
        <pc:grpChg chg="del">
          <ac:chgData name="Ángel David Carrillo" userId="02855199ad941d4d" providerId="LiveId" clId="{8E9053E9-1EC5-4DEA-ACFE-3286EAFA3149}" dt="2021-08-30T11:56:55.797" v="5713" actId="478"/>
          <ac:grpSpMkLst>
            <pc:docMk/>
            <pc:sldMk cId="0" sldId="262"/>
            <ac:grpSpMk id="194" creationId="{00000000-0000-0000-0000-000000000000}"/>
          </ac:grpSpMkLst>
        </pc:grpChg>
        <pc:grpChg chg="del">
          <ac:chgData name="Ángel David Carrillo" userId="02855199ad941d4d" providerId="LiveId" clId="{8E9053E9-1EC5-4DEA-ACFE-3286EAFA3149}" dt="2021-08-30T11:56:56.494" v="5714" actId="478"/>
          <ac:grpSpMkLst>
            <pc:docMk/>
            <pc:sldMk cId="0" sldId="262"/>
            <ac:grpSpMk id="197" creationId="{00000000-0000-0000-0000-000000000000}"/>
          </ac:grpSpMkLst>
        </pc:grpChg>
      </pc:sldChg>
      <pc:sldChg chg="add del">
        <pc:chgData name="Ángel David Carrillo" userId="02855199ad941d4d" providerId="LiveId" clId="{8E9053E9-1EC5-4DEA-ACFE-3286EAFA3149}" dt="2021-08-28T17:47:26.965" v="182"/>
        <pc:sldMkLst>
          <pc:docMk/>
          <pc:sldMk cId="2505825178" sldId="263"/>
        </pc:sldMkLst>
      </pc:sldChg>
      <pc:sldChg chg="del">
        <pc:chgData name="Ángel David Carrillo" userId="02855199ad941d4d" providerId="LiveId" clId="{8E9053E9-1EC5-4DEA-ACFE-3286EAFA3149}" dt="2021-08-30T11:56:45.004" v="5691" actId="47"/>
        <pc:sldMkLst>
          <pc:docMk/>
          <pc:sldMk cId="0" sldId="264"/>
        </pc:sldMkLst>
      </pc:sldChg>
      <pc:sldChg chg="del">
        <pc:chgData name="Ángel David Carrillo" userId="02855199ad941d4d" providerId="LiveId" clId="{8E9053E9-1EC5-4DEA-ACFE-3286EAFA3149}" dt="2021-08-30T13:37:08.971" v="6504" actId="47"/>
        <pc:sldMkLst>
          <pc:docMk/>
          <pc:sldMk cId="0" sldId="265"/>
        </pc:sldMkLst>
      </pc:sldChg>
      <pc:sldChg chg="del">
        <pc:chgData name="Ángel David Carrillo" userId="02855199ad941d4d" providerId="LiveId" clId="{8E9053E9-1EC5-4DEA-ACFE-3286EAFA3149}" dt="2021-08-28T17:50:35.069" v="203" actId="47"/>
        <pc:sldMkLst>
          <pc:docMk/>
          <pc:sldMk cId="0" sldId="267"/>
        </pc:sldMkLst>
      </pc:sldChg>
      <pc:sldChg chg="del">
        <pc:chgData name="Ángel David Carrillo" userId="02855199ad941d4d" providerId="LiveId" clId="{8E9053E9-1EC5-4DEA-ACFE-3286EAFA3149}" dt="2021-08-30T13:37:08.971" v="6504" actId="47"/>
        <pc:sldMkLst>
          <pc:docMk/>
          <pc:sldMk cId="0" sldId="268"/>
        </pc:sldMkLst>
      </pc:sldChg>
      <pc:sldChg chg="del">
        <pc:chgData name="Ángel David Carrillo" userId="02855199ad941d4d" providerId="LiveId" clId="{8E9053E9-1EC5-4DEA-ACFE-3286EAFA3149}" dt="2021-08-28T17:50:31.683" v="202" actId="47"/>
        <pc:sldMkLst>
          <pc:docMk/>
          <pc:sldMk cId="0" sldId="269"/>
        </pc:sldMkLst>
      </pc:sldChg>
      <pc:sldChg chg="del">
        <pc:chgData name="Ángel David Carrillo" userId="02855199ad941d4d" providerId="LiveId" clId="{8E9053E9-1EC5-4DEA-ACFE-3286EAFA3149}" dt="2021-08-30T13:37:08.971" v="6504" actId="47"/>
        <pc:sldMkLst>
          <pc:docMk/>
          <pc:sldMk cId="0" sldId="270"/>
        </pc:sldMkLst>
      </pc:sldChg>
      <pc:sldChg chg="del">
        <pc:chgData name="Ángel David Carrillo" userId="02855199ad941d4d" providerId="LiveId" clId="{8E9053E9-1EC5-4DEA-ACFE-3286EAFA3149}" dt="2021-08-30T13:37:08.971" v="6504" actId="47"/>
        <pc:sldMkLst>
          <pc:docMk/>
          <pc:sldMk cId="0" sldId="271"/>
        </pc:sldMkLst>
      </pc:sldChg>
      <pc:sldChg chg="del">
        <pc:chgData name="Ángel David Carrillo" userId="02855199ad941d4d" providerId="LiveId" clId="{8E9053E9-1EC5-4DEA-ACFE-3286EAFA3149}" dt="2021-08-30T11:56:38.674" v="5690" actId="47"/>
        <pc:sldMkLst>
          <pc:docMk/>
          <pc:sldMk cId="0" sldId="272"/>
        </pc:sldMkLst>
      </pc:sldChg>
      <pc:sldChg chg="del">
        <pc:chgData name="Ángel David Carrillo" userId="02855199ad941d4d" providerId="LiveId" clId="{8E9053E9-1EC5-4DEA-ACFE-3286EAFA3149}" dt="2021-08-30T13:37:08.971" v="6504" actId="47"/>
        <pc:sldMkLst>
          <pc:docMk/>
          <pc:sldMk cId="0" sldId="273"/>
        </pc:sldMkLst>
      </pc:sldChg>
      <pc:sldChg chg="del">
        <pc:chgData name="Ángel David Carrillo" userId="02855199ad941d4d" providerId="LiveId" clId="{8E9053E9-1EC5-4DEA-ACFE-3286EAFA3149}" dt="2021-08-28T17:50:29.041" v="201" actId="47"/>
        <pc:sldMkLst>
          <pc:docMk/>
          <pc:sldMk cId="0" sldId="274"/>
        </pc:sldMkLst>
      </pc:sldChg>
      <pc:sldChg chg="del">
        <pc:chgData name="Ángel David Carrillo" userId="02855199ad941d4d" providerId="LiveId" clId="{8E9053E9-1EC5-4DEA-ACFE-3286EAFA3149}" dt="2021-08-28T17:46:58.560" v="181" actId="47"/>
        <pc:sldMkLst>
          <pc:docMk/>
          <pc:sldMk cId="0" sldId="275"/>
        </pc:sldMkLst>
      </pc:sldChg>
      <pc:sldChg chg="del">
        <pc:chgData name="Ángel David Carrillo" userId="02855199ad941d4d" providerId="LiveId" clId="{8E9053E9-1EC5-4DEA-ACFE-3286EAFA3149}" dt="2021-08-28T17:46:58.560" v="181" actId="47"/>
        <pc:sldMkLst>
          <pc:docMk/>
          <pc:sldMk cId="0" sldId="276"/>
        </pc:sldMkLst>
      </pc:sldChg>
      <pc:sldChg chg="del">
        <pc:chgData name="Ángel David Carrillo" userId="02855199ad941d4d" providerId="LiveId" clId="{8E9053E9-1EC5-4DEA-ACFE-3286EAFA3149}" dt="2021-08-28T17:46:58.560" v="181" actId="47"/>
        <pc:sldMkLst>
          <pc:docMk/>
          <pc:sldMk cId="0" sldId="277"/>
        </pc:sldMkLst>
      </pc:sldChg>
      <pc:sldChg chg="del">
        <pc:chgData name="Ángel David Carrillo" userId="02855199ad941d4d" providerId="LiveId" clId="{8E9053E9-1EC5-4DEA-ACFE-3286EAFA3149}" dt="2021-08-28T17:46:58.560" v="181" actId="47"/>
        <pc:sldMkLst>
          <pc:docMk/>
          <pc:sldMk cId="0" sldId="278"/>
        </pc:sldMkLst>
      </pc:sldChg>
      <pc:sldChg chg="del">
        <pc:chgData name="Ángel David Carrillo" userId="02855199ad941d4d" providerId="LiveId" clId="{8E9053E9-1EC5-4DEA-ACFE-3286EAFA3149}" dt="2021-08-30T11:56:33.488" v="5689" actId="47"/>
        <pc:sldMkLst>
          <pc:docMk/>
          <pc:sldMk cId="0" sldId="281"/>
        </pc:sldMkLst>
      </pc:sldChg>
      <pc:sldChg chg="del">
        <pc:chgData name="Ángel David Carrillo" userId="02855199ad941d4d" providerId="LiveId" clId="{8E9053E9-1EC5-4DEA-ACFE-3286EAFA3149}" dt="2021-08-30T11:56:10.550" v="5688" actId="47"/>
        <pc:sldMkLst>
          <pc:docMk/>
          <pc:sldMk cId="0" sldId="282"/>
        </pc:sldMkLst>
      </pc:sldChg>
      <pc:sldChg chg="del">
        <pc:chgData name="Ángel David Carrillo" userId="02855199ad941d4d" providerId="LiveId" clId="{8E9053E9-1EC5-4DEA-ACFE-3286EAFA3149}" dt="2021-08-30T11:56:10.550" v="5688" actId="47"/>
        <pc:sldMkLst>
          <pc:docMk/>
          <pc:sldMk cId="0" sldId="283"/>
        </pc:sldMkLst>
      </pc:sldChg>
      <pc:sldChg chg="del">
        <pc:chgData name="Ángel David Carrillo" userId="02855199ad941d4d" providerId="LiveId" clId="{8E9053E9-1EC5-4DEA-ACFE-3286EAFA3149}" dt="2021-08-28T17:50:40.530" v="204" actId="47"/>
        <pc:sldMkLst>
          <pc:docMk/>
          <pc:sldMk cId="0" sldId="284"/>
        </pc:sldMkLst>
      </pc:sldChg>
      <pc:sldChg chg="del">
        <pc:chgData name="Ángel David Carrillo" userId="02855199ad941d4d" providerId="LiveId" clId="{8E9053E9-1EC5-4DEA-ACFE-3286EAFA3149}" dt="2021-08-28T17:50:41.600" v="205" actId="47"/>
        <pc:sldMkLst>
          <pc:docMk/>
          <pc:sldMk cId="0" sldId="285"/>
        </pc:sldMkLst>
      </pc:sldChg>
      <pc:sldChg chg="del">
        <pc:chgData name="Ángel David Carrillo" userId="02855199ad941d4d" providerId="LiveId" clId="{8E9053E9-1EC5-4DEA-ACFE-3286EAFA3149}" dt="2021-08-28T17:50:44.243" v="206" actId="47"/>
        <pc:sldMkLst>
          <pc:docMk/>
          <pc:sldMk cId="0" sldId="286"/>
        </pc:sldMkLst>
      </pc:sldChg>
      <pc:sldChg chg="del">
        <pc:chgData name="Ángel David Carrillo" userId="02855199ad941d4d" providerId="LiveId" clId="{8E9053E9-1EC5-4DEA-ACFE-3286EAFA3149}" dt="2021-08-30T11:56:10.550" v="5688" actId="47"/>
        <pc:sldMkLst>
          <pc:docMk/>
          <pc:sldMk cId="0" sldId="287"/>
        </pc:sldMkLst>
      </pc:sldChg>
      <pc:sldChg chg="del">
        <pc:chgData name="Ángel David Carrillo" userId="02855199ad941d4d" providerId="LiveId" clId="{8E9053E9-1EC5-4DEA-ACFE-3286EAFA3149}" dt="2021-08-28T17:50:47.917" v="207" actId="47"/>
        <pc:sldMkLst>
          <pc:docMk/>
          <pc:sldMk cId="0" sldId="289"/>
        </pc:sldMkLst>
      </pc:sldChg>
      <pc:sldChg chg="del">
        <pc:chgData name="Ángel David Carrillo" userId="02855199ad941d4d" providerId="LiveId" clId="{8E9053E9-1EC5-4DEA-ACFE-3286EAFA3149}" dt="2021-08-28T17:50:49.126" v="208" actId="47"/>
        <pc:sldMkLst>
          <pc:docMk/>
          <pc:sldMk cId="0" sldId="290"/>
        </pc:sldMkLst>
      </pc:sldChg>
      <pc:sldChg chg="del">
        <pc:chgData name="Ángel David Carrillo" userId="02855199ad941d4d" providerId="LiveId" clId="{8E9053E9-1EC5-4DEA-ACFE-3286EAFA3149}" dt="2021-08-30T11:56:10.550" v="5688" actId="47"/>
        <pc:sldMkLst>
          <pc:docMk/>
          <pc:sldMk cId="0" sldId="292"/>
        </pc:sldMkLst>
      </pc:sldChg>
      <pc:sldChg chg="add">
        <pc:chgData name="Ángel David Carrillo" userId="02855199ad941d4d" providerId="LiveId" clId="{8E9053E9-1EC5-4DEA-ACFE-3286EAFA3149}" dt="2021-08-28T16:50:57.508" v="0"/>
        <pc:sldMkLst>
          <pc:docMk/>
          <pc:sldMk cId="3365867251" sldId="293"/>
        </pc:sldMkLst>
      </pc:sldChg>
      <pc:sldChg chg="add">
        <pc:chgData name="Ángel David Carrillo" userId="02855199ad941d4d" providerId="LiveId" clId="{8E9053E9-1EC5-4DEA-ACFE-3286EAFA3149}" dt="2021-08-28T16:51:11.980" v="2"/>
        <pc:sldMkLst>
          <pc:docMk/>
          <pc:sldMk cId="0" sldId="294"/>
        </pc:sldMkLst>
      </pc:sldChg>
      <pc:sldChg chg="modSp add mod">
        <pc:chgData name="Ángel David Carrillo" userId="02855199ad941d4d" providerId="LiveId" clId="{8E9053E9-1EC5-4DEA-ACFE-3286EAFA3149}" dt="2021-08-28T17:43:18.031" v="178" actId="1076"/>
        <pc:sldMkLst>
          <pc:docMk/>
          <pc:sldMk cId="0" sldId="295"/>
        </pc:sldMkLst>
        <pc:spChg chg="mod">
          <ac:chgData name="Ángel David Carrillo" userId="02855199ad941d4d" providerId="LiveId" clId="{8E9053E9-1EC5-4DEA-ACFE-3286EAFA3149}" dt="2021-08-28T17:43:18.031" v="178" actId="1076"/>
          <ac:spMkLst>
            <pc:docMk/>
            <pc:sldMk cId="0" sldId="295"/>
            <ac:spMk id="147" creationId="{00000000-0000-0000-0000-000000000000}"/>
          </ac:spMkLst>
        </pc:spChg>
      </pc:sldChg>
      <pc:sldChg chg="modSp add mod ord">
        <pc:chgData name="Ángel David Carrillo" userId="02855199ad941d4d" providerId="LiveId" clId="{8E9053E9-1EC5-4DEA-ACFE-3286EAFA3149}" dt="2021-08-30T13:37:31.354" v="6513"/>
        <pc:sldMkLst>
          <pc:docMk/>
          <pc:sldMk cId="0" sldId="296"/>
        </pc:sldMkLst>
        <pc:spChg chg="mod">
          <ac:chgData name="Ángel David Carrillo" userId="02855199ad941d4d" providerId="LiveId" clId="{8E9053E9-1EC5-4DEA-ACFE-3286EAFA3149}" dt="2021-08-30T13:36:45.268" v="6503" actId="20577"/>
          <ac:spMkLst>
            <pc:docMk/>
            <pc:sldMk cId="0" sldId="296"/>
            <ac:spMk id="403" creationId="{00000000-0000-0000-0000-000000000000}"/>
          </ac:spMkLst>
        </pc:spChg>
        <pc:spChg chg="mod">
          <ac:chgData name="Ángel David Carrillo" userId="02855199ad941d4d" providerId="LiveId" clId="{8E9053E9-1EC5-4DEA-ACFE-3286EAFA3149}" dt="2021-08-28T17:49:13.623" v="183" actId="3626"/>
          <ac:spMkLst>
            <pc:docMk/>
            <pc:sldMk cId="0" sldId="296"/>
            <ac:spMk id="404" creationId="{00000000-0000-0000-0000-000000000000}"/>
          </ac:spMkLst>
        </pc:spChg>
      </pc:sldChg>
      <pc:sldChg chg="addSp delSp modSp add del mod">
        <pc:chgData name="Ángel David Carrillo" userId="02855199ad941d4d" providerId="LiveId" clId="{8E9053E9-1EC5-4DEA-ACFE-3286EAFA3149}" dt="2021-08-28T17:50:20.025" v="200" actId="47"/>
        <pc:sldMkLst>
          <pc:docMk/>
          <pc:sldMk cId="2699787693" sldId="297"/>
        </pc:sldMkLst>
        <pc:spChg chg="add mod">
          <ac:chgData name="Ángel David Carrillo" userId="02855199ad941d4d" providerId="LiveId" clId="{8E9053E9-1EC5-4DEA-ACFE-3286EAFA3149}" dt="2021-08-28T17:49:46.997" v="186"/>
          <ac:spMkLst>
            <pc:docMk/>
            <pc:sldMk cId="2699787693" sldId="297"/>
            <ac:spMk id="6" creationId="{A349E24B-B0D8-4FCA-BA1F-D8AC56134820}"/>
          </ac:spMkLst>
        </pc:spChg>
        <pc:spChg chg="del">
          <ac:chgData name="Ángel David Carrillo" userId="02855199ad941d4d" providerId="LiveId" clId="{8E9053E9-1EC5-4DEA-ACFE-3286EAFA3149}" dt="2021-08-28T17:49:40.512" v="185" actId="478"/>
          <ac:spMkLst>
            <pc:docMk/>
            <pc:sldMk cId="2699787693" sldId="297"/>
            <ac:spMk id="292" creationId="{00000000-0000-0000-0000-000000000000}"/>
          </ac:spMkLst>
        </pc:spChg>
        <pc:spChg chg="del">
          <ac:chgData name="Ángel David Carrillo" userId="02855199ad941d4d" providerId="LiveId" clId="{8E9053E9-1EC5-4DEA-ACFE-3286EAFA3149}" dt="2021-08-28T17:49:40.512" v="185" actId="478"/>
          <ac:spMkLst>
            <pc:docMk/>
            <pc:sldMk cId="2699787693" sldId="297"/>
            <ac:spMk id="293" creationId="{00000000-0000-0000-0000-000000000000}"/>
          </ac:spMkLst>
        </pc:spChg>
      </pc:sldChg>
      <pc:sldChg chg="modSp add mod ord">
        <pc:chgData name="Ángel David Carrillo" userId="02855199ad941d4d" providerId="LiveId" clId="{8E9053E9-1EC5-4DEA-ACFE-3286EAFA3149}" dt="2021-08-30T14:37:15.458" v="7460" actId="403"/>
        <pc:sldMkLst>
          <pc:docMk/>
          <pc:sldMk cId="3758119625" sldId="298"/>
        </pc:sldMkLst>
        <pc:spChg chg="mod">
          <ac:chgData name="Ángel David Carrillo" userId="02855199ad941d4d" providerId="LiveId" clId="{8E9053E9-1EC5-4DEA-ACFE-3286EAFA3149}" dt="2021-08-28T17:50:18.334" v="199" actId="20577"/>
          <ac:spMkLst>
            <pc:docMk/>
            <pc:sldMk cId="3758119625" sldId="298"/>
            <ac:spMk id="184" creationId="{00000000-0000-0000-0000-000000000000}"/>
          </ac:spMkLst>
        </pc:spChg>
        <pc:spChg chg="mod">
          <ac:chgData name="Ángel David Carrillo" userId="02855199ad941d4d" providerId="LiveId" clId="{8E9053E9-1EC5-4DEA-ACFE-3286EAFA3149}" dt="2021-08-30T14:37:15.458" v="7460" actId="403"/>
          <ac:spMkLst>
            <pc:docMk/>
            <pc:sldMk cId="3758119625" sldId="298"/>
            <ac:spMk id="185" creationId="{00000000-0000-0000-0000-000000000000}"/>
          </ac:spMkLst>
        </pc:spChg>
      </pc:sldChg>
      <pc:sldChg chg="modSp add del mod ord modShow">
        <pc:chgData name="Ángel David Carrillo" userId="02855199ad941d4d" providerId="LiveId" clId="{8E9053E9-1EC5-4DEA-ACFE-3286EAFA3149}" dt="2021-09-04T18:37:42.885" v="8444" actId="47"/>
        <pc:sldMkLst>
          <pc:docMk/>
          <pc:sldMk cId="2678038799" sldId="299"/>
        </pc:sldMkLst>
        <pc:spChg chg="mod">
          <ac:chgData name="Ángel David Carrillo" userId="02855199ad941d4d" providerId="LiveId" clId="{8E9053E9-1EC5-4DEA-ACFE-3286EAFA3149}" dt="2021-08-29T14:58:57.076" v="4055" actId="20577"/>
          <ac:spMkLst>
            <pc:docMk/>
            <pc:sldMk cId="2678038799" sldId="299"/>
            <ac:spMk id="184" creationId="{00000000-0000-0000-0000-000000000000}"/>
          </ac:spMkLst>
        </pc:spChg>
        <pc:spChg chg="mod">
          <ac:chgData name="Ángel David Carrillo" userId="02855199ad941d4d" providerId="LiveId" clId="{8E9053E9-1EC5-4DEA-ACFE-3286EAFA3149}" dt="2021-08-29T14:00:45.005" v="603" actId="20577"/>
          <ac:spMkLst>
            <pc:docMk/>
            <pc:sldMk cId="2678038799" sldId="299"/>
            <ac:spMk id="185" creationId="{00000000-0000-0000-0000-000000000000}"/>
          </ac:spMkLst>
        </pc:spChg>
      </pc:sldChg>
      <pc:sldChg chg="addSp modSp add mod ord">
        <pc:chgData name="Ángel David Carrillo" userId="02855199ad941d4d" providerId="LiveId" clId="{8E9053E9-1EC5-4DEA-ACFE-3286EAFA3149}" dt="2021-08-30T10:30:32.868" v="4408" actId="1076"/>
        <pc:sldMkLst>
          <pc:docMk/>
          <pc:sldMk cId="3635653324" sldId="300"/>
        </pc:sldMkLst>
        <pc:spChg chg="mod">
          <ac:chgData name="Ángel David Carrillo" userId="02855199ad941d4d" providerId="LiveId" clId="{8E9053E9-1EC5-4DEA-ACFE-3286EAFA3149}" dt="2021-08-30T10:30:30.094" v="4407"/>
          <ac:spMkLst>
            <pc:docMk/>
            <pc:sldMk cId="3635653324" sldId="300"/>
            <ac:spMk id="12" creationId="{ADC7F977-02EF-4AEC-A785-5860A44D1431}"/>
          </ac:spMkLst>
        </pc:spChg>
        <pc:spChg chg="mod">
          <ac:chgData name="Ángel David Carrillo" userId="02855199ad941d4d" providerId="LiveId" clId="{8E9053E9-1EC5-4DEA-ACFE-3286EAFA3149}" dt="2021-08-30T10:30:30.094" v="4407"/>
          <ac:spMkLst>
            <pc:docMk/>
            <pc:sldMk cId="3635653324" sldId="300"/>
            <ac:spMk id="13" creationId="{CBDEE672-9EDB-47E9-9D75-F4F4CDFDA5E0}"/>
          </ac:spMkLst>
        </pc:spChg>
        <pc:spChg chg="mod">
          <ac:chgData name="Ángel David Carrillo" userId="02855199ad941d4d" providerId="LiveId" clId="{8E9053E9-1EC5-4DEA-ACFE-3286EAFA3149}" dt="2021-08-29T13:59:17.397" v="402" actId="20577"/>
          <ac:spMkLst>
            <pc:docMk/>
            <pc:sldMk cId="3635653324" sldId="300"/>
            <ac:spMk id="184" creationId="{00000000-0000-0000-0000-000000000000}"/>
          </ac:spMkLst>
        </pc:spChg>
        <pc:spChg chg="mod">
          <ac:chgData name="Ángel David Carrillo" userId="02855199ad941d4d" providerId="LiveId" clId="{8E9053E9-1EC5-4DEA-ACFE-3286EAFA3149}" dt="2021-08-30T10:24:27.358" v="4289" actId="20577"/>
          <ac:spMkLst>
            <pc:docMk/>
            <pc:sldMk cId="3635653324" sldId="300"/>
            <ac:spMk id="185" creationId="{00000000-0000-0000-0000-000000000000}"/>
          </ac:spMkLst>
        </pc:spChg>
        <pc:grpChg chg="add mod">
          <ac:chgData name="Ángel David Carrillo" userId="02855199ad941d4d" providerId="LiveId" clId="{8E9053E9-1EC5-4DEA-ACFE-3286EAFA3149}" dt="2021-08-30T10:30:32.868" v="4408" actId="1076"/>
          <ac:grpSpMkLst>
            <pc:docMk/>
            <pc:sldMk cId="3635653324" sldId="300"/>
            <ac:grpSpMk id="6" creationId="{6CF62FDA-FB36-4799-9D9C-DDF7D54BAA27}"/>
          </ac:grpSpMkLst>
        </pc:grpChg>
        <pc:grpChg chg="mod">
          <ac:chgData name="Ángel David Carrillo" userId="02855199ad941d4d" providerId="LiveId" clId="{8E9053E9-1EC5-4DEA-ACFE-3286EAFA3149}" dt="2021-08-30T10:30:30.094" v="4407"/>
          <ac:grpSpMkLst>
            <pc:docMk/>
            <pc:sldMk cId="3635653324" sldId="300"/>
            <ac:grpSpMk id="7" creationId="{684BBDB5-9BCA-40AB-AEA7-868A7BC0EC6B}"/>
          </ac:grpSpMkLst>
        </pc:grpChg>
        <pc:picChg chg="mod">
          <ac:chgData name="Ángel David Carrillo" userId="02855199ad941d4d" providerId="LiveId" clId="{8E9053E9-1EC5-4DEA-ACFE-3286EAFA3149}" dt="2021-08-30T10:30:30.094" v="4407"/>
          <ac:picMkLst>
            <pc:docMk/>
            <pc:sldMk cId="3635653324" sldId="300"/>
            <ac:picMk id="9" creationId="{E9B517FA-FED6-4898-819C-EFE28FF5E151}"/>
          </ac:picMkLst>
        </pc:picChg>
        <pc:picChg chg="mod">
          <ac:chgData name="Ángel David Carrillo" userId="02855199ad941d4d" providerId="LiveId" clId="{8E9053E9-1EC5-4DEA-ACFE-3286EAFA3149}" dt="2021-08-30T10:30:30.094" v="4407"/>
          <ac:picMkLst>
            <pc:docMk/>
            <pc:sldMk cId="3635653324" sldId="300"/>
            <ac:picMk id="10" creationId="{C8127753-A458-471F-93EE-D839260A560B}"/>
          </ac:picMkLst>
        </pc:picChg>
        <pc:picChg chg="mod">
          <ac:chgData name="Ángel David Carrillo" userId="02855199ad941d4d" providerId="LiveId" clId="{8E9053E9-1EC5-4DEA-ACFE-3286EAFA3149}" dt="2021-08-30T10:30:30.094" v="4407"/>
          <ac:picMkLst>
            <pc:docMk/>
            <pc:sldMk cId="3635653324" sldId="300"/>
            <ac:picMk id="11" creationId="{168A4E0C-17BB-4DEE-9C41-A320025CF88B}"/>
          </ac:picMkLst>
        </pc:picChg>
      </pc:sldChg>
      <pc:sldChg chg="modSp add mod ord modClrScheme chgLayout">
        <pc:chgData name="Ángel David Carrillo" userId="02855199ad941d4d" providerId="LiveId" clId="{8E9053E9-1EC5-4DEA-ACFE-3286EAFA3149}" dt="2021-08-30T11:54:14.092" v="5687" actId="700"/>
        <pc:sldMkLst>
          <pc:docMk/>
          <pc:sldMk cId="2724304952" sldId="301"/>
        </pc:sldMkLst>
        <pc:spChg chg="mod ord">
          <ac:chgData name="Ángel David Carrillo" userId="02855199ad941d4d" providerId="LiveId" clId="{8E9053E9-1EC5-4DEA-ACFE-3286EAFA3149}" dt="2021-08-30T11:54:14.092" v="5687" actId="700"/>
          <ac:spMkLst>
            <pc:docMk/>
            <pc:sldMk cId="2724304952" sldId="301"/>
            <ac:spMk id="175" creationId="{00000000-0000-0000-0000-000000000000}"/>
          </ac:spMkLst>
        </pc:spChg>
        <pc:spChg chg="mod ord">
          <ac:chgData name="Ángel David Carrillo" userId="02855199ad941d4d" providerId="LiveId" clId="{8E9053E9-1EC5-4DEA-ACFE-3286EAFA3149}" dt="2021-08-30T11:54:14.092" v="5687" actId="700"/>
          <ac:spMkLst>
            <pc:docMk/>
            <pc:sldMk cId="2724304952" sldId="301"/>
            <ac:spMk id="176" creationId="{00000000-0000-0000-0000-000000000000}"/>
          </ac:spMkLst>
        </pc:spChg>
      </pc:sldChg>
      <pc:sldChg chg="modSp add mod ord">
        <pc:chgData name="Ángel David Carrillo" userId="02855199ad941d4d" providerId="LiveId" clId="{8E9053E9-1EC5-4DEA-ACFE-3286EAFA3149}" dt="2021-08-30T11:29:53.868" v="4462" actId="20577"/>
        <pc:sldMkLst>
          <pc:docMk/>
          <pc:sldMk cId="1566030290" sldId="302"/>
        </pc:sldMkLst>
        <pc:spChg chg="mod">
          <ac:chgData name="Ángel David Carrillo" userId="02855199ad941d4d" providerId="LiveId" clId="{8E9053E9-1EC5-4DEA-ACFE-3286EAFA3149}" dt="2021-08-29T14:01:26.157" v="657" actId="20577"/>
          <ac:spMkLst>
            <pc:docMk/>
            <pc:sldMk cId="1566030290" sldId="302"/>
            <ac:spMk id="169" creationId="{00000000-0000-0000-0000-000000000000}"/>
          </ac:spMkLst>
        </pc:spChg>
        <pc:spChg chg="mod">
          <ac:chgData name="Ángel David Carrillo" userId="02855199ad941d4d" providerId="LiveId" clId="{8E9053E9-1EC5-4DEA-ACFE-3286EAFA3149}" dt="2021-08-30T11:29:53.868" v="4462" actId="20577"/>
          <ac:spMkLst>
            <pc:docMk/>
            <pc:sldMk cId="1566030290" sldId="302"/>
            <ac:spMk id="170" creationId="{00000000-0000-0000-0000-000000000000}"/>
          </ac:spMkLst>
        </pc:spChg>
      </pc:sldChg>
      <pc:sldChg chg="add del">
        <pc:chgData name="Ángel David Carrillo" userId="02855199ad941d4d" providerId="LiveId" clId="{8E9053E9-1EC5-4DEA-ACFE-3286EAFA3149}" dt="2021-08-29T14:05:01.350" v="661"/>
        <pc:sldMkLst>
          <pc:docMk/>
          <pc:sldMk cId="706475619" sldId="303"/>
        </pc:sldMkLst>
      </pc:sldChg>
      <pc:sldChg chg="add del">
        <pc:chgData name="Ángel David Carrillo" userId="02855199ad941d4d" providerId="LiveId" clId="{8E9053E9-1EC5-4DEA-ACFE-3286EAFA3149}" dt="2021-08-29T14:04:41.847" v="659"/>
        <pc:sldMkLst>
          <pc:docMk/>
          <pc:sldMk cId="2435525953" sldId="303"/>
        </pc:sldMkLst>
      </pc:sldChg>
      <pc:sldChg chg="addSp delSp modSp add mod ord modClrScheme chgLayout">
        <pc:chgData name="Ángel David Carrillo" userId="02855199ad941d4d" providerId="LiveId" clId="{8E9053E9-1EC5-4DEA-ACFE-3286EAFA3149}" dt="2021-08-30T14:36:06.413" v="7449" actId="2711"/>
        <pc:sldMkLst>
          <pc:docMk/>
          <pc:sldMk cId="3220076314" sldId="303"/>
        </pc:sldMkLst>
        <pc:spChg chg="add del mod ord">
          <ac:chgData name="Ángel David Carrillo" userId="02855199ad941d4d" providerId="LiveId" clId="{8E9053E9-1EC5-4DEA-ACFE-3286EAFA3149}" dt="2021-08-29T14:06:48.526" v="903" actId="478"/>
          <ac:spMkLst>
            <pc:docMk/>
            <pc:sldMk cId="3220076314" sldId="303"/>
            <ac:spMk id="2" creationId="{D459C305-C565-4300-83AF-C26199D100CE}"/>
          </ac:spMkLst>
        </pc:spChg>
        <pc:spChg chg="mod ord">
          <ac:chgData name="Ángel David Carrillo" userId="02855199ad941d4d" providerId="LiveId" clId="{8E9053E9-1EC5-4DEA-ACFE-3286EAFA3149}" dt="2021-08-29T14:06:44.919" v="902" actId="14100"/>
          <ac:spMkLst>
            <pc:docMk/>
            <pc:sldMk cId="3220076314" sldId="303"/>
            <ac:spMk id="184" creationId="{00000000-0000-0000-0000-000000000000}"/>
          </ac:spMkLst>
        </pc:spChg>
        <pc:spChg chg="mod ord">
          <ac:chgData name="Ángel David Carrillo" userId="02855199ad941d4d" providerId="LiveId" clId="{8E9053E9-1EC5-4DEA-ACFE-3286EAFA3149}" dt="2021-08-30T14:36:06.413" v="7449" actId="2711"/>
          <ac:spMkLst>
            <pc:docMk/>
            <pc:sldMk cId="3220076314" sldId="303"/>
            <ac:spMk id="185" creationId="{00000000-0000-0000-0000-000000000000}"/>
          </ac:spMkLst>
        </pc:spChg>
        <pc:spChg chg="mod ord">
          <ac:chgData name="Ángel David Carrillo" userId="02855199ad941d4d" providerId="LiveId" clId="{8E9053E9-1EC5-4DEA-ACFE-3286EAFA3149}" dt="2021-08-29T14:06:41.353" v="901" actId="700"/>
          <ac:spMkLst>
            <pc:docMk/>
            <pc:sldMk cId="3220076314" sldId="303"/>
            <ac:spMk id="186" creationId="{00000000-0000-0000-0000-000000000000}"/>
          </ac:spMkLst>
        </pc:spChg>
      </pc:sldChg>
      <pc:sldChg chg="addSp delSp modSp add mod">
        <pc:chgData name="Ángel David Carrillo" userId="02855199ad941d4d" providerId="LiveId" clId="{8E9053E9-1EC5-4DEA-ACFE-3286EAFA3149}" dt="2021-08-30T14:35:50.972" v="7445" actId="2711"/>
        <pc:sldMkLst>
          <pc:docMk/>
          <pc:sldMk cId="3500845519" sldId="304"/>
        </pc:sldMkLst>
        <pc:spChg chg="add del">
          <ac:chgData name="Ángel David Carrillo" userId="02855199ad941d4d" providerId="LiveId" clId="{8E9053E9-1EC5-4DEA-ACFE-3286EAFA3149}" dt="2021-08-29T14:09:10.806" v="1414" actId="22"/>
          <ac:spMkLst>
            <pc:docMk/>
            <pc:sldMk cId="3500845519" sldId="304"/>
            <ac:spMk id="7" creationId="{F3EF170F-CDE2-4EEF-9BF7-901D0FBBDD0C}"/>
          </ac:spMkLst>
        </pc:spChg>
        <pc:spChg chg="add mod">
          <ac:chgData name="Ángel David Carrillo" userId="02855199ad941d4d" providerId="LiveId" clId="{8E9053E9-1EC5-4DEA-ACFE-3286EAFA3149}" dt="2021-08-29T14:13:00.473" v="1986" actId="20577"/>
          <ac:spMkLst>
            <pc:docMk/>
            <pc:sldMk cId="3500845519" sldId="304"/>
            <ac:spMk id="9" creationId="{EC2A647A-286E-4DFC-938C-6F160ED1A21B}"/>
          </ac:spMkLst>
        </pc:spChg>
        <pc:spChg chg="mod">
          <ac:chgData name="Ángel David Carrillo" userId="02855199ad941d4d" providerId="LiveId" clId="{8E9053E9-1EC5-4DEA-ACFE-3286EAFA3149}" dt="2021-08-29T14:08:15.453" v="1299" actId="20577"/>
          <ac:spMkLst>
            <pc:docMk/>
            <pc:sldMk cId="3500845519" sldId="304"/>
            <ac:spMk id="184" creationId="{00000000-0000-0000-0000-000000000000}"/>
          </ac:spMkLst>
        </pc:spChg>
        <pc:spChg chg="mod">
          <ac:chgData name="Ángel David Carrillo" userId="02855199ad941d4d" providerId="LiveId" clId="{8E9053E9-1EC5-4DEA-ACFE-3286EAFA3149}" dt="2021-08-30T14:35:50.972" v="7445" actId="2711"/>
          <ac:spMkLst>
            <pc:docMk/>
            <pc:sldMk cId="3500845519" sldId="304"/>
            <ac:spMk id="185" creationId="{00000000-0000-0000-0000-000000000000}"/>
          </ac:spMkLst>
        </pc:spChg>
      </pc:sldChg>
      <pc:sldChg chg="modSp add mod ord">
        <pc:chgData name="Ángel David Carrillo" userId="02855199ad941d4d" providerId="LiveId" clId="{8E9053E9-1EC5-4DEA-ACFE-3286EAFA3149}" dt="2021-08-30T14:36:22.438" v="7450" actId="2711"/>
        <pc:sldMkLst>
          <pc:docMk/>
          <pc:sldMk cId="3981533716" sldId="305"/>
        </pc:sldMkLst>
        <pc:spChg chg="mod">
          <ac:chgData name="Ángel David Carrillo" userId="02855199ad941d4d" providerId="LiveId" clId="{8E9053E9-1EC5-4DEA-ACFE-3286EAFA3149}" dt="2021-08-29T14:13:35.566" v="2019" actId="20577"/>
          <ac:spMkLst>
            <pc:docMk/>
            <pc:sldMk cId="3981533716" sldId="305"/>
            <ac:spMk id="184" creationId="{00000000-0000-0000-0000-000000000000}"/>
          </ac:spMkLst>
        </pc:spChg>
        <pc:spChg chg="mod">
          <ac:chgData name="Ángel David Carrillo" userId="02855199ad941d4d" providerId="LiveId" clId="{8E9053E9-1EC5-4DEA-ACFE-3286EAFA3149}" dt="2021-08-30T14:36:22.438" v="7450" actId="2711"/>
          <ac:spMkLst>
            <pc:docMk/>
            <pc:sldMk cId="3981533716" sldId="305"/>
            <ac:spMk id="185" creationId="{00000000-0000-0000-0000-000000000000}"/>
          </ac:spMkLst>
        </pc:spChg>
      </pc:sldChg>
      <pc:sldChg chg="addSp delSp modSp new mod modClrScheme delAnim modAnim chgLayout">
        <pc:chgData name="Ángel David Carrillo" userId="02855199ad941d4d" providerId="LiveId" clId="{8E9053E9-1EC5-4DEA-ACFE-3286EAFA3149}" dt="2021-08-30T14:35:37.937" v="7444"/>
        <pc:sldMkLst>
          <pc:docMk/>
          <pc:sldMk cId="802033965" sldId="306"/>
        </pc:sldMkLst>
        <pc:spChg chg="del mod ord">
          <ac:chgData name="Ángel David Carrillo" userId="02855199ad941d4d" providerId="LiveId" clId="{8E9053E9-1EC5-4DEA-ACFE-3286EAFA3149}" dt="2021-08-29T14:14:56.733" v="2382" actId="700"/>
          <ac:spMkLst>
            <pc:docMk/>
            <pc:sldMk cId="802033965" sldId="306"/>
            <ac:spMk id="2" creationId="{61DF18F5-6351-4E43-8DC1-58B9C0674923}"/>
          </ac:spMkLst>
        </pc:spChg>
        <pc:spChg chg="del">
          <ac:chgData name="Ángel David Carrillo" userId="02855199ad941d4d" providerId="LiveId" clId="{8E9053E9-1EC5-4DEA-ACFE-3286EAFA3149}" dt="2021-08-29T14:14:56.733" v="2382" actId="700"/>
          <ac:spMkLst>
            <pc:docMk/>
            <pc:sldMk cId="802033965" sldId="306"/>
            <ac:spMk id="3" creationId="{63238C7C-7997-4488-A29E-0F84B804AF0F}"/>
          </ac:spMkLst>
        </pc:spChg>
        <pc:spChg chg="add del mod">
          <ac:chgData name="Ángel David Carrillo" userId="02855199ad941d4d" providerId="LiveId" clId="{8E9053E9-1EC5-4DEA-ACFE-3286EAFA3149}" dt="2021-08-30T14:32:47.313" v="7413" actId="478"/>
          <ac:spMkLst>
            <pc:docMk/>
            <pc:sldMk cId="802033965" sldId="306"/>
            <ac:spMk id="4" creationId="{04262559-9D4B-4C2C-96C7-00DF61F47E60}"/>
          </ac:spMkLst>
        </pc:spChg>
        <pc:spChg chg="del">
          <ac:chgData name="Ángel David Carrillo" userId="02855199ad941d4d" providerId="LiveId" clId="{8E9053E9-1EC5-4DEA-ACFE-3286EAFA3149}" dt="2021-08-29T14:14:56.733" v="2382" actId="700"/>
          <ac:spMkLst>
            <pc:docMk/>
            <pc:sldMk cId="802033965" sldId="306"/>
            <ac:spMk id="4" creationId="{598EE07A-72C2-49DB-A7D1-0D3F8A0EFE87}"/>
          </ac:spMkLst>
        </pc:spChg>
        <pc:spChg chg="mod ord">
          <ac:chgData name="Ángel David Carrillo" userId="02855199ad941d4d" providerId="LiveId" clId="{8E9053E9-1EC5-4DEA-ACFE-3286EAFA3149}" dt="2021-08-30T14:35:04.360" v="7434" actId="1076"/>
          <ac:spMkLst>
            <pc:docMk/>
            <pc:sldMk cId="802033965" sldId="306"/>
            <ac:spMk id="5" creationId="{FEF1F624-7156-435E-BD7A-F8855E7036DF}"/>
          </ac:spMkLst>
        </pc:spChg>
        <pc:spChg chg="add del mod ord">
          <ac:chgData name="Ángel David Carrillo" userId="02855199ad941d4d" providerId="LiveId" clId="{8E9053E9-1EC5-4DEA-ACFE-3286EAFA3149}" dt="2021-08-30T14:34:31.525" v="7424" actId="478"/>
          <ac:spMkLst>
            <pc:docMk/>
            <pc:sldMk cId="802033965" sldId="306"/>
            <ac:spMk id="6" creationId="{F5266BC5-19AA-4DD3-8D18-38CF8CA4AB88}"/>
          </ac:spMkLst>
        </pc:spChg>
        <pc:spChg chg="add mod">
          <ac:chgData name="Ángel David Carrillo" userId="02855199ad941d4d" providerId="LiveId" clId="{8E9053E9-1EC5-4DEA-ACFE-3286EAFA3149}" dt="2021-08-30T14:34:57.665" v="7432" actId="14100"/>
          <ac:spMkLst>
            <pc:docMk/>
            <pc:sldMk cId="802033965" sldId="306"/>
            <ac:spMk id="7" creationId="{F4117984-1180-41C1-92C5-E7E743392A7E}"/>
          </ac:spMkLst>
        </pc:spChg>
        <pc:spChg chg="add del">
          <ac:chgData name="Ángel David Carrillo" userId="02855199ad941d4d" providerId="LiveId" clId="{8E9053E9-1EC5-4DEA-ACFE-3286EAFA3149}" dt="2021-08-29T14:15:14.923" v="2434" actId="22"/>
          <ac:spMkLst>
            <pc:docMk/>
            <pc:sldMk cId="802033965" sldId="306"/>
            <ac:spMk id="8" creationId="{DEF3FB27-04EC-4756-83E7-3190EF1EF2D7}"/>
          </ac:spMkLst>
        </pc:spChg>
        <pc:spChg chg="add del mod">
          <ac:chgData name="Ángel David Carrillo" userId="02855199ad941d4d" providerId="LiveId" clId="{8E9053E9-1EC5-4DEA-ACFE-3286EAFA3149}" dt="2021-08-30T14:33:57.673" v="7414" actId="478"/>
          <ac:spMkLst>
            <pc:docMk/>
            <pc:sldMk cId="802033965" sldId="306"/>
            <ac:spMk id="10" creationId="{528CC2FB-6222-404F-94FE-5EF47B03B39F}"/>
          </ac:spMkLst>
        </pc:spChg>
        <pc:spChg chg="add mod">
          <ac:chgData name="Ángel David Carrillo" userId="02855199ad941d4d" providerId="LiveId" clId="{8E9053E9-1EC5-4DEA-ACFE-3286EAFA3149}" dt="2021-08-30T14:34:40.191" v="7427" actId="20577"/>
          <ac:spMkLst>
            <pc:docMk/>
            <pc:sldMk cId="802033965" sldId="306"/>
            <ac:spMk id="14" creationId="{B985F481-DDF9-4ADE-AAB6-87E3CBDADE8E}"/>
          </ac:spMkLst>
        </pc:spChg>
        <pc:picChg chg="add mod">
          <ac:chgData name="Ángel David Carrillo" userId="02855199ad941d4d" providerId="LiveId" clId="{8E9053E9-1EC5-4DEA-ACFE-3286EAFA3149}" dt="2021-08-30T14:35:07.174" v="7435" actId="1076"/>
          <ac:picMkLst>
            <pc:docMk/>
            <pc:sldMk cId="802033965" sldId="306"/>
            <ac:picMk id="8" creationId="{8BA4ED28-9DBE-49AD-9FEB-A5C96922C910}"/>
          </ac:picMkLst>
        </pc:picChg>
        <pc:picChg chg="add mod">
          <ac:chgData name="Ángel David Carrillo" userId="02855199ad941d4d" providerId="LiveId" clId="{8E9053E9-1EC5-4DEA-ACFE-3286EAFA3149}" dt="2021-08-30T14:35:07.174" v="7435" actId="1076"/>
          <ac:picMkLst>
            <pc:docMk/>
            <pc:sldMk cId="802033965" sldId="306"/>
            <ac:picMk id="9" creationId="{23268764-0B5F-4335-92FE-2B908E511703}"/>
          </ac:picMkLst>
        </pc:picChg>
        <pc:picChg chg="add mod">
          <ac:chgData name="Ángel David Carrillo" userId="02855199ad941d4d" providerId="LiveId" clId="{8E9053E9-1EC5-4DEA-ACFE-3286EAFA3149}" dt="2021-08-30T14:35:07.174" v="7435" actId="1076"/>
          <ac:picMkLst>
            <pc:docMk/>
            <pc:sldMk cId="802033965" sldId="306"/>
            <ac:picMk id="11" creationId="{8D2B71E3-8E70-4932-B79F-67B39664D442}"/>
          </ac:picMkLst>
        </pc:picChg>
        <pc:cxnChg chg="add mod">
          <ac:chgData name="Ángel David Carrillo" userId="02855199ad941d4d" providerId="LiveId" clId="{8E9053E9-1EC5-4DEA-ACFE-3286EAFA3149}" dt="2021-08-30T14:35:07.174" v="7435" actId="1076"/>
          <ac:cxnSpMkLst>
            <pc:docMk/>
            <pc:sldMk cId="802033965" sldId="306"/>
            <ac:cxnSpMk id="12" creationId="{E98AE4DC-7A6B-48DB-9C7E-A2373AA8880E}"/>
          </ac:cxnSpMkLst>
        </pc:cxnChg>
        <pc:cxnChg chg="add mod">
          <ac:chgData name="Ángel David Carrillo" userId="02855199ad941d4d" providerId="LiveId" clId="{8E9053E9-1EC5-4DEA-ACFE-3286EAFA3149}" dt="2021-08-30T14:35:07.174" v="7435" actId="1076"/>
          <ac:cxnSpMkLst>
            <pc:docMk/>
            <pc:sldMk cId="802033965" sldId="306"/>
            <ac:cxnSpMk id="13" creationId="{D05DD350-6B06-4B82-890D-21871B1348A3}"/>
          </ac:cxnSpMkLst>
        </pc:cxnChg>
      </pc:sldChg>
      <pc:sldChg chg="addSp delSp modSp add mod ord">
        <pc:chgData name="Ángel David Carrillo" userId="02855199ad941d4d" providerId="LiveId" clId="{8E9053E9-1EC5-4DEA-ACFE-3286EAFA3149}" dt="2021-08-30T14:36:33.914" v="7453" actId="2711"/>
        <pc:sldMkLst>
          <pc:docMk/>
          <pc:sldMk cId="2194785355" sldId="307"/>
        </pc:sldMkLst>
        <pc:spChg chg="add del mod">
          <ac:chgData name="Ángel David Carrillo" userId="02855199ad941d4d" providerId="LiveId" clId="{8E9053E9-1EC5-4DEA-ACFE-3286EAFA3149}" dt="2021-08-29T14:18:14.509" v="2826" actId="478"/>
          <ac:spMkLst>
            <pc:docMk/>
            <pc:sldMk cId="2194785355" sldId="307"/>
            <ac:spMk id="3" creationId="{33D08B64-006F-4552-84B0-416D39F4EE6E}"/>
          </ac:spMkLst>
        </pc:spChg>
        <pc:spChg chg="add mod">
          <ac:chgData name="Ángel David Carrillo" userId="02855199ad941d4d" providerId="LiveId" clId="{8E9053E9-1EC5-4DEA-ACFE-3286EAFA3149}" dt="2021-08-30T14:36:30.412" v="7452" actId="2711"/>
          <ac:spMkLst>
            <pc:docMk/>
            <pc:sldMk cId="2194785355" sldId="307"/>
            <ac:spMk id="7" creationId="{76C32BF9-A668-4D51-81F5-5AC0B5CE02EE}"/>
          </ac:spMkLst>
        </pc:spChg>
        <pc:spChg chg="mod">
          <ac:chgData name="Ángel David Carrillo" userId="02855199ad941d4d" providerId="LiveId" clId="{8E9053E9-1EC5-4DEA-ACFE-3286EAFA3149}" dt="2021-08-30T14:36:27.785" v="7451" actId="2711"/>
          <ac:spMkLst>
            <pc:docMk/>
            <pc:sldMk cId="2194785355" sldId="307"/>
            <ac:spMk id="9" creationId="{EC2A647A-286E-4DFC-938C-6F160ED1A21B}"/>
          </ac:spMkLst>
        </pc:spChg>
        <pc:spChg chg="add mod">
          <ac:chgData name="Ángel David Carrillo" userId="02855199ad941d4d" providerId="LiveId" clId="{8E9053E9-1EC5-4DEA-ACFE-3286EAFA3149}" dt="2021-08-30T14:36:33.914" v="7453" actId="2711"/>
          <ac:spMkLst>
            <pc:docMk/>
            <pc:sldMk cId="2194785355" sldId="307"/>
            <ac:spMk id="10" creationId="{0188663B-4010-48FA-B3EA-55A93ED13A4A}"/>
          </ac:spMkLst>
        </pc:spChg>
        <pc:spChg chg="mod">
          <ac:chgData name="Ángel David Carrillo" userId="02855199ad941d4d" providerId="LiveId" clId="{8E9053E9-1EC5-4DEA-ACFE-3286EAFA3149}" dt="2021-08-29T14:16:38.792" v="2466" actId="20577"/>
          <ac:spMkLst>
            <pc:docMk/>
            <pc:sldMk cId="2194785355" sldId="307"/>
            <ac:spMk id="184" creationId="{00000000-0000-0000-0000-000000000000}"/>
          </ac:spMkLst>
        </pc:spChg>
        <pc:spChg chg="del">
          <ac:chgData name="Ángel David Carrillo" userId="02855199ad941d4d" providerId="LiveId" clId="{8E9053E9-1EC5-4DEA-ACFE-3286EAFA3149}" dt="2021-08-29T14:18:12.212" v="2825" actId="478"/>
          <ac:spMkLst>
            <pc:docMk/>
            <pc:sldMk cId="2194785355" sldId="307"/>
            <ac:spMk id="185" creationId="{00000000-0000-0000-0000-000000000000}"/>
          </ac:spMkLst>
        </pc:spChg>
      </pc:sldChg>
      <pc:sldChg chg="addSp delSp modSp new mod modClrScheme chgLayout">
        <pc:chgData name="Ángel David Carrillo" userId="02855199ad941d4d" providerId="LiveId" clId="{8E9053E9-1EC5-4DEA-ACFE-3286EAFA3149}" dt="2021-08-30T14:36:38.965" v="7454" actId="2711"/>
        <pc:sldMkLst>
          <pc:docMk/>
          <pc:sldMk cId="2240229382" sldId="308"/>
        </pc:sldMkLst>
        <pc:spChg chg="del mod ord">
          <ac:chgData name="Ángel David Carrillo" userId="02855199ad941d4d" providerId="LiveId" clId="{8E9053E9-1EC5-4DEA-ACFE-3286EAFA3149}" dt="2021-08-29T14:29:45.760" v="3224" actId="700"/>
          <ac:spMkLst>
            <pc:docMk/>
            <pc:sldMk cId="2240229382" sldId="308"/>
            <ac:spMk id="2" creationId="{9C70BD7C-6A41-4A4E-ABDA-A3CA6F30FD41}"/>
          </ac:spMkLst>
        </pc:spChg>
        <pc:spChg chg="del mod ord">
          <ac:chgData name="Ángel David Carrillo" userId="02855199ad941d4d" providerId="LiveId" clId="{8E9053E9-1EC5-4DEA-ACFE-3286EAFA3149}" dt="2021-08-29T14:29:45.760" v="3224" actId="700"/>
          <ac:spMkLst>
            <pc:docMk/>
            <pc:sldMk cId="2240229382" sldId="308"/>
            <ac:spMk id="3" creationId="{289F21A8-1CF7-4442-A06F-7DFB5410DF0F}"/>
          </ac:spMkLst>
        </pc:spChg>
        <pc:spChg chg="del">
          <ac:chgData name="Ángel David Carrillo" userId="02855199ad941d4d" providerId="LiveId" clId="{8E9053E9-1EC5-4DEA-ACFE-3286EAFA3149}" dt="2021-08-29T14:29:45.760" v="3224" actId="700"/>
          <ac:spMkLst>
            <pc:docMk/>
            <pc:sldMk cId="2240229382" sldId="308"/>
            <ac:spMk id="4" creationId="{1D0B7EE6-BA89-49D1-BC2C-E6E74783938D}"/>
          </ac:spMkLst>
        </pc:spChg>
        <pc:spChg chg="mod ord">
          <ac:chgData name="Ángel David Carrillo" userId="02855199ad941d4d" providerId="LiveId" clId="{8E9053E9-1EC5-4DEA-ACFE-3286EAFA3149}" dt="2021-08-29T14:29:45.760" v="3224" actId="700"/>
          <ac:spMkLst>
            <pc:docMk/>
            <pc:sldMk cId="2240229382" sldId="308"/>
            <ac:spMk id="5" creationId="{56539FC5-974C-4B8D-8D0C-B28F6908CB87}"/>
          </ac:spMkLst>
        </pc:spChg>
        <pc:spChg chg="add mod ord">
          <ac:chgData name="Ángel David Carrillo" userId="02855199ad941d4d" providerId="LiveId" clId="{8E9053E9-1EC5-4DEA-ACFE-3286EAFA3149}" dt="2021-08-29T14:29:55.197" v="3262" actId="20577"/>
          <ac:spMkLst>
            <pc:docMk/>
            <pc:sldMk cId="2240229382" sldId="308"/>
            <ac:spMk id="6" creationId="{7FFF1F5B-F6C1-43A3-BD6F-37314F012D54}"/>
          </ac:spMkLst>
        </pc:spChg>
        <pc:spChg chg="add mod ord">
          <ac:chgData name="Ángel David Carrillo" userId="02855199ad941d4d" providerId="LiveId" clId="{8E9053E9-1EC5-4DEA-ACFE-3286EAFA3149}" dt="2021-08-30T14:36:38.965" v="7454" actId="2711"/>
          <ac:spMkLst>
            <pc:docMk/>
            <pc:sldMk cId="2240229382" sldId="308"/>
            <ac:spMk id="7" creationId="{EB9E040D-1B27-4E66-B118-0CE29081F01E}"/>
          </ac:spMkLst>
        </pc:spChg>
        <pc:graphicFrameChg chg="add del mod">
          <ac:chgData name="Ángel David Carrillo" userId="02855199ad941d4d" providerId="LiveId" clId="{8E9053E9-1EC5-4DEA-ACFE-3286EAFA3149}" dt="2021-08-29T14:30:31.655" v="3413"/>
          <ac:graphicFrameMkLst>
            <pc:docMk/>
            <pc:sldMk cId="2240229382" sldId="308"/>
            <ac:graphicFrameMk id="8" creationId="{C806B882-8748-4B7B-9836-981A40C2885F}"/>
          </ac:graphicFrameMkLst>
        </pc:graphicFrameChg>
        <pc:graphicFrameChg chg="add mod modGraphic">
          <ac:chgData name="Ángel David Carrillo" userId="02855199ad941d4d" providerId="LiveId" clId="{8E9053E9-1EC5-4DEA-ACFE-3286EAFA3149}" dt="2021-08-29T14:45:45.105" v="3852" actId="1076"/>
          <ac:graphicFrameMkLst>
            <pc:docMk/>
            <pc:sldMk cId="2240229382" sldId="308"/>
            <ac:graphicFrameMk id="9" creationId="{6EB193E8-C6D5-4630-898A-D72AA612F949}"/>
          </ac:graphicFrameMkLst>
        </pc:graphicFrameChg>
        <pc:picChg chg="add mod">
          <ac:chgData name="Ángel David Carrillo" userId="02855199ad941d4d" providerId="LiveId" clId="{8E9053E9-1EC5-4DEA-ACFE-3286EAFA3149}" dt="2021-08-29T14:35:05.964" v="3672"/>
          <ac:picMkLst>
            <pc:docMk/>
            <pc:sldMk cId="2240229382" sldId="308"/>
            <ac:picMk id="10" creationId="{DC72ECC8-D52A-4F8E-A93B-F65890447850}"/>
          </ac:picMkLst>
        </pc:picChg>
      </pc:sldChg>
      <pc:sldChg chg="addSp delSp modSp new mod ord modClrScheme chgLayout">
        <pc:chgData name="Ángel David Carrillo" userId="02855199ad941d4d" providerId="LiveId" clId="{8E9053E9-1EC5-4DEA-ACFE-3286EAFA3149}" dt="2021-08-30T10:21:45.031" v="4063"/>
        <pc:sldMkLst>
          <pc:docMk/>
          <pc:sldMk cId="507193752" sldId="309"/>
        </pc:sldMkLst>
        <pc:spChg chg="del">
          <ac:chgData name="Ángel David Carrillo" userId="02855199ad941d4d" providerId="LiveId" clId="{8E9053E9-1EC5-4DEA-ACFE-3286EAFA3149}" dt="2021-08-29T14:54:38.765" v="3859" actId="700"/>
          <ac:spMkLst>
            <pc:docMk/>
            <pc:sldMk cId="507193752" sldId="309"/>
            <ac:spMk id="2" creationId="{DC92B456-53BF-4BE2-A938-83D70E59D3FE}"/>
          </ac:spMkLst>
        </pc:spChg>
        <pc:spChg chg="del">
          <ac:chgData name="Ángel David Carrillo" userId="02855199ad941d4d" providerId="LiveId" clId="{8E9053E9-1EC5-4DEA-ACFE-3286EAFA3149}" dt="2021-08-29T14:54:38.765" v="3859" actId="700"/>
          <ac:spMkLst>
            <pc:docMk/>
            <pc:sldMk cId="507193752" sldId="309"/>
            <ac:spMk id="3" creationId="{BD9BF6D4-07B4-4B46-99A9-F2629893743D}"/>
          </ac:spMkLst>
        </pc:spChg>
        <pc:spChg chg="mod ord">
          <ac:chgData name="Ángel David Carrillo" userId="02855199ad941d4d" providerId="LiveId" clId="{8E9053E9-1EC5-4DEA-ACFE-3286EAFA3149}" dt="2021-08-29T14:58:00.924" v="4016" actId="700"/>
          <ac:spMkLst>
            <pc:docMk/>
            <pc:sldMk cId="507193752" sldId="309"/>
            <ac:spMk id="4" creationId="{6022A2A4-8421-4FB2-93F8-DE1233FA6FAC}"/>
          </ac:spMkLst>
        </pc:spChg>
        <pc:spChg chg="mod">
          <ac:chgData name="Ángel David Carrillo" userId="02855199ad941d4d" providerId="LiveId" clId="{8E9053E9-1EC5-4DEA-ACFE-3286EAFA3149}" dt="2021-08-29T14:54:32.437" v="3855"/>
          <ac:spMkLst>
            <pc:docMk/>
            <pc:sldMk cId="507193752" sldId="309"/>
            <ac:spMk id="7" creationId="{7BB09461-CEC2-4663-81AB-90C96CAA26F4}"/>
          </ac:spMkLst>
        </pc:spChg>
        <pc:spChg chg="mod">
          <ac:chgData name="Ángel David Carrillo" userId="02855199ad941d4d" providerId="LiveId" clId="{8E9053E9-1EC5-4DEA-ACFE-3286EAFA3149}" dt="2021-08-29T14:54:32.437" v="3855"/>
          <ac:spMkLst>
            <pc:docMk/>
            <pc:sldMk cId="507193752" sldId="309"/>
            <ac:spMk id="8" creationId="{D4C8B50E-CA6A-438C-BF8A-DFD7B20E5AC6}"/>
          </ac:spMkLst>
        </pc:spChg>
        <pc:spChg chg="mod">
          <ac:chgData name="Ángel David Carrillo" userId="02855199ad941d4d" providerId="LiveId" clId="{8E9053E9-1EC5-4DEA-ACFE-3286EAFA3149}" dt="2021-08-29T14:54:40.055" v="3860"/>
          <ac:spMkLst>
            <pc:docMk/>
            <pc:sldMk cId="507193752" sldId="309"/>
            <ac:spMk id="13" creationId="{A111C9E4-1E3A-41E2-A956-E3328A977E13}"/>
          </ac:spMkLst>
        </pc:spChg>
        <pc:spChg chg="mod">
          <ac:chgData name="Ángel David Carrillo" userId="02855199ad941d4d" providerId="LiveId" clId="{8E9053E9-1EC5-4DEA-ACFE-3286EAFA3149}" dt="2021-08-29T14:54:40.055" v="3860"/>
          <ac:spMkLst>
            <pc:docMk/>
            <pc:sldMk cId="507193752" sldId="309"/>
            <ac:spMk id="14" creationId="{51BEBB35-70B9-4B13-B4B2-0DB7B0F71FCB}"/>
          </ac:spMkLst>
        </pc:spChg>
        <pc:spChg chg="add del mod ord">
          <ac:chgData name="Ángel David Carrillo" userId="02855199ad941d4d" providerId="LiveId" clId="{8E9053E9-1EC5-4DEA-ACFE-3286EAFA3149}" dt="2021-08-29T14:57:30.298" v="4011" actId="478"/>
          <ac:spMkLst>
            <pc:docMk/>
            <pc:sldMk cId="507193752" sldId="309"/>
            <ac:spMk id="17" creationId="{1943B554-239D-4852-A910-6D3C53FC8166}"/>
          </ac:spMkLst>
        </pc:spChg>
        <pc:spChg chg="add mod ord">
          <ac:chgData name="Ángel David Carrillo" userId="02855199ad941d4d" providerId="LiveId" clId="{8E9053E9-1EC5-4DEA-ACFE-3286EAFA3149}" dt="2021-08-29T14:58:46.239" v="4028" actId="113"/>
          <ac:spMkLst>
            <pc:docMk/>
            <pc:sldMk cId="507193752" sldId="309"/>
            <ac:spMk id="18" creationId="{1B16460D-FE8B-4554-99C5-3D71B97B6349}"/>
          </ac:spMkLst>
        </pc:spChg>
        <pc:spChg chg="add mod">
          <ac:chgData name="Ángel David Carrillo" userId="02855199ad941d4d" providerId="LiveId" clId="{8E9053E9-1EC5-4DEA-ACFE-3286EAFA3149}" dt="2021-08-29T14:57:37.391" v="4013"/>
          <ac:spMkLst>
            <pc:docMk/>
            <pc:sldMk cId="507193752" sldId="309"/>
            <ac:spMk id="19" creationId="{4D98CB23-F066-4459-A7CB-D10E23A21CDF}"/>
          </ac:spMkLst>
        </pc:spChg>
        <pc:spChg chg="mod">
          <ac:chgData name="Ángel David Carrillo" userId="02855199ad941d4d" providerId="LiveId" clId="{8E9053E9-1EC5-4DEA-ACFE-3286EAFA3149}" dt="2021-08-29T14:58:17.399" v="4021"/>
          <ac:spMkLst>
            <pc:docMk/>
            <pc:sldMk cId="507193752" sldId="309"/>
            <ac:spMk id="22" creationId="{90BE5DDE-C4F8-4EAA-8F97-61138FF6BBFA}"/>
          </ac:spMkLst>
        </pc:spChg>
        <pc:spChg chg="mod">
          <ac:chgData name="Ángel David Carrillo" userId="02855199ad941d4d" providerId="LiveId" clId="{8E9053E9-1EC5-4DEA-ACFE-3286EAFA3149}" dt="2021-08-29T14:58:17.399" v="4021"/>
          <ac:spMkLst>
            <pc:docMk/>
            <pc:sldMk cId="507193752" sldId="309"/>
            <ac:spMk id="23" creationId="{F19B32F4-80CA-435B-9CC6-4650226CBDC7}"/>
          </ac:spMkLst>
        </pc:spChg>
        <pc:grpChg chg="add del mod">
          <ac:chgData name="Ángel David Carrillo" userId="02855199ad941d4d" providerId="LiveId" clId="{8E9053E9-1EC5-4DEA-ACFE-3286EAFA3149}" dt="2021-08-29T14:54:35.738" v="3858"/>
          <ac:grpSpMkLst>
            <pc:docMk/>
            <pc:sldMk cId="507193752" sldId="309"/>
            <ac:grpSpMk id="5" creationId="{F245002A-4671-480D-AF82-B1DC0E4EBC01}"/>
          </ac:grpSpMkLst>
        </pc:grpChg>
        <pc:grpChg chg="add del mod">
          <ac:chgData name="Ángel David Carrillo" userId="02855199ad941d4d" providerId="LiveId" clId="{8E9053E9-1EC5-4DEA-ACFE-3286EAFA3149}" dt="2021-08-29T14:58:15.401" v="4020" actId="478"/>
          <ac:grpSpMkLst>
            <pc:docMk/>
            <pc:sldMk cId="507193752" sldId="309"/>
            <ac:grpSpMk id="11" creationId="{CB14C754-623D-4730-B3D8-CF28C2725C05}"/>
          </ac:grpSpMkLst>
        </pc:grpChg>
        <pc:grpChg chg="add mod">
          <ac:chgData name="Ángel David Carrillo" userId="02855199ad941d4d" providerId="LiveId" clId="{8E9053E9-1EC5-4DEA-ACFE-3286EAFA3149}" dt="2021-08-29T14:58:33.762" v="4025" actId="1076"/>
          <ac:grpSpMkLst>
            <pc:docMk/>
            <pc:sldMk cId="507193752" sldId="309"/>
            <ac:grpSpMk id="20" creationId="{A2622D64-8A8C-471E-A6A7-C6265874E3CB}"/>
          </ac:grpSpMkLst>
        </pc:grpChg>
        <pc:picChg chg="mod">
          <ac:chgData name="Ángel David Carrillo" userId="02855199ad941d4d" providerId="LiveId" clId="{8E9053E9-1EC5-4DEA-ACFE-3286EAFA3149}" dt="2021-08-29T14:54:32.437" v="3855"/>
          <ac:picMkLst>
            <pc:docMk/>
            <pc:sldMk cId="507193752" sldId="309"/>
            <ac:picMk id="6" creationId="{2789B060-89E0-40A0-B654-E8DFFC9A3457}"/>
          </ac:picMkLst>
        </pc:picChg>
        <pc:picChg chg="mod">
          <ac:chgData name="Ángel David Carrillo" userId="02855199ad941d4d" providerId="LiveId" clId="{8E9053E9-1EC5-4DEA-ACFE-3286EAFA3149}" dt="2021-08-29T14:54:32.437" v="3855"/>
          <ac:picMkLst>
            <pc:docMk/>
            <pc:sldMk cId="507193752" sldId="309"/>
            <ac:picMk id="9" creationId="{96435298-DB80-4A8A-B02F-8EB58264066E}"/>
          </ac:picMkLst>
        </pc:picChg>
        <pc:picChg chg="mod">
          <ac:chgData name="Ángel David Carrillo" userId="02855199ad941d4d" providerId="LiveId" clId="{8E9053E9-1EC5-4DEA-ACFE-3286EAFA3149}" dt="2021-08-29T14:54:32.437" v="3855"/>
          <ac:picMkLst>
            <pc:docMk/>
            <pc:sldMk cId="507193752" sldId="309"/>
            <ac:picMk id="10" creationId="{F43FAED1-3BBE-408A-BA47-43289D2D926E}"/>
          </ac:picMkLst>
        </pc:picChg>
        <pc:picChg chg="mod">
          <ac:chgData name="Ángel David Carrillo" userId="02855199ad941d4d" providerId="LiveId" clId="{8E9053E9-1EC5-4DEA-ACFE-3286EAFA3149}" dt="2021-08-29T14:54:40.055" v="3860"/>
          <ac:picMkLst>
            <pc:docMk/>
            <pc:sldMk cId="507193752" sldId="309"/>
            <ac:picMk id="12" creationId="{AF8D68F0-422E-4EB1-ADB3-246DB7970654}"/>
          </ac:picMkLst>
        </pc:picChg>
        <pc:picChg chg="mod">
          <ac:chgData name="Ángel David Carrillo" userId="02855199ad941d4d" providerId="LiveId" clId="{8E9053E9-1EC5-4DEA-ACFE-3286EAFA3149}" dt="2021-08-29T14:54:40.055" v="3860"/>
          <ac:picMkLst>
            <pc:docMk/>
            <pc:sldMk cId="507193752" sldId="309"/>
            <ac:picMk id="15" creationId="{82488C03-E5B2-49BC-8D25-4DB75691446F}"/>
          </ac:picMkLst>
        </pc:picChg>
        <pc:picChg chg="mod">
          <ac:chgData name="Ángel David Carrillo" userId="02855199ad941d4d" providerId="LiveId" clId="{8E9053E9-1EC5-4DEA-ACFE-3286EAFA3149}" dt="2021-08-29T14:54:40.055" v="3860"/>
          <ac:picMkLst>
            <pc:docMk/>
            <pc:sldMk cId="507193752" sldId="309"/>
            <ac:picMk id="16" creationId="{D3AB0753-3B7D-48EA-8637-308B718E9F3A}"/>
          </ac:picMkLst>
        </pc:picChg>
        <pc:picChg chg="mod">
          <ac:chgData name="Ángel David Carrillo" userId="02855199ad941d4d" providerId="LiveId" clId="{8E9053E9-1EC5-4DEA-ACFE-3286EAFA3149}" dt="2021-08-29T14:58:17.399" v="4021"/>
          <ac:picMkLst>
            <pc:docMk/>
            <pc:sldMk cId="507193752" sldId="309"/>
            <ac:picMk id="21" creationId="{932116DB-2A55-4468-AD89-2C42D25AE625}"/>
          </ac:picMkLst>
        </pc:picChg>
        <pc:picChg chg="mod">
          <ac:chgData name="Ángel David Carrillo" userId="02855199ad941d4d" providerId="LiveId" clId="{8E9053E9-1EC5-4DEA-ACFE-3286EAFA3149}" dt="2021-08-29T14:58:17.399" v="4021"/>
          <ac:picMkLst>
            <pc:docMk/>
            <pc:sldMk cId="507193752" sldId="309"/>
            <ac:picMk id="24" creationId="{E3918CB2-77A7-4377-BD2F-2398F91AF2D1}"/>
          </ac:picMkLst>
        </pc:picChg>
        <pc:picChg chg="mod">
          <ac:chgData name="Ángel David Carrillo" userId="02855199ad941d4d" providerId="LiveId" clId="{8E9053E9-1EC5-4DEA-ACFE-3286EAFA3149}" dt="2021-08-29T14:58:17.399" v="4021"/>
          <ac:picMkLst>
            <pc:docMk/>
            <pc:sldMk cId="507193752" sldId="309"/>
            <ac:picMk id="25" creationId="{A59F8008-20F3-44E2-A0A3-E986C155870B}"/>
          </ac:picMkLst>
        </pc:picChg>
      </pc:sldChg>
      <pc:sldChg chg="modSp add mod ord">
        <pc:chgData name="Ángel David Carrillo" userId="02855199ad941d4d" providerId="LiveId" clId="{8E9053E9-1EC5-4DEA-ACFE-3286EAFA3149}" dt="2021-08-30T11:57:56.014" v="5739" actId="20577"/>
        <pc:sldMkLst>
          <pc:docMk/>
          <pc:sldMk cId="3287140162" sldId="310"/>
        </pc:sldMkLst>
        <pc:spChg chg="mod">
          <ac:chgData name="Ángel David Carrillo" userId="02855199ad941d4d" providerId="LiveId" clId="{8E9053E9-1EC5-4DEA-ACFE-3286EAFA3149}" dt="2021-08-30T11:57:56.014" v="5739" actId="20577"/>
          <ac:spMkLst>
            <pc:docMk/>
            <pc:sldMk cId="3287140162" sldId="310"/>
            <ac:spMk id="169" creationId="{00000000-0000-0000-0000-000000000000}"/>
          </ac:spMkLst>
        </pc:spChg>
        <pc:spChg chg="mod">
          <ac:chgData name="Ángel David Carrillo" userId="02855199ad941d4d" providerId="LiveId" clId="{8E9053E9-1EC5-4DEA-ACFE-3286EAFA3149}" dt="2021-08-30T11:57:52.310" v="5738" actId="20577"/>
          <ac:spMkLst>
            <pc:docMk/>
            <pc:sldMk cId="3287140162" sldId="310"/>
            <ac:spMk id="170" creationId="{00000000-0000-0000-0000-000000000000}"/>
          </ac:spMkLst>
        </pc:spChg>
      </pc:sldChg>
      <pc:sldChg chg="modSp add del mod ord modNotesTx">
        <pc:chgData name="Ángel David Carrillo" userId="02855199ad941d4d" providerId="LiveId" clId="{8E9053E9-1EC5-4DEA-ACFE-3286EAFA3149}" dt="2021-08-30T11:36:47.322" v="5036" actId="20577"/>
        <pc:sldMkLst>
          <pc:docMk/>
          <pc:sldMk cId="2894807662" sldId="311"/>
        </pc:sldMkLst>
        <pc:spChg chg="mod">
          <ac:chgData name="Ángel David Carrillo" userId="02855199ad941d4d" providerId="LiveId" clId="{8E9053E9-1EC5-4DEA-ACFE-3286EAFA3149}" dt="2021-08-30T11:35:00.179" v="4667"/>
          <ac:spMkLst>
            <pc:docMk/>
            <pc:sldMk cId="2894807662" sldId="311"/>
            <ac:spMk id="237" creationId="{00000000-0000-0000-0000-000000000000}"/>
          </ac:spMkLst>
        </pc:spChg>
        <pc:spChg chg="mod">
          <ac:chgData name="Ángel David Carrillo" userId="02855199ad941d4d" providerId="LiveId" clId="{8E9053E9-1EC5-4DEA-ACFE-3286EAFA3149}" dt="2021-08-30T11:35:27.169" v="4679" actId="20577"/>
          <ac:spMkLst>
            <pc:docMk/>
            <pc:sldMk cId="2894807662" sldId="311"/>
            <ac:spMk id="238" creationId="{00000000-0000-0000-0000-000000000000}"/>
          </ac:spMkLst>
        </pc:spChg>
        <pc:picChg chg="mod">
          <ac:chgData name="Ángel David Carrillo" userId="02855199ad941d4d" providerId="LiveId" clId="{8E9053E9-1EC5-4DEA-ACFE-3286EAFA3149}" dt="2021-08-30T11:34:52.096" v="4664" actId="1038"/>
          <ac:picMkLst>
            <pc:docMk/>
            <pc:sldMk cId="2894807662" sldId="311"/>
            <ac:picMk id="240" creationId="{00000000-0000-0000-0000-000000000000}"/>
          </ac:picMkLst>
        </pc:picChg>
      </pc:sldChg>
      <pc:sldChg chg="addSp delSp modSp new add del mod modClrScheme modAnim chgLayout modNotesTx">
        <pc:chgData name="Ángel David Carrillo" userId="02855199ad941d4d" providerId="LiveId" clId="{8E9053E9-1EC5-4DEA-ACFE-3286EAFA3149}" dt="2021-08-30T13:40:04.890" v="6531"/>
        <pc:sldMkLst>
          <pc:docMk/>
          <pc:sldMk cId="2792503983" sldId="312"/>
        </pc:sldMkLst>
        <pc:spChg chg="add del">
          <ac:chgData name="Ángel David Carrillo" userId="02855199ad941d4d" providerId="LiveId" clId="{8E9053E9-1EC5-4DEA-ACFE-3286EAFA3149}" dt="2021-08-30T11:37:35.500" v="5074" actId="700"/>
          <ac:spMkLst>
            <pc:docMk/>
            <pc:sldMk cId="2792503983" sldId="312"/>
            <ac:spMk id="2" creationId="{7C1F311D-039E-461F-98E2-D8E6E2C72E3D}"/>
          </ac:spMkLst>
        </pc:spChg>
        <pc:spChg chg="add del">
          <ac:chgData name="Ángel David Carrillo" userId="02855199ad941d4d" providerId="LiveId" clId="{8E9053E9-1EC5-4DEA-ACFE-3286EAFA3149}" dt="2021-08-30T11:37:35.500" v="5074" actId="700"/>
          <ac:spMkLst>
            <pc:docMk/>
            <pc:sldMk cId="2792503983" sldId="312"/>
            <ac:spMk id="3" creationId="{3C4DCA15-7584-41DA-9A9F-DA2458D09CED}"/>
          </ac:spMkLst>
        </pc:spChg>
        <pc:spChg chg="add del mod ord">
          <ac:chgData name="Ángel David Carrillo" userId="02855199ad941d4d" providerId="LiveId" clId="{8E9053E9-1EC5-4DEA-ACFE-3286EAFA3149}" dt="2021-08-30T11:50:51.344" v="5345" actId="478"/>
          <ac:spMkLst>
            <pc:docMk/>
            <pc:sldMk cId="2792503983" sldId="312"/>
            <ac:spMk id="4" creationId="{A1F6DE23-0CDC-4564-88F5-B9A8E3E1B2EF}"/>
          </ac:spMkLst>
        </pc:spChg>
        <pc:spChg chg="add del mod">
          <ac:chgData name="Ángel David Carrillo" userId="02855199ad941d4d" providerId="LiveId" clId="{8E9053E9-1EC5-4DEA-ACFE-3286EAFA3149}" dt="2021-08-30T11:37:36.069" v="5077" actId="20577"/>
          <ac:spMkLst>
            <pc:docMk/>
            <pc:sldMk cId="2792503983" sldId="312"/>
            <ac:spMk id="5" creationId="{D3EC98FE-A390-4157-A9DE-2C861CA72464}"/>
          </ac:spMkLst>
        </pc:spChg>
        <pc:spChg chg="add mod">
          <ac:chgData name="Ángel David Carrillo" userId="02855199ad941d4d" providerId="LiveId" clId="{8E9053E9-1EC5-4DEA-ACFE-3286EAFA3149}" dt="2021-08-30T13:39:38.059" v="6516" actId="164"/>
          <ac:spMkLst>
            <pc:docMk/>
            <pc:sldMk cId="2792503983" sldId="312"/>
            <ac:spMk id="13" creationId="{CA82C35A-4D7A-43E1-8F06-8C517FDCC94A}"/>
          </ac:spMkLst>
        </pc:spChg>
        <pc:spChg chg="add mod">
          <ac:chgData name="Ángel David Carrillo" userId="02855199ad941d4d" providerId="LiveId" clId="{8E9053E9-1EC5-4DEA-ACFE-3286EAFA3149}" dt="2021-08-30T13:39:40.426" v="6517" actId="164"/>
          <ac:spMkLst>
            <pc:docMk/>
            <pc:sldMk cId="2792503983" sldId="312"/>
            <ac:spMk id="14" creationId="{599C2467-D62E-4C67-BCEA-68E7C9A89AC5}"/>
          </ac:spMkLst>
        </pc:spChg>
        <pc:spChg chg="add mod">
          <ac:chgData name="Ángel David Carrillo" userId="02855199ad941d4d" providerId="LiveId" clId="{8E9053E9-1EC5-4DEA-ACFE-3286EAFA3149}" dt="2021-08-30T13:39:42.771" v="6518" actId="164"/>
          <ac:spMkLst>
            <pc:docMk/>
            <pc:sldMk cId="2792503983" sldId="312"/>
            <ac:spMk id="15" creationId="{7F3BB68C-316F-41D0-9F65-D65C38D5B374}"/>
          </ac:spMkLst>
        </pc:spChg>
        <pc:spChg chg="add mod">
          <ac:chgData name="Ángel David Carrillo" userId="02855199ad941d4d" providerId="LiveId" clId="{8E9053E9-1EC5-4DEA-ACFE-3286EAFA3149}" dt="2021-08-30T13:39:45.118" v="6519" actId="164"/>
          <ac:spMkLst>
            <pc:docMk/>
            <pc:sldMk cId="2792503983" sldId="312"/>
            <ac:spMk id="16" creationId="{18D81D92-3992-4B3A-8DB4-5D9D1104328F}"/>
          </ac:spMkLst>
        </pc:spChg>
        <pc:spChg chg="add del mod">
          <ac:chgData name="Ángel David Carrillo" userId="02855199ad941d4d" providerId="LiveId" clId="{8E9053E9-1EC5-4DEA-ACFE-3286EAFA3149}" dt="2021-08-30T11:49:25.222" v="5274" actId="478"/>
          <ac:spMkLst>
            <pc:docMk/>
            <pc:sldMk cId="2792503983" sldId="312"/>
            <ac:spMk id="17" creationId="{F48F25D7-85E9-4CD7-BA9A-C4CAC179ADAF}"/>
          </ac:spMkLst>
        </pc:spChg>
        <pc:spChg chg="add del mod">
          <ac:chgData name="Ángel David Carrillo" userId="02855199ad941d4d" providerId="LiveId" clId="{8E9053E9-1EC5-4DEA-ACFE-3286EAFA3149}" dt="2021-08-30T11:50:48.028" v="5343" actId="478"/>
          <ac:spMkLst>
            <pc:docMk/>
            <pc:sldMk cId="2792503983" sldId="312"/>
            <ac:spMk id="18" creationId="{4D2D2BD9-76F3-4499-BEB5-30A2825D62D8}"/>
          </ac:spMkLst>
        </pc:spChg>
        <pc:spChg chg="add del mod">
          <ac:chgData name="Ángel David Carrillo" userId="02855199ad941d4d" providerId="LiveId" clId="{8E9053E9-1EC5-4DEA-ACFE-3286EAFA3149}" dt="2021-08-30T11:50:51.344" v="5345" actId="478"/>
          <ac:spMkLst>
            <pc:docMk/>
            <pc:sldMk cId="2792503983" sldId="312"/>
            <ac:spMk id="19" creationId="{8E012A35-1071-4A49-9178-4F5EDBBB225B}"/>
          </ac:spMkLst>
        </pc:spChg>
        <pc:spChg chg="add del mod">
          <ac:chgData name="Ángel David Carrillo" userId="02855199ad941d4d" providerId="LiveId" clId="{8E9053E9-1EC5-4DEA-ACFE-3286EAFA3149}" dt="2021-08-30T11:50:51.344" v="5345" actId="478"/>
          <ac:spMkLst>
            <pc:docMk/>
            <pc:sldMk cId="2792503983" sldId="312"/>
            <ac:spMk id="20" creationId="{FC23D7D8-6C34-41E8-A378-4529989F0210}"/>
          </ac:spMkLst>
        </pc:spChg>
        <pc:spChg chg="add del mod">
          <ac:chgData name="Ángel David Carrillo" userId="02855199ad941d4d" providerId="LiveId" clId="{8E9053E9-1EC5-4DEA-ACFE-3286EAFA3149}" dt="2021-08-30T11:50:51.344" v="5345" actId="478"/>
          <ac:spMkLst>
            <pc:docMk/>
            <pc:sldMk cId="2792503983" sldId="312"/>
            <ac:spMk id="21" creationId="{B2650B9F-DCF1-4E40-B601-EB24C9929836}"/>
          </ac:spMkLst>
        </pc:spChg>
        <pc:spChg chg="add del mod">
          <ac:chgData name="Ángel David Carrillo" userId="02855199ad941d4d" providerId="LiveId" clId="{8E9053E9-1EC5-4DEA-ACFE-3286EAFA3149}" dt="2021-08-30T11:49:25.222" v="5274" actId="478"/>
          <ac:spMkLst>
            <pc:docMk/>
            <pc:sldMk cId="2792503983" sldId="312"/>
            <ac:spMk id="22" creationId="{042546D1-C3C5-4E49-AD5C-B36CBF6CE935}"/>
          </ac:spMkLst>
        </pc:spChg>
        <pc:spChg chg="add mod">
          <ac:chgData name="Ángel David Carrillo" userId="02855199ad941d4d" providerId="LiveId" clId="{8E9053E9-1EC5-4DEA-ACFE-3286EAFA3149}" dt="2021-08-30T13:39:47.796" v="6520" actId="164"/>
          <ac:spMkLst>
            <pc:docMk/>
            <pc:sldMk cId="2792503983" sldId="312"/>
            <ac:spMk id="23" creationId="{B93A46D4-096A-4366-9470-53E557E61207}"/>
          </ac:spMkLst>
        </pc:spChg>
        <pc:grpChg chg="add mod">
          <ac:chgData name="Ángel David Carrillo" userId="02855199ad941d4d" providerId="LiveId" clId="{8E9053E9-1EC5-4DEA-ACFE-3286EAFA3149}" dt="2021-08-30T13:39:38.059" v="6516" actId="164"/>
          <ac:grpSpMkLst>
            <pc:docMk/>
            <pc:sldMk cId="2792503983" sldId="312"/>
            <ac:grpSpMk id="24" creationId="{4F279CA2-F0CC-4F91-97D7-2F3E83B402F2}"/>
          </ac:grpSpMkLst>
        </pc:grpChg>
        <pc:grpChg chg="add mod">
          <ac:chgData name="Ángel David Carrillo" userId="02855199ad941d4d" providerId="LiveId" clId="{8E9053E9-1EC5-4DEA-ACFE-3286EAFA3149}" dt="2021-08-30T13:39:40.426" v="6517" actId="164"/>
          <ac:grpSpMkLst>
            <pc:docMk/>
            <pc:sldMk cId="2792503983" sldId="312"/>
            <ac:grpSpMk id="25" creationId="{02F07734-2AF6-46D1-AE49-55CB0B8D45EF}"/>
          </ac:grpSpMkLst>
        </pc:grpChg>
        <pc:grpChg chg="add mod">
          <ac:chgData name="Ángel David Carrillo" userId="02855199ad941d4d" providerId="LiveId" clId="{8E9053E9-1EC5-4DEA-ACFE-3286EAFA3149}" dt="2021-08-30T13:39:42.771" v="6518" actId="164"/>
          <ac:grpSpMkLst>
            <pc:docMk/>
            <pc:sldMk cId="2792503983" sldId="312"/>
            <ac:grpSpMk id="26" creationId="{F1EBF4CC-3E26-4255-9E60-8F7AF9817617}"/>
          </ac:grpSpMkLst>
        </pc:grpChg>
        <pc:grpChg chg="add mod">
          <ac:chgData name="Ángel David Carrillo" userId="02855199ad941d4d" providerId="LiveId" clId="{8E9053E9-1EC5-4DEA-ACFE-3286EAFA3149}" dt="2021-08-30T13:39:45.118" v="6519" actId="164"/>
          <ac:grpSpMkLst>
            <pc:docMk/>
            <pc:sldMk cId="2792503983" sldId="312"/>
            <ac:grpSpMk id="27" creationId="{B2D6A513-CF64-459D-809F-A90DAC20DC7A}"/>
          </ac:grpSpMkLst>
        </pc:grpChg>
        <pc:grpChg chg="add mod">
          <ac:chgData name="Ángel David Carrillo" userId="02855199ad941d4d" providerId="LiveId" clId="{8E9053E9-1EC5-4DEA-ACFE-3286EAFA3149}" dt="2021-08-30T13:39:47.796" v="6520" actId="164"/>
          <ac:grpSpMkLst>
            <pc:docMk/>
            <pc:sldMk cId="2792503983" sldId="312"/>
            <ac:grpSpMk id="28" creationId="{7761AF71-0CFB-4077-9D5C-1615504471B6}"/>
          </ac:grpSpMkLst>
        </pc:grpChg>
        <pc:picChg chg="add del mod">
          <ac:chgData name="Ángel David Carrillo" userId="02855199ad941d4d" providerId="LiveId" clId="{8E9053E9-1EC5-4DEA-ACFE-3286EAFA3149}" dt="2021-08-30T11:48:57.040" v="5271" actId="478"/>
          <ac:picMkLst>
            <pc:docMk/>
            <pc:sldMk cId="2792503983" sldId="312"/>
            <ac:picMk id="6" creationId="{8EA73177-B611-4741-B355-5376DD26D821}"/>
          </ac:picMkLst>
        </pc:picChg>
        <pc:picChg chg="add del mod">
          <ac:chgData name="Ángel David Carrillo" userId="02855199ad941d4d" providerId="LiveId" clId="{8E9053E9-1EC5-4DEA-ACFE-3286EAFA3149}" dt="2021-08-30T11:48:00.924" v="5259" actId="478"/>
          <ac:picMkLst>
            <pc:docMk/>
            <pc:sldMk cId="2792503983" sldId="312"/>
            <ac:picMk id="7" creationId="{A8186E69-B261-4DAC-BEF4-6E07827E0418}"/>
          </ac:picMkLst>
        </pc:picChg>
        <pc:picChg chg="add mod">
          <ac:chgData name="Ángel David Carrillo" userId="02855199ad941d4d" providerId="LiveId" clId="{8E9053E9-1EC5-4DEA-ACFE-3286EAFA3149}" dt="2021-08-30T13:39:38.059" v="6516" actId="164"/>
          <ac:picMkLst>
            <pc:docMk/>
            <pc:sldMk cId="2792503983" sldId="312"/>
            <ac:picMk id="8" creationId="{AE85D933-7AA5-46DD-BDB6-0F5DF5BE3E78}"/>
          </ac:picMkLst>
        </pc:picChg>
        <pc:picChg chg="add mod">
          <ac:chgData name="Ángel David Carrillo" userId="02855199ad941d4d" providerId="LiveId" clId="{8E9053E9-1EC5-4DEA-ACFE-3286EAFA3149}" dt="2021-08-30T13:39:40.426" v="6517" actId="164"/>
          <ac:picMkLst>
            <pc:docMk/>
            <pc:sldMk cId="2792503983" sldId="312"/>
            <ac:picMk id="9" creationId="{245CD7D3-A622-4E53-8607-88E984BBAC46}"/>
          </ac:picMkLst>
        </pc:picChg>
        <pc:picChg chg="add mod">
          <ac:chgData name="Ángel David Carrillo" userId="02855199ad941d4d" providerId="LiveId" clId="{8E9053E9-1EC5-4DEA-ACFE-3286EAFA3149}" dt="2021-08-30T13:39:42.771" v="6518" actId="164"/>
          <ac:picMkLst>
            <pc:docMk/>
            <pc:sldMk cId="2792503983" sldId="312"/>
            <ac:picMk id="10" creationId="{99617B9D-D8C2-4D6D-B732-DA7C54859B7F}"/>
          </ac:picMkLst>
        </pc:picChg>
        <pc:picChg chg="add del mod">
          <ac:chgData name="Ángel David Carrillo" userId="02855199ad941d4d" providerId="LiveId" clId="{8E9053E9-1EC5-4DEA-ACFE-3286EAFA3149}" dt="2021-08-30T13:39:47.796" v="6520" actId="164"/>
          <ac:picMkLst>
            <pc:docMk/>
            <pc:sldMk cId="2792503983" sldId="312"/>
            <ac:picMk id="11" creationId="{21DF0733-9972-4F80-BA43-E22D21E2CD73}"/>
          </ac:picMkLst>
        </pc:picChg>
        <pc:picChg chg="add mod">
          <ac:chgData name="Ángel David Carrillo" userId="02855199ad941d4d" providerId="LiveId" clId="{8E9053E9-1EC5-4DEA-ACFE-3286EAFA3149}" dt="2021-08-30T13:39:45.118" v="6519" actId="164"/>
          <ac:picMkLst>
            <pc:docMk/>
            <pc:sldMk cId="2792503983" sldId="312"/>
            <ac:picMk id="12" creationId="{E1557230-6A6F-49A3-BCF4-662413BE96C9}"/>
          </ac:picMkLst>
        </pc:picChg>
      </pc:sldChg>
      <pc:sldChg chg="modSp add mod">
        <pc:chgData name="Ángel David Carrillo" userId="02855199ad941d4d" providerId="LiveId" clId="{8E9053E9-1EC5-4DEA-ACFE-3286EAFA3149}" dt="2021-08-30T13:41:10.147" v="6621" actId="20577"/>
        <pc:sldMkLst>
          <pc:docMk/>
          <pc:sldMk cId="2710436192" sldId="313"/>
        </pc:sldMkLst>
        <pc:spChg chg="mod">
          <ac:chgData name="Ángel David Carrillo" userId="02855199ad941d4d" providerId="LiveId" clId="{8E9053E9-1EC5-4DEA-ACFE-3286EAFA3149}" dt="2021-08-30T11:59:32.181" v="5774" actId="20577"/>
          <ac:spMkLst>
            <pc:docMk/>
            <pc:sldMk cId="2710436192" sldId="313"/>
            <ac:spMk id="184" creationId="{00000000-0000-0000-0000-000000000000}"/>
          </ac:spMkLst>
        </pc:spChg>
        <pc:spChg chg="mod">
          <ac:chgData name="Ángel David Carrillo" userId="02855199ad941d4d" providerId="LiveId" clId="{8E9053E9-1EC5-4DEA-ACFE-3286EAFA3149}" dt="2021-08-30T13:41:10.147" v="6621" actId="20577"/>
          <ac:spMkLst>
            <pc:docMk/>
            <pc:sldMk cId="2710436192" sldId="313"/>
            <ac:spMk id="185" creationId="{00000000-0000-0000-0000-000000000000}"/>
          </ac:spMkLst>
        </pc:spChg>
      </pc:sldChg>
      <pc:sldChg chg="delSp add del mod">
        <pc:chgData name="Ángel David Carrillo" userId="02855199ad941d4d" providerId="LiveId" clId="{8E9053E9-1EC5-4DEA-ACFE-3286EAFA3149}" dt="2021-08-30T13:37:33.449" v="6514" actId="47"/>
        <pc:sldMkLst>
          <pc:docMk/>
          <pc:sldMk cId="3166430317" sldId="314"/>
        </pc:sldMkLst>
        <pc:grpChg chg="del">
          <ac:chgData name="Ángel David Carrillo" userId="02855199ad941d4d" providerId="LiveId" clId="{8E9053E9-1EC5-4DEA-ACFE-3286EAFA3149}" dt="2021-08-30T13:35:42.170" v="6493" actId="478"/>
          <ac:grpSpMkLst>
            <pc:docMk/>
            <pc:sldMk cId="3166430317" sldId="314"/>
            <ac:grpSpMk id="4" creationId="{8095CE07-BA6E-41CB-9C5F-DFD78BA506FE}"/>
          </ac:grpSpMkLst>
        </pc:grpChg>
      </pc:sldChg>
      <pc:sldChg chg="addSp delSp modSp add mod">
        <pc:chgData name="Ángel David Carrillo" userId="02855199ad941d4d" providerId="LiveId" clId="{8E9053E9-1EC5-4DEA-ACFE-3286EAFA3149}" dt="2021-08-30T13:37:28.457" v="6511" actId="1076"/>
        <pc:sldMkLst>
          <pc:docMk/>
          <pc:sldMk cId="817006159" sldId="315"/>
        </pc:sldMkLst>
        <pc:spChg chg="del">
          <ac:chgData name="Ángel David Carrillo" userId="02855199ad941d4d" providerId="LiveId" clId="{8E9053E9-1EC5-4DEA-ACFE-3286EAFA3149}" dt="2021-08-30T13:37:21.003" v="6508" actId="478"/>
          <ac:spMkLst>
            <pc:docMk/>
            <pc:sldMk cId="817006159" sldId="315"/>
            <ac:spMk id="403" creationId="{00000000-0000-0000-0000-000000000000}"/>
          </ac:spMkLst>
        </pc:spChg>
        <pc:spChg chg="del">
          <ac:chgData name="Ángel David Carrillo" userId="02855199ad941d4d" providerId="LiveId" clId="{8E9053E9-1EC5-4DEA-ACFE-3286EAFA3149}" dt="2021-08-30T13:37:22.438" v="6509" actId="478"/>
          <ac:spMkLst>
            <pc:docMk/>
            <pc:sldMk cId="817006159" sldId="315"/>
            <ac:spMk id="404" creationId="{00000000-0000-0000-0000-000000000000}"/>
          </ac:spMkLst>
        </pc:spChg>
        <pc:picChg chg="add mod">
          <ac:chgData name="Ángel David Carrillo" userId="02855199ad941d4d" providerId="LiveId" clId="{8E9053E9-1EC5-4DEA-ACFE-3286EAFA3149}" dt="2021-08-30T13:37:28.457" v="6511" actId="1076"/>
          <ac:picMkLst>
            <pc:docMk/>
            <pc:sldMk cId="817006159" sldId="315"/>
            <ac:picMk id="6" creationId="{EA828F87-4369-49C8-B4FE-6C7D61F8C0F2}"/>
          </ac:picMkLst>
        </pc:picChg>
      </pc:sldChg>
      <pc:sldChg chg="addSp delSp modSp add mod modClrScheme modAnim modShow chgLayout modNotesTx">
        <pc:chgData name="Ángel David Carrillo" userId="02855199ad941d4d" providerId="LiveId" clId="{8E9053E9-1EC5-4DEA-ACFE-3286EAFA3149}" dt="2021-09-04T18:09:07.543" v="8443" actId="729"/>
        <pc:sldMkLst>
          <pc:docMk/>
          <pc:sldMk cId="3348128485" sldId="316"/>
        </pc:sldMkLst>
        <pc:spChg chg="add mod">
          <ac:chgData name="Ángel David Carrillo" userId="02855199ad941d4d" providerId="LiveId" clId="{8E9053E9-1EC5-4DEA-ACFE-3286EAFA3149}" dt="2021-08-30T13:48:42.788" v="6697" actId="14100"/>
          <ac:spMkLst>
            <pc:docMk/>
            <pc:sldMk cId="3348128485" sldId="316"/>
            <ac:spMk id="6" creationId="{6A1863DA-57E3-414F-B2E1-78CE4424F109}"/>
          </ac:spMkLst>
        </pc:spChg>
        <pc:spChg chg="add mod topLvl">
          <ac:chgData name="Ángel David Carrillo" userId="02855199ad941d4d" providerId="LiveId" clId="{8E9053E9-1EC5-4DEA-ACFE-3286EAFA3149}" dt="2021-08-30T14:37:08.396" v="7459" actId="108"/>
          <ac:spMkLst>
            <pc:docMk/>
            <pc:sldMk cId="3348128485" sldId="316"/>
            <ac:spMk id="7" creationId="{1C3587E9-78B0-44BB-AAA1-C1A452CF7DBC}"/>
          </ac:spMkLst>
        </pc:spChg>
        <pc:spChg chg="add mod topLvl">
          <ac:chgData name="Ángel David Carrillo" userId="02855199ad941d4d" providerId="LiveId" clId="{8E9053E9-1EC5-4DEA-ACFE-3286EAFA3149}" dt="2021-08-30T14:36:59.821" v="7455" actId="207"/>
          <ac:spMkLst>
            <pc:docMk/>
            <pc:sldMk cId="3348128485" sldId="316"/>
            <ac:spMk id="9" creationId="{84348064-D0C6-4D4A-86D0-A0958E7123CF}"/>
          </ac:spMkLst>
        </pc:spChg>
        <pc:spChg chg="add mod topLvl">
          <ac:chgData name="Ángel David Carrillo" userId="02855199ad941d4d" providerId="LiveId" clId="{8E9053E9-1EC5-4DEA-ACFE-3286EAFA3149}" dt="2021-08-30T14:37:01.911" v="7456" actId="108"/>
          <ac:spMkLst>
            <pc:docMk/>
            <pc:sldMk cId="3348128485" sldId="316"/>
            <ac:spMk id="10" creationId="{12F1F3CB-A014-4B7B-A6A7-CE135100FB7D}"/>
          </ac:spMkLst>
        </pc:spChg>
        <pc:spChg chg="add mod topLvl">
          <ac:chgData name="Ángel David Carrillo" userId="02855199ad941d4d" providerId="LiveId" clId="{8E9053E9-1EC5-4DEA-ACFE-3286EAFA3149}" dt="2021-08-30T14:37:04.271" v="7457" actId="108"/>
          <ac:spMkLst>
            <pc:docMk/>
            <pc:sldMk cId="3348128485" sldId="316"/>
            <ac:spMk id="11" creationId="{646DB9C4-5284-46C7-8E0D-0F391D87AF6C}"/>
          </ac:spMkLst>
        </pc:spChg>
        <pc:spChg chg="add mod topLvl">
          <ac:chgData name="Ángel David Carrillo" userId="02855199ad941d4d" providerId="LiveId" clId="{8E9053E9-1EC5-4DEA-ACFE-3286EAFA3149}" dt="2021-08-30T14:37:06.538" v="7458" actId="108"/>
          <ac:spMkLst>
            <pc:docMk/>
            <pc:sldMk cId="3348128485" sldId="316"/>
            <ac:spMk id="12" creationId="{9088F00E-1C6F-4658-8A44-3EA29460065A}"/>
          </ac:spMkLst>
        </pc:spChg>
        <pc:spChg chg="add del mod">
          <ac:chgData name="Ángel David Carrillo" userId="02855199ad941d4d" providerId="LiveId" clId="{8E9053E9-1EC5-4DEA-ACFE-3286EAFA3149}" dt="2021-08-30T14:27:40.646" v="7288" actId="478"/>
          <ac:spMkLst>
            <pc:docMk/>
            <pc:sldMk cId="3348128485" sldId="316"/>
            <ac:spMk id="14" creationId="{ABB6DA81-6C21-4B69-818A-E43CCE50AB6E}"/>
          </ac:spMkLst>
        </pc:spChg>
        <pc:spChg chg="add del mod topLvl">
          <ac:chgData name="Ángel David Carrillo" userId="02855199ad941d4d" providerId="LiveId" clId="{8E9053E9-1EC5-4DEA-ACFE-3286EAFA3149}" dt="2021-08-30T14:27:46.030" v="7290" actId="478"/>
          <ac:spMkLst>
            <pc:docMk/>
            <pc:sldMk cId="3348128485" sldId="316"/>
            <ac:spMk id="15" creationId="{C2E9850C-FE5F-4E1D-A704-78CC8A3FAC86}"/>
          </ac:spMkLst>
        </pc:spChg>
        <pc:spChg chg="add del mod topLvl">
          <ac:chgData name="Ángel David Carrillo" userId="02855199ad941d4d" providerId="LiveId" clId="{8E9053E9-1EC5-4DEA-ACFE-3286EAFA3149}" dt="2021-08-30T14:27:46.030" v="7290" actId="478"/>
          <ac:spMkLst>
            <pc:docMk/>
            <pc:sldMk cId="3348128485" sldId="316"/>
            <ac:spMk id="16" creationId="{E1A3529F-3AA9-4E48-8496-D75F59134352}"/>
          </ac:spMkLst>
        </pc:spChg>
        <pc:spChg chg="add del mod topLvl">
          <ac:chgData name="Ángel David Carrillo" userId="02855199ad941d4d" providerId="LiveId" clId="{8E9053E9-1EC5-4DEA-ACFE-3286EAFA3149}" dt="2021-08-30T14:27:46.030" v="7290" actId="478"/>
          <ac:spMkLst>
            <pc:docMk/>
            <pc:sldMk cId="3348128485" sldId="316"/>
            <ac:spMk id="17" creationId="{58C4262B-9401-4E05-9FED-77EB4ABAA9DD}"/>
          </ac:spMkLst>
        </pc:spChg>
        <pc:spChg chg="add del mod topLvl">
          <ac:chgData name="Ángel David Carrillo" userId="02855199ad941d4d" providerId="LiveId" clId="{8E9053E9-1EC5-4DEA-ACFE-3286EAFA3149}" dt="2021-08-30T14:27:46.030" v="7290" actId="478"/>
          <ac:spMkLst>
            <pc:docMk/>
            <pc:sldMk cId="3348128485" sldId="316"/>
            <ac:spMk id="18" creationId="{0DCDCE59-B4D1-40EA-8674-EFAAA999D66F}"/>
          </ac:spMkLst>
        </pc:spChg>
        <pc:spChg chg="del mod ord">
          <ac:chgData name="Ángel David Carrillo" userId="02855199ad941d4d" providerId="LiveId" clId="{8E9053E9-1EC5-4DEA-ACFE-3286EAFA3149}" dt="2021-08-30T13:48:32.974" v="6663" actId="478"/>
          <ac:spMkLst>
            <pc:docMk/>
            <pc:sldMk cId="3348128485" sldId="316"/>
            <ac:spMk id="184" creationId="{00000000-0000-0000-0000-000000000000}"/>
          </ac:spMkLst>
        </pc:spChg>
        <pc:spChg chg="del mod">
          <ac:chgData name="Ángel David Carrillo" userId="02855199ad941d4d" providerId="LiveId" clId="{8E9053E9-1EC5-4DEA-ACFE-3286EAFA3149}" dt="2021-08-30T13:43:43.874" v="6659" actId="478"/>
          <ac:spMkLst>
            <pc:docMk/>
            <pc:sldMk cId="3348128485" sldId="316"/>
            <ac:spMk id="185" creationId="{00000000-0000-0000-0000-000000000000}"/>
          </ac:spMkLst>
        </pc:spChg>
        <pc:spChg chg="del mod ord">
          <ac:chgData name="Ángel David Carrillo" userId="02855199ad941d4d" providerId="LiveId" clId="{8E9053E9-1EC5-4DEA-ACFE-3286EAFA3149}" dt="2021-08-30T14:27:46.030" v="7290" actId="478"/>
          <ac:spMkLst>
            <pc:docMk/>
            <pc:sldMk cId="3348128485" sldId="316"/>
            <ac:spMk id="186" creationId="{00000000-0000-0000-0000-000000000000}"/>
          </ac:spMkLst>
        </pc:spChg>
        <pc:grpChg chg="add del mod">
          <ac:chgData name="Ángel David Carrillo" userId="02855199ad941d4d" providerId="LiveId" clId="{8E9053E9-1EC5-4DEA-ACFE-3286EAFA3149}" dt="2021-08-30T14:27:43.773" v="7289" actId="165"/>
          <ac:grpSpMkLst>
            <pc:docMk/>
            <pc:sldMk cId="3348128485" sldId="316"/>
            <ac:grpSpMk id="3" creationId="{2AB50504-A9E5-4A83-BD60-03DF822E9F4C}"/>
          </ac:grpSpMkLst>
        </pc:grpChg>
        <pc:grpChg chg="add mod">
          <ac:chgData name="Ángel David Carrillo" userId="02855199ad941d4d" providerId="LiveId" clId="{8E9053E9-1EC5-4DEA-ACFE-3286EAFA3149}" dt="2021-08-30T14:31:24.400" v="7396" actId="164"/>
          <ac:grpSpMkLst>
            <pc:docMk/>
            <pc:sldMk cId="3348128485" sldId="316"/>
            <ac:grpSpMk id="4" creationId="{22749486-CB6E-4FB2-B468-EBCF9B0037D1}"/>
          </ac:grpSpMkLst>
        </pc:grpChg>
        <pc:grpChg chg="add mod">
          <ac:chgData name="Ángel David Carrillo" userId="02855199ad941d4d" providerId="LiveId" clId="{8E9053E9-1EC5-4DEA-ACFE-3286EAFA3149}" dt="2021-08-30T14:31:26.763" v="7397" actId="164"/>
          <ac:grpSpMkLst>
            <pc:docMk/>
            <pc:sldMk cId="3348128485" sldId="316"/>
            <ac:grpSpMk id="5" creationId="{47AEC90F-49A8-4CF6-B554-0450891080AF}"/>
          </ac:grpSpMkLst>
        </pc:grpChg>
        <pc:grpChg chg="add mod">
          <ac:chgData name="Ángel David Carrillo" userId="02855199ad941d4d" providerId="LiveId" clId="{8E9053E9-1EC5-4DEA-ACFE-3286EAFA3149}" dt="2021-08-30T14:31:29.224" v="7398" actId="164"/>
          <ac:grpSpMkLst>
            <pc:docMk/>
            <pc:sldMk cId="3348128485" sldId="316"/>
            <ac:grpSpMk id="29" creationId="{60A06882-E8C4-4DA0-9201-DE16DBFD6F5A}"/>
          </ac:grpSpMkLst>
        </pc:grpChg>
        <pc:grpChg chg="add mod">
          <ac:chgData name="Ángel David Carrillo" userId="02855199ad941d4d" providerId="LiveId" clId="{8E9053E9-1EC5-4DEA-ACFE-3286EAFA3149}" dt="2021-08-30T14:31:31.240" v="7399" actId="164"/>
          <ac:grpSpMkLst>
            <pc:docMk/>
            <pc:sldMk cId="3348128485" sldId="316"/>
            <ac:grpSpMk id="30" creationId="{E9B02DF2-CE19-496D-8A4D-03F1A64EFA1B}"/>
          </ac:grpSpMkLst>
        </pc:grpChg>
        <pc:grpChg chg="add mod">
          <ac:chgData name="Ángel David Carrillo" userId="02855199ad941d4d" providerId="LiveId" clId="{8E9053E9-1EC5-4DEA-ACFE-3286EAFA3149}" dt="2021-08-30T14:31:33.964" v="7400" actId="164"/>
          <ac:grpSpMkLst>
            <pc:docMk/>
            <pc:sldMk cId="3348128485" sldId="316"/>
            <ac:grpSpMk id="31" creationId="{C65C074C-0EFB-4800-A9C6-34B1979405BE}"/>
          </ac:grpSpMkLst>
        </pc:grpChg>
        <pc:picChg chg="add mod topLvl">
          <ac:chgData name="Ángel David Carrillo" userId="02855199ad941d4d" providerId="LiveId" clId="{8E9053E9-1EC5-4DEA-ACFE-3286EAFA3149}" dt="2021-08-30T14:31:26.763" v="7397" actId="164"/>
          <ac:picMkLst>
            <pc:docMk/>
            <pc:sldMk cId="3348128485" sldId="316"/>
            <ac:picMk id="24" creationId="{D556B87A-3B09-49F9-87BD-B415315A2EC8}"/>
          </ac:picMkLst>
        </pc:picChg>
        <pc:picChg chg="add mod topLvl">
          <ac:chgData name="Ángel David Carrillo" userId="02855199ad941d4d" providerId="LiveId" clId="{8E9053E9-1EC5-4DEA-ACFE-3286EAFA3149}" dt="2021-08-30T14:31:31.240" v="7399" actId="164"/>
          <ac:picMkLst>
            <pc:docMk/>
            <pc:sldMk cId="3348128485" sldId="316"/>
            <ac:picMk id="25" creationId="{4167A141-FCB8-45F2-9036-F1DE7B59F742}"/>
          </ac:picMkLst>
        </pc:picChg>
        <pc:picChg chg="add mod topLvl">
          <ac:chgData name="Ángel David Carrillo" userId="02855199ad941d4d" providerId="LiveId" clId="{8E9053E9-1EC5-4DEA-ACFE-3286EAFA3149}" dt="2021-08-30T14:31:24.400" v="7396" actId="164"/>
          <ac:picMkLst>
            <pc:docMk/>
            <pc:sldMk cId="3348128485" sldId="316"/>
            <ac:picMk id="26" creationId="{3ABA49E1-A6C2-452A-A3B4-CCDE272BC474}"/>
          </ac:picMkLst>
        </pc:picChg>
        <pc:picChg chg="add mod topLvl">
          <ac:chgData name="Ángel David Carrillo" userId="02855199ad941d4d" providerId="LiveId" clId="{8E9053E9-1EC5-4DEA-ACFE-3286EAFA3149}" dt="2021-08-30T14:31:29.224" v="7398" actId="164"/>
          <ac:picMkLst>
            <pc:docMk/>
            <pc:sldMk cId="3348128485" sldId="316"/>
            <ac:picMk id="27" creationId="{B7DB6672-A7CB-4B28-BA1E-66B6CDA3ADD3}"/>
          </ac:picMkLst>
        </pc:picChg>
        <pc:picChg chg="add mod topLvl">
          <ac:chgData name="Ángel David Carrillo" userId="02855199ad941d4d" providerId="LiveId" clId="{8E9053E9-1EC5-4DEA-ACFE-3286EAFA3149}" dt="2021-08-30T14:31:33.964" v="7400" actId="164"/>
          <ac:picMkLst>
            <pc:docMk/>
            <pc:sldMk cId="3348128485" sldId="316"/>
            <ac:picMk id="28" creationId="{EE4F6AAA-183A-4DE3-8DE7-09037C58000D}"/>
          </ac:picMkLst>
        </pc:picChg>
        <pc:cxnChg chg="add mod topLvl">
          <ac:chgData name="Ángel David Carrillo" userId="02855199ad941d4d" providerId="LiveId" clId="{8E9053E9-1EC5-4DEA-ACFE-3286EAFA3149}" dt="2021-08-30T14:29:52.534" v="7300" actId="1076"/>
          <ac:cxnSpMkLst>
            <pc:docMk/>
            <pc:sldMk cId="3348128485" sldId="316"/>
            <ac:cxnSpMk id="13" creationId="{52A0231A-AEE5-4566-B4C6-750799B776E4}"/>
          </ac:cxnSpMkLst>
        </pc:cxnChg>
        <pc:cxnChg chg="add del mod topLvl">
          <ac:chgData name="Ángel David Carrillo" userId="02855199ad941d4d" providerId="LiveId" clId="{8E9053E9-1EC5-4DEA-ACFE-3286EAFA3149}" dt="2021-08-30T14:27:46.030" v="7290" actId="478"/>
          <ac:cxnSpMkLst>
            <pc:docMk/>
            <pc:sldMk cId="3348128485" sldId="316"/>
            <ac:cxnSpMk id="19" creationId="{44FBADED-321C-4792-B200-69495A31381B}"/>
          </ac:cxnSpMkLst>
        </pc:cxnChg>
        <pc:cxnChg chg="add del mod topLvl">
          <ac:chgData name="Ángel David Carrillo" userId="02855199ad941d4d" providerId="LiveId" clId="{8E9053E9-1EC5-4DEA-ACFE-3286EAFA3149}" dt="2021-08-30T14:27:48.015" v="7292" actId="478"/>
          <ac:cxnSpMkLst>
            <pc:docMk/>
            <pc:sldMk cId="3348128485" sldId="316"/>
            <ac:cxnSpMk id="20" creationId="{65F3B741-1460-41C9-A68E-E5EB1782E938}"/>
          </ac:cxnSpMkLst>
        </pc:cxnChg>
        <pc:cxnChg chg="add del mod topLvl">
          <ac:chgData name="Ángel David Carrillo" userId="02855199ad941d4d" providerId="LiveId" clId="{8E9053E9-1EC5-4DEA-ACFE-3286EAFA3149}" dt="2021-08-30T14:27:46.030" v="7290" actId="478"/>
          <ac:cxnSpMkLst>
            <pc:docMk/>
            <pc:sldMk cId="3348128485" sldId="316"/>
            <ac:cxnSpMk id="21" creationId="{F6576E6D-6349-41EF-9A38-548B408599AB}"/>
          </ac:cxnSpMkLst>
        </pc:cxnChg>
        <pc:cxnChg chg="add del mod topLvl">
          <ac:chgData name="Ángel David Carrillo" userId="02855199ad941d4d" providerId="LiveId" clId="{8E9053E9-1EC5-4DEA-ACFE-3286EAFA3149}" dt="2021-08-30T14:27:46.030" v="7290" actId="478"/>
          <ac:cxnSpMkLst>
            <pc:docMk/>
            <pc:sldMk cId="3348128485" sldId="316"/>
            <ac:cxnSpMk id="22" creationId="{83A2BB49-7A33-43AC-A445-8AD829FA289E}"/>
          </ac:cxnSpMkLst>
        </pc:cxnChg>
        <pc:cxnChg chg="add del mod topLvl">
          <ac:chgData name="Ángel David Carrillo" userId="02855199ad941d4d" providerId="LiveId" clId="{8E9053E9-1EC5-4DEA-ACFE-3286EAFA3149}" dt="2021-08-30T14:27:47.423" v="7291" actId="478"/>
          <ac:cxnSpMkLst>
            <pc:docMk/>
            <pc:sldMk cId="3348128485" sldId="316"/>
            <ac:cxnSpMk id="23" creationId="{4EE1FB28-FDB2-4B5A-8B02-7739CE584C33}"/>
          </ac:cxnSpMkLst>
        </pc:cxnChg>
      </pc:sldChg>
      <pc:sldChg chg="addSp modSp new mod modClrScheme modShow chgLayout">
        <pc:chgData name="Ángel David Carrillo" userId="02855199ad941d4d" providerId="LiveId" clId="{8E9053E9-1EC5-4DEA-ACFE-3286EAFA3149}" dt="2021-09-04T18:09:07.543" v="8443" actId="729"/>
        <pc:sldMkLst>
          <pc:docMk/>
          <pc:sldMk cId="2003566113" sldId="317"/>
        </pc:sldMkLst>
        <pc:spChg chg="mod ord">
          <ac:chgData name="Ángel David Carrillo" userId="02855199ad941d4d" providerId="LiveId" clId="{8E9053E9-1EC5-4DEA-ACFE-3286EAFA3149}" dt="2021-08-30T13:57:39.409" v="6876" actId="700"/>
          <ac:spMkLst>
            <pc:docMk/>
            <pc:sldMk cId="2003566113" sldId="317"/>
            <ac:spMk id="2" creationId="{C4E6A1D7-856F-4ED5-9B51-2C562DA0A4FF}"/>
          </ac:spMkLst>
        </pc:spChg>
        <pc:spChg chg="add mod ord">
          <ac:chgData name="Ángel David Carrillo" userId="02855199ad941d4d" providerId="LiveId" clId="{8E9053E9-1EC5-4DEA-ACFE-3286EAFA3149}" dt="2021-08-30T13:57:43.197" v="6896" actId="20577"/>
          <ac:spMkLst>
            <pc:docMk/>
            <pc:sldMk cId="2003566113" sldId="317"/>
            <ac:spMk id="3" creationId="{A88A61FD-F42F-4E11-8EBE-8504718C598E}"/>
          </ac:spMkLst>
        </pc:spChg>
        <pc:spChg chg="add mod ord">
          <ac:chgData name="Ángel David Carrillo" userId="02855199ad941d4d" providerId="LiveId" clId="{8E9053E9-1EC5-4DEA-ACFE-3286EAFA3149}" dt="2021-08-30T14:30:47.465" v="7322" actId="5793"/>
          <ac:spMkLst>
            <pc:docMk/>
            <pc:sldMk cId="2003566113" sldId="317"/>
            <ac:spMk id="4" creationId="{28BDAC7D-F2FB-4A22-8B55-6A4ADE288FEA}"/>
          </ac:spMkLst>
        </pc:spChg>
      </pc:sldChg>
      <pc:sldChg chg="addSp delSp modSp new mod modClrScheme modAnim chgLayout">
        <pc:chgData name="Ángel David Carrillo" userId="02855199ad941d4d" providerId="LiveId" clId="{8E9053E9-1EC5-4DEA-ACFE-3286EAFA3149}" dt="2021-09-04T11:30:18.297" v="8340"/>
        <pc:sldMkLst>
          <pc:docMk/>
          <pc:sldMk cId="3908597015" sldId="318"/>
        </pc:sldMkLst>
        <pc:spChg chg="del mod ord">
          <ac:chgData name="Ángel David Carrillo" userId="02855199ad941d4d" providerId="LiveId" clId="{8E9053E9-1EC5-4DEA-ACFE-3286EAFA3149}" dt="2021-09-04T10:43:13.887" v="7462" actId="700"/>
          <ac:spMkLst>
            <pc:docMk/>
            <pc:sldMk cId="3908597015" sldId="318"/>
            <ac:spMk id="2" creationId="{005C6BF7-F0ED-4F2C-A678-06F655A416FA}"/>
          </ac:spMkLst>
        </pc:spChg>
        <pc:spChg chg="del mod ord">
          <ac:chgData name="Ángel David Carrillo" userId="02855199ad941d4d" providerId="LiveId" clId="{8E9053E9-1EC5-4DEA-ACFE-3286EAFA3149}" dt="2021-09-04T10:43:13.887" v="7462" actId="700"/>
          <ac:spMkLst>
            <pc:docMk/>
            <pc:sldMk cId="3908597015" sldId="318"/>
            <ac:spMk id="3" creationId="{59D66C75-F1F7-4913-8489-6ACB164132B1}"/>
          </ac:spMkLst>
        </pc:spChg>
        <pc:spChg chg="del">
          <ac:chgData name="Ángel David Carrillo" userId="02855199ad941d4d" providerId="LiveId" clId="{8E9053E9-1EC5-4DEA-ACFE-3286EAFA3149}" dt="2021-09-04T10:43:13.887" v="7462" actId="700"/>
          <ac:spMkLst>
            <pc:docMk/>
            <pc:sldMk cId="3908597015" sldId="318"/>
            <ac:spMk id="4" creationId="{692BB11D-D718-43B7-A3F3-067AEE1EB0A2}"/>
          </ac:spMkLst>
        </pc:spChg>
        <pc:spChg chg="mod ord">
          <ac:chgData name="Ángel David Carrillo" userId="02855199ad941d4d" providerId="LiveId" clId="{8E9053E9-1EC5-4DEA-ACFE-3286EAFA3149}" dt="2021-09-04T10:55:33.372" v="7603" actId="700"/>
          <ac:spMkLst>
            <pc:docMk/>
            <pc:sldMk cId="3908597015" sldId="318"/>
            <ac:spMk id="5" creationId="{A5BAF4E8-3EA6-4289-9F29-BA0C8C66B5F8}"/>
          </ac:spMkLst>
        </pc:spChg>
        <pc:spChg chg="add del mod ord">
          <ac:chgData name="Ángel David Carrillo" userId="02855199ad941d4d" providerId="LiveId" clId="{8E9053E9-1EC5-4DEA-ACFE-3286EAFA3149}" dt="2021-09-04T10:55:53.691" v="7626" actId="478"/>
          <ac:spMkLst>
            <pc:docMk/>
            <pc:sldMk cId="3908597015" sldId="318"/>
            <ac:spMk id="6" creationId="{CDCADBD2-6B1B-40F7-9D67-57A0FFBFCE14}"/>
          </ac:spMkLst>
        </pc:spChg>
        <pc:spChg chg="add mod ord">
          <ac:chgData name="Ángel David Carrillo" userId="02855199ad941d4d" providerId="LiveId" clId="{8E9053E9-1EC5-4DEA-ACFE-3286EAFA3149}" dt="2021-09-04T11:30:11.744" v="8337" actId="2711"/>
          <ac:spMkLst>
            <pc:docMk/>
            <pc:sldMk cId="3908597015" sldId="318"/>
            <ac:spMk id="7" creationId="{25C70AF9-3A97-4413-AFC4-8518E304BC7B}"/>
          </ac:spMkLst>
        </pc:spChg>
        <pc:spChg chg="add mod">
          <ac:chgData name="Ángel David Carrillo" userId="02855199ad941d4d" providerId="LiveId" clId="{8E9053E9-1EC5-4DEA-ACFE-3286EAFA3149}" dt="2021-09-04T10:55:52.556" v="7625" actId="20577"/>
          <ac:spMkLst>
            <pc:docMk/>
            <pc:sldMk cId="3908597015" sldId="318"/>
            <ac:spMk id="8" creationId="{F3E2725D-C295-4F3E-ACED-23E55491C3AB}"/>
          </ac:spMkLst>
        </pc:spChg>
        <pc:picChg chg="add del mod modVis modCrop">
          <ac:chgData name="Ángel David Carrillo" userId="02855199ad941d4d" providerId="LiveId" clId="{8E9053E9-1EC5-4DEA-ACFE-3286EAFA3149}" dt="2021-09-04T11:29:07.389" v="8014" actId="21"/>
          <ac:picMkLst>
            <pc:docMk/>
            <pc:sldMk cId="3908597015" sldId="318"/>
            <ac:picMk id="10" creationId="{40DC4F9D-3440-4AD3-BD19-1FDC3AA881FF}"/>
          </ac:picMkLst>
        </pc:picChg>
        <pc:picChg chg="add mod">
          <ac:chgData name="Ángel David Carrillo" userId="02855199ad941d4d" providerId="LiveId" clId="{8E9053E9-1EC5-4DEA-ACFE-3286EAFA3149}" dt="2021-09-04T11:30:16.138" v="8339" actId="14100"/>
          <ac:picMkLst>
            <pc:docMk/>
            <pc:sldMk cId="3908597015" sldId="318"/>
            <ac:picMk id="11" creationId="{12CC2A4F-EE80-494E-8502-9C555B343009}"/>
          </ac:picMkLst>
        </pc:picChg>
      </pc:sldChg>
      <pc:sldChg chg="modSp new mod ord">
        <pc:chgData name="Ángel David Carrillo" userId="02855199ad941d4d" providerId="LiveId" clId="{8E9053E9-1EC5-4DEA-ACFE-3286EAFA3149}" dt="2021-09-04T11:31:04.074" v="8442" actId="113"/>
        <pc:sldMkLst>
          <pc:docMk/>
          <pc:sldMk cId="1234952217" sldId="319"/>
        </pc:sldMkLst>
        <pc:spChg chg="mod">
          <ac:chgData name="Ángel David Carrillo" userId="02855199ad941d4d" providerId="LiveId" clId="{8E9053E9-1EC5-4DEA-ACFE-3286EAFA3149}" dt="2021-09-04T10:43:27.632" v="7500" actId="20577"/>
          <ac:spMkLst>
            <pc:docMk/>
            <pc:sldMk cId="1234952217" sldId="319"/>
            <ac:spMk id="2" creationId="{16F2A130-8C3C-4675-99CD-1F777CBE7459}"/>
          </ac:spMkLst>
        </pc:spChg>
        <pc:spChg chg="mod">
          <ac:chgData name="Ángel David Carrillo" userId="02855199ad941d4d" providerId="LiveId" clId="{8E9053E9-1EC5-4DEA-ACFE-3286EAFA3149}" dt="2021-09-04T11:31:04.074" v="8442" actId="113"/>
          <ac:spMkLst>
            <pc:docMk/>
            <pc:sldMk cId="1234952217" sldId="319"/>
            <ac:spMk id="3" creationId="{9DFB357C-40F0-4257-9369-D12C658882CF}"/>
          </ac:spMkLst>
        </pc:spChg>
      </pc:sldChg>
      <pc:sldMasterChg chg="addSldLayout delSldLayout modSldLayout">
        <pc:chgData name="Ángel David Carrillo" userId="02855199ad941d4d" providerId="LiveId" clId="{8E9053E9-1EC5-4DEA-ACFE-3286EAFA3149}" dt="2021-08-30T13:37:08.971" v="6504" actId="47"/>
        <pc:sldMasterMkLst>
          <pc:docMk/>
          <pc:sldMasterMk cId="0" sldId="2147483660"/>
        </pc:sldMasterMkLst>
        <pc:sldLayoutChg chg="addSp delSp modSp mod">
          <pc:chgData name="Ángel David Carrillo" userId="02855199ad941d4d" providerId="LiveId" clId="{8E9053E9-1EC5-4DEA-ACFE-3286EAFA3149}" dt="2021-08-29T14:35:54.484" v="3684" actId="478"/>
          <pc:sldLayoutMkLst>
            <pc:docMk/>
            <pc:sldMasterMk cId="0" sldId="2147483660"/>
            <pc:sldLayoutMk cId="0" sldId="2147483648"/>
          </pc:sldLayoutMkLst>
          <pc:picChg chg="add del mod">
            <ac:chgData name="Ángel David Carrillo" userId="02855199ad941d4d" providerId="LiveId" clId="{8E9053E9-1EC5-4DEA-ACFE-3286EAFA3149}" dt="2021-08-29T14:35:54.484" v="3684" actId="478"/>
            <ac:picMkLst>
              <pc:docMk/>
              <pc:sldMasterMk cId="0" sldId="2147483660"/>
              <pc:sldLayoutMk cId="0" sldId="2147483648"/>
              <ac:picMk id="18" creationId="{A9E4A239-2CB1-48DA-9CE0-0074525DFF59}"/>
            </ac:picMkLst>
          </pc:picChg>
        </pc:sldLayoutChg>
        <pc:sldLayoutChg chg="addSp modSp">
          <pc:chgData name="Ángel David Carrillo" userId="02855199ad941d4d" providerId="LiveId" clId="{8E9053E9-1EC5-4DEA-ACFE-3286EAFA3149}" dt="2021-08-29T14:35:16.162" v="3674"/>
          <pc:sldLayoutMkLst>
            <pc:docMk/>
            <pc:sldMasterMk cId="0" sldId="2147483660"/>
            <pc:sldLayoutMk cId="0" sldId="2147483649"/>
          </pc:sldLayoutMkLst>
          <pc:picChg chg="add mod">
            <ac:chgData name="Ángel David Carrillo" userId="02855199ad941d4d" providerId="LiveId" clId="{8E9053E9-1EC5-4DEA-ACFE-3286EAFA3149}" dt="2021-08-29T14:35:16.162" v="3674"/>
            <ac:picMkLst>
              <pc:docMk/>
              <pc:sldMasterMk cId="0" sldId="2147483660"/>
              <pc:sldLayoutMk cId="0" sldId="2147483649"/>
              <ac:picMk id="11" creationId="{2C5D60DA-6E20-44AD-BF1A-9176593BF5D5}"/>
            </ac:picMkLst>
          </pc:picChg>
        </pc:sldLayoutChg>
        <pc:sldLayoutChg chg="addSp modSp">
          <pc:chgData name="Ángel David Carrillo" userId="02855199ad941d4d" providerId="LiveId" clId="{8E9053E9-1EC5-4DEA-ACFE-3286EAFA3149}" dt="2021-08-29T14:35:18.060" v="3675"/>
          <pc:sldLayoutMkLst>
            <pc:docMk/>
            <pc:sldMasterMk cId="0" sldId="2147483660"/>
            <pc:sldLayoutMk cId="0" sldId="2147483650"/>
          </pc:sldLayoutMkLst>
          <pc:picChg chg="add mod">
            <ac:chgData name="Ángel David Carrillo" userId="02855199ad941d4d" providerId="LiveId" clId="{8E9053E9-1EC5-4DEA-ACFE-3286EAFA3149}" dt="2021-08-29T14:35:18.060" v="3675"/>
            <ac:picMkLst>
              <pc:docMk/>
              <pc:sldMasterMk cId="0" sldId="2147483660"/>
              <pc:sldLayoutMk cId="0" sldId="2147483650"/>
              <ac:picMk id="14" creationId="{C732333C-12CD-4E2E-BBA7-373BBDEF2594}"/>
            </ac:picMkLst>
          </pc:picChg>
        </pc:sldLayoutChg>
        <pc:sldLayoutChg chg="addSp modSp">
          <pc:chgData name="Ángel David Carrillo" userId="02855199ad941d4d" providerId="LiveId" clId="{8E9053E9-1EC5-4DEA-ACFE-3286EAFA3149}" dt="2021-08-29T14:35:19.121" v="3676"/>
          <pc:sldLayoutMkLst>
            <pc:docMk/>
            <pc:sldMasterMk cId="0" sldId="2147483660"/>
            <pc:sldLayoutMk cId="0" sldId="2147483651"/>
          </pc:sldLayoutMkLst>
          <pc:picChg chg="add mod">
            <ac:chgData name="Ángel David Carrillo" userId="02855199ad941d4d" providerId="LiveId" clId="{8E9053E9-1EC5-4DEA-ACFE-3286EAFA3149}" dt="2021-08-29T14:35:19.121" v="3676"/>
            <ac:picMkLst>
              <pc:docMk/>
              <pc:sldMasterMk cId="0" sldId="2147483660"/>
              <pc:sldLayoutMk cId="0" sldId="2147483651"/>
              <ac:picMk id="12" creationId="{23C61AFB-657B-4285-9218-72D384D84D85}"/>
            </ac:picMkLst>
          </pc:picChg>
        </pc:sldLayoutChg>
        <pc:sldLayoutChg chg="addSp modSp">
          <pc:chgData name="Ángel David Carrillo" userId="02855199ad941d4d" providerId="LiveId" clId="{8E9053E9-1EC5-4DEA-ACFE-3286EAFA3149}" dt="2021-08-29T14:35:25.503" v="3677"/>
          <pc:sldLayoutMkLst>
            <pc:docMk/>
            <pc:sldMasterMk cId="0" sldId="2147483660"/>
            <pc:sldLayoutMk cId="0" sldId="2147483652"/>
          </pc:sldLayoutMkLst>
          <pc:picChg chg="add mod">
            <ac:chgData name="Ángel David Carrillo" userId="02855199ad941d4d" providerId="LiveId" clId="{8E9053E9-1EC5-4DEA-ACFE-3286EAFA3149}" dt="2021-08-29T14:35:25.503" v="3677"/>
            <ac:picMkLst>
              <pc:docMk/>
              <pc:sldMasterMk cId="0" sldId="2147483660"/>
              <pc:sldLayoutMk cId="0" sldId="2147483652"/>
              <ac:picMk id="12" creationId="{3EE0F936-F4D5-4AD4-80CB-8D790F4D53C7}"/>
            </ac:picMkLst>
          </pc:picChg>
        </pc:sldLayoutChg>
        <pc:sldLayoutChg chg="addSp modSp del">
          <pc:chgData name="Ángel David Carrillo" userId="02855199ad941d4d" providerId="LiveId" clId="{8E9053E9-1EC5-4DEA-ACFE-3286EAFA3149}" dt="2021-08-30T13:37:08.971" v="6504" actId="47"/>
          <pc:sldLayoutMkLst>
            <pc:docMk/>
            <pc:sldMasterMk cId="0" sldId="2147483660"/>
            <pc:sldLayoutMk cId="0" sldId="2147483654"/>
          </pc:sldLayoutMkLst>
          <pc:picChg chg="add mod">
            <ac:chgData name="Ángel David Carrillo" userId="02855199ad941d4d" providerId="LiveId" clId="{8E9053E9-1EC5-4DEA-ACFE-3286EAFA3149}" dt="2021-08-29T14:35:26.041" v="3678"/>
            <ac:picMkLst>
              <pc:docMk/>
              <pc:sldMasterMk cId="0" sldId="2147483660"/>
              <pc:sldLayoutMk cId="0" sldId="2147483654"/>
              <ac:picMk id="14" creationId="{5CF4AC70-5E8C-44E5-A80E-78F2E3078DAE}"/>
            </ac:picMkLst>
          </pc:picChg>
        </pc:sldLayoutChg>
        <pc:sldLayoutChg chg="addSp modSp">
          <pc:chgData name="Ángel David Carrillo" userId="02855199ad941d4d" providerId="LiveId" clId="{8E9053E9-1EC5-4DEA-ACFE-3286EAFA3149}" dt="2021-08-29T14:35:27.127" v="3679"/>
          <pc:sldLayoutMkLst>
            <pc:docMk/>
            <pc:sldMasterMk cId="0" sldId="2147483660"/>
            <pc:sldLayoutMk cId="0" sldId="2147483655"/>
          </pc:sldLayoutMkLst>
          <pc:picChg chg="add mod">
            <ac:chgData name="Ángel David Carrillo" userId="02855199ad941d4d" providerId="LiveId" clId="{8E9053E9-1EC5-4DEA-ACFE-3286EAFA3149}" dt="2021-08-29T14:35:27.127" v="3679"/>
            <ac:picMkLst>
              <pc:docMk/>
              <pc:sldMasterMk cId="0" sldId="2147483660"/>
              <pc:sldLayoutMk cId="0" sldId="2147483655"/>
              <ac:picMk id="11" creationId="{9374917A-CC7C-4E21-B7B3-0D0A95E4D512}"/>
            </ac:picMkLst>
          </pc:picChg>
        </pc:sldLayoutChg>
        <pc:sldLayoutChg chg="del">
          <pc:chgData name="Ángel David Carrillo" userId="02855199ad941d4d" providerId="LiveId" clId="{8E9053E9-1EC5-4DEA-ACFE-3286EAFA3149}" dt="2021-08-28T17:50:29.041" v="201" actId="47"/>
          <pc:sldLayoutMkLst>
            <pc:docMk/>
            <pc:sldMasterMk cId="0" sldId="2147483660"/>
            <pc:sldLayoutMk cId="0" sldId="2147483656"/>
          </pc:sldLayoutMkLst>
        </pc:sldLayoutChg>
        <pc:sldLayoutChg chg="addSp modSp">
          <pc:chgData name="Ángel David Carrillo" userId="02855199ad941d4d" providerId="LiveId" clId="{8E9053E9-1EC5-4DEA-ACFE-3286EAFA3149}" dt="2021-08-29T14:35:27.628" v="3680"/>
          <pc:sldLayoutMkLst>
            <pc:docMk/>
            <pc:sldMasterMk cId="0" sldId="2147483660"/>
            <pc:sldLayoutMk cId="0" sldId="2147483657"/>
          </pc:sldLayoutMkLst>
          <pc:picChg chg="add mod">
            <ac:chgData name="Ángel David Carrillo" userId="02855199ad941d4d" providerId="LiveId" clId="{8E9053E9-1EC5-4DEA-ACFE-3286EAFA3149}" dt="2021-08-29T14:35:27.628" v="3680"/>
            <ac:picMkLst>
              <pc:docMk/>
              <pc:sldMasterMk cId="0" sldId="2147483660"/>
              <pc:sldLayoutMk cId="0" sldId="2147483657"/>
              <ac:picMk id="10" creationId="{DC5AD78A-D461-4E3E-B965-178EB8C044CD}"/>
            </ac:picMkLst>
          </pc:picChg>
        </pc:sldLayoutChg>
        <pc:sldLayoutChg chg="addSp modSp">
          <pc:chgData name="Ángel David Carrillo" userId="02855199ad941d4d" providerId="LiveId" clId="{8E9053E9-1EC5-4DEA-ACFE-3286EAFA3149}" dt="2021-08-29T14:35:28.129" v="3681"/>
          <pc:sldLayoutMkLst>
            <pc:docMk/>
            <pc:sldMasterMk cId="0" sldId="2147483660"/>
            <pc:sldLayoutMk cId="0" sldId="2147483658"/>
          </pc:sldLayoutMkLst>
          <pc:picChg chg="add mod">
            <ac:chgData name="Ángel David Carrillo" userId="02855199ad941d4d" providerId="LiveId" clId="{8E9053E9-1EC5-4DEA-ACFE-3286EAFA3149}" dt="2021-08-29T14:35:28.129" v="3681"/>
            <ac:picMkLst>
              <pc:docMk/>
              <pc:sldMasterMk cId="0" sldId="2147483660"/>
              <pc:sldLayoutMk cId="0" sldId="2147483658"/>
              <ac:picMk id="12" creationId="{412B009D-5124-4370-8979-557E0094BF7B}"/>
            </ac:picMkLst>
          </pc:picChg>
        </pc:sldLayoutChg>
        <pc:sldLayoutChg chg="del">
          <pc:chgData name="Ángel David Carrillo" userId="02855199ad941d4d" providerId="LiveId" clId="{8E9053E9-1EC5-4DEA-ACFE-3286EAFA3149}" dt="2021-08-28T17:50:47.917" v="207" actId="47"/>
          <pc:sldLayoutMkLst>
            <pc:docMk/>
            <pc:sldMasterMk cId="0" sldId="2147483660"/>
            <pc:sldLayoutMk cId="0" sldId="2147483659"/>
          </pc:sldLayoutMkLst>
        </pc:sldLayoutChg>
        <pc:sldLayoutChg chg="addSp delSp modSp mod">
          <pc:chgData name="Ángel David Carrillo" userId="02855199ad941d4d" providerId="LiveId" clId="{8E9053E9-1EC5-4DEA-ACFE-3286EAFA3149}" dt="2021-08-29T14:36:15.395" v="3686" actId="478"/>
          <pc:sldLayoutMkLst>
            <pc:docMk/>
            <pc:sldMasterMk cId="0" sldId="2147483660"/>
            <pc:sldLayoutMk cId="1924755331" sldId="2147483661"/>
          </pc:sldLayoutMkLst>
          <pc:picChg chg="add del mod">
            <ac:chgData name="Ángel David Carrillo" userId="02855199ad941d4d" providerId="LiveId" clId="{8E9053E9-1EC5-4DEA-ACFE-3286EAFA3149}" dt="2021-08-29T14:36:15.395" v="3686" actId="478"/>
            <ac:picMkLst>
              <pc:docMk/>
              <pc:sldMasterMk cId="0" sldId="2147483660"/>
              <pc:sldLayoutMk cId="1924755331" sldId="2147483661"/>
              <ac:picMk id="13" creationId="{1199EC14-33D8-446A-AF8E-FA21B4E37EC0}"/>
            </ac:picMkLst>
          </pc:picChg>
        </pc:sldLayoutChg>
        <pc:sldLayoutChg chg="add mod">
          <pc:chgData name="Ángel David Carrillo" userId="02855199ad941d4d" providerId="LiveId" clId="{8E9053E9-1EC5-4DEA-ACFE-3286EAFA3149}" dt="2021-08-29T14:35:52.607" v="3683" actId="2890"/>
          <pc:sldLayoutMkLst>
            <pc:docMk/>
            <pc:sldMasterMk cId="0" sldId="2147483660"/>
            <pc:sldLayoutMk cId="2773714353" sldId="2147483662"/>
          </pc:sldLayoutMkLst>
        </pc:sldLayoutChg>
        <pc:sldLayoutChg chg="add mod">
          <pc:chgData name="Ángel David Carrillo" userId="02855199ad941d4d" providerId="LiveId" clId="{8E9053E9-1EC5-4DEA-ACFE-3286EAFA3149}" dt="2021-08-29T14:36:13.957" v="3685" actId="2890"/>
          <pc:sldLayoutMkLst>
            <pc:docMk/>
            <pc:sldMasterMk cId="0" sldId="2147483660"/>
            <pc:sldLayoutMk cId="3300264383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28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671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039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946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586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7232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76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05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36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090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030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090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08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95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Ventajas que nos ofrece: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Reducción de tiempos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De esta forma no tenemos que depender de abrir tareas y esperar que otra persona las haga.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Reducción de errores humanos </a:t>
            </a:r>
            <a:r>
              <a:rPr lang="es-ES" dirty="0">
                <a:sym typeface="Wingdings" panose="05000000000000000000" pitchFamily="2" charset="2"/>
              </a:rPr>
              <a:t> Al implicar más personas, implica también que puede haber más errores a la hora de crear los elementos.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ym typeface="Wingdings" panose="05000000000000000000" pitchFamily="2" charset="2"/>
              </a:rPr>
              <a:t>Extracción de analíticas  Automatizar procesos nos servirá para enfocarnos en dónde existen dichos problemas y cómo mejorar este proceso (retroalimentación).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ym typeface="Wingdings" panose="05000000000000000000" pitchFamily="2" charset="2"/>
              </a:rPr>
              <a:t>Modelo de gobierno 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ym typeface="Wingdings" panose="05000000000000000000" pitchFamily="2" charset="2"/>
              </a:rPr>
              <a:t>Y en definitiva… centrarnos en lo que realmente importa.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ym typeface="Wingdings" panose="05000000000000000000" pitchFamily="2" charset="2"/>
              </a:rPr>
              <a:t>¿Cómo lo podemos conseguir?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519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15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47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1_Title + 2 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3" name="Imagen 1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99EC14-33D8-446A-AF8E-FA21B4E3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18" name="Imagen 1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9E4A239-2CB1-48DA-9CE0-0074525DFF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1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8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11" name="Imagen 10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C5D60DA-6E20-44AD-BF1A-9176593B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30" name="Google Shape;30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42875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“</a:t>
            </a:r>
            <a:endParaRPr sz="960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4" name="Imagen 1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732333C-12CD-4E2E-BBA7-373BBDEF25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3C61AFB-657B-4285-9218-72D384D84D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6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EE0F936-F4D5-4AD4-80CB-8D790F4D5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90" name="Google Shape;90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1" name="Imagen 10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374917A-CC7C-4E21-B7B3-0D0A95E4D5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rners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0" name="Imagen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C5AD78A-D461-4E3E-B965-178EB8C044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12B009D-5124-4370-8979-557E0094BF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49" r:id="rId3"/>
    <p:sldLayoutId id="2147483650" r:id="rId4"/>
    <p:sldLayoutId id="2147483651" r:id="rId5"/>
    <p:sldLayoutId id="2147483652" r:id="rId6"/>
    <p:sldLayoutId id="2147483655" r:id="rId7"/>
    <p:sldLayoutId id="2147483657" r:id="rId8"/>
    <p:sldLayoutId id="2147483658" r:id="rId9"/>
    <p:sldLayoutId id="2147483661" r:id="rId10"/>
    <p:sldLayoutId id="2147483663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21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docs.microsoft.com/en-us/microsoftteams/create-a-team-template" TargetMode="External"/><Relationship Id="rId7" Type="http://schemas.openxmlformats.org/officeDocument/2006/relationships/hyperlink" Target="https://github.com/Microsoft/AdaptiveCar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daptivecards.io/" TargetMode="External"/><Relationship Id="rId5" Type="http://schemas.openxmlformats.org/officeDocument/2006/relationships/hyperlink" Target="https://docs.microsoft.com/en-us/graph/api/resources/teams-api-overview?view=graph-rest-1.0" TargetMode="External"/><Relationship Id="rId4" Type="http://schemas.openxmlformats.org/officeDocument/2006/relationships/hyperlink" Target="https://docs.microsoft.com/en-us/microsoftteams/get-started-with-teams-templates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jpg"/><Relationship Id="rId7" Type="http://schemas.openxmlformats.org/officeDocument/2006/relationships/hyperlink" Target="http://www.madpoint.net/" TargetMode="External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hyperlink" Target="https://twitter.com/angeldav" TargetMode="External"/><Relationship Id="rId10" Type="http://schemas.openxmlformats.org/officeDocument/2006/relationships/hyperlink" Target="https://www.linkedin.com/in/angeldav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-121473" y="32245"/>
            <a:ext cx="4386997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6A6B"/>
                </a:solidFill>
              </a:rPr>
              <a:t>Provisionamiento automatizado</a:t>
            </a:r>
            <a:br>
              <a:rPr lang="en" sz="4000" dirty="0">
                <a:solidFill>
                  <a:srgbClr val="006A6B"/>
                </a:solidFill>
              </a:rPr>
            </a:br>
            <a:r>
              <a:rPr lang="en" sz="4000" dirty="0">
                <a:solidFill>
                  <a:srgbClr val="00B2C2"/>
                </a:solidFill>
              </a:rPr>
              <a:t>de Teams</a:t>
            </a:r>
            <a:r>
              <a:rPr lang="en" sz="4000" dirty="0"/>
              <a:t> </a:t>
            </a:r>
            <a:br>
              <a:rPr lang="en" sz="4000" dirty="0"/>
            </a:br>
            <a:r>
              <a:rPr lang="en" sz="4000" dirty="0">
                <a:solidFill>
                  <a:srgbClr val="00BFFB"/>
                </a:solidFill>
              </a:rPr>
              <a:t> ¡Power Automate y Graph API al rescate!</a:t>
            </a:r>
            <a:endParaRPr sz="4000" dirty="0"/>
          </a:p>
        </p:txBody>
      </p:sp>
      <p:pic>
        <p:nvPicPr>
          <p:cNvPr id="7" name="Imagen 6" descr="Imagen que contiene dibujo, juguete, lego, reloj&#10;&#10;Descripción generada automáticamente">
            <a:extLst>
              <a:ext uri="{FF2B5EF4-FFF2-40B4-BE49-F238E27FC236}">
                <a16:creationId xmlns:a16="http://schemas.microsoft.com/office/drawing/2014/main" id="{4D5436DF-7F68-40A7-8629-CCF3C108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173" y="1384415"/>
            <a:ext cx="2575815" cy="2734657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8095CE07-BA6E-41CB-9C5F-DFD78BA506FE}"/>
              </a:ext>
            </a:extLst>
          </p:cNvPr>
          <p:cNvGrpSpPr/>
          <p:nvPr/>
        </p:nvGrpSpPr>
        <p:grpSpPr>
          <a:xfrm>
            <a:off x="7906691" y="4698612"/>
            <a:ext cx="1159656" cy="371998"/>
            <a:chOff x="1857829" y="4084796"/>
            <a:chExt cx="1768448" cy="56728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E329AB7-7836-4D80-B0B4-66482EAF0563}"/>
                </a:ext>
              </a:extLst>
            </p:cNvPr>
            <p:cNvSpPr/>
            <p:nvPr/>
          </p:nvSpPr>
          <p:spPr>
            <a:xfrm>
              <a:off x="1857829" y="4120886"/>
              <a:ext cx="1689210" cy="495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6E89FD8B-E58F-44AD-A6B2-DA9DEDF442B8}"/>
                </a:ext>
              </a:extLst>
            </p:cNvPr>
            <p:cNvGrpSpPr/>
            <p:nvPr/>
          </p:nvGrpSpPr>
          <p:grpSpPr>
            <a:xfrm>
              <a:off x="2018273" y="4084796"/>
              <a:ext cx="1608004" cy="567288"/>
              <a:chOff x="9905728" y="5691065"/>
              <a:chExt cx="1608004" cy="567288"/>
            </a:xfrm>
          </p:grpSpPr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A913628-8CD9-4BC2-A3E9-593A2D3B40EB}"/>
                  </a:ext>
                </a:extLst>
              </p:cNvPr>
              <p:cNvSpPr txBox="1"/>
              <p:nvPr userDrawn="1"/>
            </p:nvSpPr>
            <p:spPr>
              <a:xfrm>
                <a:off x="10253731" y="5691065"/>
                <a:ext cx="1260001" cy="567288"/>
              </a:xfrm>
              <a:prstGeom prst="rect">
                <a:avLst/>
              </a:prstGeom>
              <a:noFill/>
            </p:spPr>
            <p:txBody>
              <a:bodyPr wrap="square" lIns="180000" tIns="108000" rIns="180000" bIns="108000" rtlCol="0" anchor="ctr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sz="1000" i="0" spc="-70" dirty="0">
                    <a:solidFill>
                      <a:srgbClr val="5EA9DD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#</a:t>
                </a:r>
                <a:r>
                  <a:rPr lang="en-US" sz="1000" spc="-70" dirty="0">
                    <a:solidFill>
                      <a:srgbClr val="5EA9DD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SPS</a:t>
                </a:r>
                <a:r>
                  <a:rPr lang="en-US" sz="1000" i="0" spc="-70" noProof="0" dirty="0">
                    <a:solidFill>
                      <a:srgbClr val="5EA9DD"/>
                    </a:solidFill>
                    <a:latin typeface="Segoe UI Semibold" panose="020B0702040204020203" pitchFamily="34" charset="0"/>
                    <a:ea typeface="Cambria" panose="02040503050406030204" pitchFamily="18" charset="0"/>
                    <a:cs typeface="Segoe UI Semibold" panose="020B0702040204020203" pitchFamily="34" charset="0"/>
                  </a:rPr>
                  <a:t>Live</a:t>
                </a:r>
              </a:p>
            </p:txBody>
          </p:sp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27E9DA4E-4DE6-4C72-85F0-C560D9F0A4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905728" y="5827143"/>
                <a:ext cx="348003" cy="28292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F9F303-64B9-4633-B50A-03D290C9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2" y="4430578"/>
            <a:ext cx="540000" cy="5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BC72E9F-A58F-49C7-B60C-16F76740A08B}"/>
              </a:ext>
            </a:extLst>
          </p:cNvPr>
          <p:cNvSpPr txBox="1"/>
          <p:nvPr/>
        </p:nvSpPr>
        <p:spPr>
          <a:xfrm>
            <a:off x="779972" y="4426647"/>
            <a:ext cx="4710164" cy="54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Aft>
                <a:spcPts val="0"/>
              </a:spcAft>
              <a:buClr>
                <a:srgbClr val="029676"/>
              </a:buClr>
              <a:buSzPts val="1800"/>
              <a:buFont typeface="Kulim Park Light"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B2C2"/>
                </a:solidFill>
                <a:effectLst/>
                <a:uLnTx/>
                <a:uFillTx/>
                <a:latin typeface="Kulim Park"/>
                <a:ea typeface="Kulim Park"/>
                <a:cs typeface="Kulim Park"/>
                <a:sym typeface="Kulim Park"/>
              </a:rPr>
              <a:t>Ángel David Carrillo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Aft>
                <a:spcPts val="0"/>
              </a:spcAft>
              <a:buClr>
                <a:srgbClr val="006A6B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MODERN WORKPLACE SOLUTIONS ARCHITECT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6A6B"/>
              </a:solidFill>
              <a:effectLst/>
              <a:uLnTx/>
              <a:uFillTx/>
              <a:latin typeface="Kulim Park Light"/>
              <a:sym typeface="Kulim Park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Las plantillas de Teams nacen de la necesidad de estandarizar equipos a lo largo de las organizaciones y agilizar su creación.</a:t>
            </a:r>
            <a:endParaRPr dirty="0"/>
          </a:p>
        </p:txBody>
      </p:sp>
      <p:sp>
        <p:nvSpPr>
          <p:cNvPr id="176" name="Google Shape;17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E575142-E8AA-4C1B-BBA4-3C8ABD198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0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360796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Qué son y qué ventajas ofrecen</a:t>
            </a:r>
            <a:endParaRPr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57199" y="1592600"/>
            <a:ext cx="5983793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s-ES" dirty="0"/>
              <a:t>Son equipos que vienen </a:t>
            </a:r>
            <a:r>
              <a:rPr lang="es-ES" b="1" dirty="0">
                <a:latin typeface="Kulim Park" panose="020B0604020202020204" charset="0"/>
              </a:rPr>
              <a:t>preconstruidos</a:t>
            </a:r>
            <a:r>
              <a:rPr lang="es-ES" dirty="0"/>
              <a:t> con una serie de canales, pestañas y configuraciones.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dirty="0"/>
              <a:t>Permiten tener una </a:t>
            </a:r>
            <a:r>
              <a:rPr lang="es-ES" b="1" dirty="0">
                <a:latin typeface="Kulim Park" panose="020B0604020202020204" charset="0"/>
              </a:rPr>
              <a:t>estructura fija </a:t>
            </a:r>
            <a:r>
              <a:rPr lang="es-ES" dirty="0"/>
              <a:t>que sirve para </a:t>
            </a:r>
            <a:r>
              <a:rPr lang="es-ES" b="1" dirty="0">
                <a:latin typeface="Kulim Park" panose="020B0604020202020204" charset="0"/>
              </a:rPr>
              <a:t>estandarizar</a:t>
            </a:r>
            <a:r>
              <a:rPr lang="es-ES" dirty="0"/>
              <a:t> los diferentes equipos que se creen en la organización.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b="1" dirty="0">
                <a:latin typeface="Kulim Park" panose="020B0604020202020204" charset="0"/>
              </a:rPr>
              <a:t>Agiliza la construcción de equipos </a:t>
            </a:r>
            <a:r>
              <a:rPr lang="es-ES" dirty="0"/>
              <a:t>sin tener que pasar por formularios de petición, flujos de aprobación o creaciones manuales.</a:t>
            </a: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F14236C-64D1-4423-B407-27B45F03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7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360796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Plantillas predefinidas</a:t>
            </a:r>
            <a:endParaRPr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54205" y="1592600"/>
            <a:ext cx="6086788" cy="8514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s-ES" dirty="0"/>
              <a:t>Por defecto Teams nos ofrece </a:t>
            </a:r>
            <a:r>
              <a:rPr lang="es-ES" b="1" dirty="0">
                <a:latin typeface="Kulim Park" panose="020B0604020202020204" charset="0"/>
              </a:rPr>
              <a:t>trece plantillas </a:t>
            </a:r>
            <a:r>
              <a:rPr lang="es-ES" dirty="0"/>
              <a:t>para que podamos elegir para nuestros intereses:</a:t>
            </a: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F14236C-64D1-4423-B407-27B45F03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C2A647A-286E-4DFC-938C-6F160ED1A21B}"/>
              </a:ext>
            </a:extLst>
          </p:cNvPr>
          <p:cNvSpPr txBox="1"/>
          <p:nvPr/>
        </p:nvSpPr>
        <p:spPr>
          <a:xfrm>
            <a:off x="354204" y="2571750"/>
            <a:ext cx="6734908" cy="145084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Administrar un evento </a:t>
            </a:r>
            <a:r>
              <a:rPr kumimoji="0" lang="es-ES" sz="1100" b="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(General)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sz="1100" dirty="0">
                <a:solidFill>
                  <a:srgbClr val="006A6B"/>
                </a:solidFill>
                <a:latin typeface="Kulim Park Light"/>
                <a:sym typeface="Kulim Park Light"/>
              </a:rPr>
              <a:t>Administrar un proyecto </a:t>
            </a:r>
            <a:r>
              <a:rPr lang="es-ES" sz="1100" i="1" dirty="0">
                <a:solidFill>
                  <a:srgbClr val="006A6B"/>
                </a:solidFill>
                <a:latin typeface="Kulim Park Light"/>
                <a:sym typeface="Kulim Park Light"/>
              </a:rPr>
              <a:t>(General)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Adopción de Office 365 </a:t>
            </a:r>
            <a:r>
              <a:rPr kumimoji="0" lang="es-ES" sz="1100" b="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(General)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sz="1100" dirty="0">
                <a:solidFill>
                  <a:srgbClr val="006A6B"/>
                </a:solidFill>
                <a:latin typeface="Kulim Park Light"/>
                <a:sym typeface="Kulim Park Light"/>
              </a:rPr>
              <a:t>Incorporación de empleados </a:t>
            </a:r>
            <a:r>
              <a:rPr lang="es-ES" sz="1100" i="1" dirty="0">
                <a:solidFill>
                  <a:srgbClr val="006A6B"/>
                </a:solidFill>
                <a:latin typeface="Kulim Park Light"/>
                <a:sym typeface="Kulim Park Light"/>
              </a:rPr>
              <a:t>(General)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Calidad y seguridad </a:t>
            </a:r>
            <a:r>
              <a:rPr kumimoji="0" lang="es-ES" sz="1100" b="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(</a:t>
            </a:r>
            <a:r>
              <a:rPr kumimoji="0" lang="es-ES" sz="1100" b="0" i="1" u="none" strike="noStrike" kern="0" cap="none" spc="0" normalizeH="0" baseline="0" noProof="0" dirty="0" err="1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Manufacturing</a:t>
            </a:r>
            <a:r>
              <a:rPr kumimoji="0" lang="es-ES" sz="1100" b="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)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sz="1100" dirty="0">
                <a:solidFill>
                  <a:srgbClr val="006A6B"/>
                </a:solidFill>
                <a:latin typeface="Kulim Park Light"/>
                <a:sym typeface="Kulim Park Light"/>
              </a:rPr>
              <a:t>Colaborar en cuidados del paciente </a:t>
            </a:r>
            <a:r>
              <a:rPr lang="es-ES" sz="1100" i="1" dirty="0">
                <a:solidFill>
                  <a:srgbClr val="006A6B"/>
                </a:solidFill>
                <a:latin typeface="Kulim Park Light"/>
                <a:sym typeface="Kulim Park Light"/>
              </a:rPr>
              <a:t>(</a:t>
            </a:r>
            <a:r>
              <a:rPr lang="es-ES" sz="1100" i="1" dirty="0" err="1">
                <a:solidFill>
                  <a:srgbClr val="006A6B"/>
                </a:solidFill>
                <a:latin typeface="Kulim Park Light"/>
                <a:sym typeface="Kulim Park Light"/>
              </a:rPr>
              <a:t>Health</a:t>
            </a:r>
            <a:r>
              <a:rPr lang="es-ES" sz="1100" i="1" dirty="0">
                <a:solidFill>
                  <a:srgbClr val="006A6B"/>
                </a:solidFill>
                <a:latin typeface="Kulim Park Light"/>
                <a:sym typeface="Kulim Park Light"/>
              </a:rPr>
              <a:t>)</a:t>
            </a:r>
            <a:br>
              <a:rPr lang="es-ES" sz="1100" i="1" dirty="0">
                <a:solidFill>
                  <a:srgbClr val="006A6B"/>
                </a:solidFill>
                <a:latin typeface="Kulim Park Light"/>
                <a:sym typeface="Kulim Park Light"/>
              </a:rPr>
            </a:br>
            <a:endParaRPr lang="es-ES" sz="1100" i="1" dirty="0">
              <a:solidFill>
                <a:srgbClr val="006A6B"/>
              </a:solidFill>
              <a:latin typeface="Kulim Park Light"/>
              <a:sym typeface="Kulim Park Light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C</a:t>
            </a:r>
            <a:r>
              <a:rPr lang="es-ES" sz="1100" dirty="0" err="1">
                <a:solidFill>
                  <a:srgbClr val="006A6B"/>
                </a:solidFill>
                <a:latin typeface="Kulim Park Light"/>
                <a:sym typeface="Kulim Park Light"/>
              </a:rPr>
              <a:t>olaborar</a:t>
            </a:r>
            <a:r>
              <a:rPr lang="es-ES" sz="1100" dirty="0">
                <a:solidFill>
                  <a:srgbClr val="006A6B"/>
                </a:solidFill>
                <a:latin typeface="Kulim Park Light"/>
                <a:sym typeface="Kulim Park Light"/>
              </a:rPr>
              <a:t> en una crisis o acontecimiento global </a:t>
            </a:r>
            <a:r>
              <a:rPr lang="es-ES" sz="1100" i="1" dirty="0">
                <a:solidFill>
                  <a:srgbClr val="006A6B"/>
                </a:solidFill>
                <a:latin typeface="Kulim Park Light"/>
                <a:sym typeface="Kulim Park Light"/>
              </a:rPr>
              <a:t>(</a:t>
            </a:r>
            <a:r>
              <a:rPr lang="es-ES" sz="1100" i="1" dirty="0" err="1">
                <a:solidFill>
                  <a:srgbClr val="006A6B"/>
                </a:solidFill>
                <a:latin typeface="Kulim Park Light"/>
                <a:sym typeface="Kulim Park Light"/>
              </a:rPr>
              <a:t>Finance</a:t>
            </a:r>
            <a:r>
              <a:rPr lang="es-ES" sz="1100" i="1" dirty="0">
                <a:solidFill>
                  <a:srgbClr val="006A6B"/>
                </a:solidFill>
                <a:latin typeface="Kulim Park Light"/>
                <a:sym typeface="Kulim Park Light"/>
              </a:rPr>
              <a:t>)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sz="1100" dirty="0">
                <a:solidFill>
                  <a:srgbClr val="006A6B"/>
                </a:solidFill>
                <a:latin typeface="Kulim Park Light"/>
                <a:sym typeface="Kulim Park Light"/>
              </a:rPr>
              <a:t>Colaborar en una sucursal bancaria </a:t>
            </a:r>
            <a:r>
              <a:rPr lang="es-ES" sz="1100" i="1" dirty="0">
                <a:solidFill>
                  <a:srgbClr val="006A6B"/>
                </a:solidFill>
                <a:latin typeface="Kulim Park Light"/>
                <a:sym typeface="Kulim Park Light"/>
              </a:rPr>
              <a:t>(</a:t>
            </a:r>
            <a:r>
              <a:rPr lang="es-ES" sz="1100" i="1" dirty="0" err="1">
                <a:solidFill>
                  <a:srgbClr val="006A6B"/>
                </a:solidFill>
                <a:latin typeface="Kulim Park Light"/>
                <a:sym typeface="Kulim Park Light"/>
              </a:rPr>
              <a:t>Finance</a:t>
            </a:r>
            <a:r>
              <a:rPr lang="es-ES" sz="1100" i="1" dirty="0">
                <a:solidFill>
                  <a:srgbClr val="006A6B"/>
                </a:solidFill>
                <a:latin typeface="Kulim Park Light"/>
                <a:sym typeface="Kulim Park Light"/>
              </a:rPr>
              <a:t>)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Comercio: colaboración del administrador </a:t>
            </a:r>
            <a:r>
              <a:rPr kumimoji="0" lang="es-ES" sz="1100" b="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(</a:t>
            </a:r>
            <a:r>
              <a:rPr kumimoji="0" lang="es-ES" sz="1100" b="0" i="1" u="none" strike="noStrike" kern="0" cap="none" spc="0" normalizeH="0" baseline="0" noProof="0" dirty="0" err="1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Retail</a:t>
            </a:r>
            <a:r>
              <a:rPr kumimoji="0" lang="es-ES" sz="1100" b="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)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sz="1100" dirty="0">
                <a:solidFill>
                  <a:srgbClr val="006A6B"/>
                </a:solidFill>
                <a:latin typeface="Kulim Park Light"/>
                <a:sym typeface="Kulim Park Light"/>
              </a:rPr>
              <a:t>Coordinar la respuesta a incidentes </a:t>
            </a:r>
            <a:r>
              <a:rPr lang="es-ES" sz="1100" i="1" dirty="0">
                <a:solidFill>
                  <a:srgbClr val="006A6B"/>
                </a:solidFill>
                <a:latin typeface="Kulim Park Light"/>
                <a:sym typeface="Kulim Park Light"/>
              </a:rPr>
              <a:t>(</a:t>
            </a:r>
            <a:r>
              <a:rPr lang="es-ES" sz="1100" i="1" dirty="0" err="1">
                <a:solidFill>
                  <a:srgbClr val="006A6B"/>
                </a:solidFill>
                <a:latin typeface="Kulim Park Light"/>
                <a:sym typeface="Kulim Park Light"/>
              </a:rPr>
              <a:t>Government</a:t>
            </a:r>
            <a:r>
              <a:rPr lang="es-ES" sz="1100" i="1" dirty="0">
                <a:solidFill>
                  <a:srgbClr val="006A6B"/>
                </a:solidFill>
                <a:latin typeface="Kulim Park Light"/>
                <a:sym typeface="Kulim Park Light"/>
              </a:rPr>
              <a:t>)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kumimoji="0" lang="es-ES" sz="1100" b="0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Hospital </a:t>
            </a:r>
            <a:r>
              <a:rPr kumimoji="0" lang="es-ES" sz="1100" b="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(</a:t>
            </a:r>
            <a:r>
              <a:rPr kumimoji="0" lang="es-ES" sz="1100" b="0" i="1" u="none" strike="noStrike" kern="0" cap="none" spc="0" normalizeH="0" baseline="0" noProof="0" dirty="0" err="1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Health</a:t>
            </a:r>
            <a:r>
              <a:rPr kumimoji="0" lang="es-ES" sz="1100" b="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)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sz="1100" dirty="0">
                <a:solidFill>
                  <a:srgbClr val="006A6B"/>
                </a:solidFill>
                <a:latin typeface="Kulim Park Light"/>
                <a:sym typeface="Kulim Park Light"/>
              </a:rPr>
              <a:t>Organizar una tienda </a:t>
            </a:r>
            <a:r>
              <a:rPr lang="es-ES" sz="1100" i="1" dirty="0">
                <a:solidFill>
                  <a:srgbClr val="006A6B"/>
                </a:solidFill>
                <a:latin typeface="Kulim Park Light"/>
                <a:sym typeface="Kulim Park Light"/>
              </a:rPr>
              <a:t>(</a:t>
            </a:r>
            <a:r>
              <a:rPr lang="es-ES" sz="1100" i="1" dirty="0" err="1">
                <a:solidFill>
                  <a:srgbClr val="006A6B"/>
                </a:solidFill>
                <a:latin typeface="Kulim Park Light"/>
                <a:sym typeface="Kulim Park Light"/>
              </a:rPr>
              <a:t>Retail</a:t>
            </a:r>
            <a:r>
              <a:rPr lang="es-ES" sz="1100" i="1" dirty="0">
                <a:solidFill>
                  <a:srgbClr val="006A6B"/>
                </a:solidFill>
                <a:latin typeface="Kulim Park Light"/>
                <a:sym typeface="Kulim Park Light"/>
              </a:rPr>
              <a:t>)</a:t>
            </a:r>
            <a:endParaRPr kumimoji="0" lang="es-ES" sz="1100" b="0" i="1" u="none" strike="noStrike" kern="0" cap="none" spc="0" normalizeH="0" baseline="0" noProof="0" dirty="0">
              <a:ln>
                <a:noFill/>
              </a:ln>
              <a:solidFill>
                <a:srgbClr val="006A6B"/>
              </a:solidFill>
              <a:effectLst/>
              <a:uLnTx/>
              <a:uFillTx/>
              <a:latin typeface="Kulim Park Light"/>
              <a:sym typeface="Kulim Park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084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F1F624-7156-435E-BD7A-F8855E703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7" name="Google Shape;1373;p22">
            <a:extLst>
              <a:ext uri="{FF2B5EF4-FFF2-40B4-BE49-F238E27FC236}">
                <a16:creationId xmlns:a16="http://schemas.microsoft.com/office/drawing/2014/main" id="{F4117984-1180-41C1-92C5-E7E743392A7E}"/>
              </a:ext>
            </a:extLst>
          </p:cNvPr>
          <p:cNvSpPr txBox="1">
            <a:spLocks/>
          </p:cNvSpPr>
          <p:nvPr/>
        </p:nvSpPr>
        <p:spPr>
          <a:xfrm>
            <a:off x="457200" y="1533830"/>
            <a:ext cx="3983681" cy="5825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es-ES" sz="1600" dirty="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La opción está </a:t>
            </a:r>
            <a:r>
              <a:rPr lang="es-ES" sz="1600" b="1" dirty="0">
                <a:solidFill>
                  <a:schemeClr val="dk1"/>
                </a:solidFill>
                <a:latin typeface="Kulim Park" panose="020B0604020202020204" charset="0"/>
                <a:ea typeface="Kulim Park Light"/>
                <a:cs typeface="Kulim Park Light"/>
                <a:sym typeface="Kulim Park Light"/>
              </a:rPr>
              <a:t>disponible directamente </a:t>
            </a:r>
            <a:r>
              <a:rPr lang="es-ES" sz="1600" dirty="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a la hora de crear un equipo en Teams:</a:t>
            </a:r>
          </a:p>
        </p:txBody>
      </p:sp>
      <p:pic>
        <p:nvPicPr>
          <p:cNvPr id="8" name="Google Shape;1374;p22">
            <a:extLst>
              <a:ext uri="{FF2B5EF4-FFF2-40B4-BE49-F238E27FC236}">
                <a16:creationId xmlns:a16="http://schemas.microsoft.com/office/drawing/2014/main" id="{8BA4ED28-9DBE-49AD-9FEB-A5C96922C910}"/>
              </a:ext>
            </a:extLst>
          </p:cNvPr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5165130" y="1606578"/>
            <a:ext cx="3246525" cy="32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268764-0B5F-4335-92FE-2B908E51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19" y="3512111"/>
            <a:ext cx="1936512" cy="3206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D2B71E3-8E70-4932-B79F-67B39664D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524" y="2705930"/>
            <a:ext cx="1269732" cy="1242811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98AE4DC-7A6B-48DB-9C7E-A2373AA8880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31831" y="3672439"/>
            <a:ext cx="437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05DD350-6B06-4B82-890D-21871B1348A3}"/>
              </a:ext>
            </a:extLst>
          </p:cNvPr>
          <p:cNvCxnSpPr>
            <a:stCxn id="11" idx="3"/>
          </p:cNvCxnSpPr>
          <p:nvPr/>
        </p:nvCxnSpPr>
        <p:spPr>
          <a:xfrm flipV="1">
            <a:off x="4922256" y="3327335"/>
            <a:ext cx="284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84;p19">
            <a:extLst>
              <a:ext uri="{FF2B5EF4-FFF2-40B4-BE49-F238E27FC236}">
                <a16:creationId xmlns:a16="http://schemas.microsoft.com/office/drawing/2014/main" id="{B985F481-DDF9-4ADE-AAB6-87E3CBDADE8E}"/>
              </a:ext>
            </a:extLst>
          </p:cNvPr>
          <p:cNvSpPr txBox="1">
            <a:spLocks/>
          </p:cNvSpPr>
          <p:nvPr/>
        </p:nvSpPr>
        <p:spPr>
          <a:xfrm>
            <a:off x="457200" y="594425"/>
            <a:ext cx="845058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s-ES" sz="2800" b="1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"/>
                <a:sym typeface="Kulim Park"/>
              </a:rPr>
              <a:t>Como crear equipos basados en plantillas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203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360796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Limitaciones de las plantillas</a:t>
            </a:r>
            <a:endParaRPr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57199" y="1592600"/>
            <a:ext cx="5983793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s-ES" sz="1600" dirty="0"/>
              <a:t>Las plantillas ya existentes no se pueden ocultar ni borrar.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s-ES" sz="1600" dirty="0"/>
              <a:t>Las plantillas no están disponibles de momento para licencias educativas.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s-ES" sz="1600" b="1" dirty="0">
                <a:latin typeface="Kulim Park" panose="020B0604020202020204" charset="0"/>
              </a:rPr>
              <a:t>Su configuración regional debe ser “English (</a:t>
            </a:r>
            <a:r>
              <a:rPr lang="es-ES" sz="1600" b="1" dirty="0" err="1">
                <a:latin typeface="Kulim Park" panose="020B0604020202020204" charset="0"/>
              </a:rPr>
              <a:t>United</a:t>
            </a:r>
            <a:r>
              <a:rPr lang="es-ES" sz="1600" b="1" dirty="0">
                <a:latin typeface="Kulim Park" panose="020B0604020202020204" charset="0"/>
              </a:rPr>
              <a:t> </a:t>
            </a:r>
            <a:r>
              <a:rPr lang="es-ES" sz="1600" b="1" dirty="0" err="1">
                <a:latin typeface="Kulim Park" panose="020B0604020202020204" charset="0"/>
              </a:rPr>
              <a:t>States</a:t>
            </a:r>
            <a:r>
              <a:rPr lang="es-ES" sz="1600" b="1" dirty="0">
                <a:latin typeface="Kulim Park" panose="020B0604020202020204" charset="0"/>
              </a:rPr>
              <a:t>)”.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s-ES" sz="1600" dirty="0"/>
              <a:t>No permiten la creación de canales privados.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s-ES" sz="1600" dirty="0"/>
              <a:t>Si se quieren desplegar apps a través de una plantilla es necesario disponer de su licencia correspondiente.</a:t>
            </a:r>
            <a:endParaRPr sz="1600"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F14236C-64D1-4423-B407-27B45F03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3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360796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Propiedades de equipo</a:t>
            </a: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F14236C-64D1-4423-B407-27B45F03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C2A647A-286E-4DFC-938C-6F160ED1A21B}"/>
              </a:ext>
            </a:extLst>
          </p:cNvPr>
          <p:cNvSpPr txBox="1"/>
          <p:nvPr/>
        </p:nvSpPr>
        <p:spPr>
          <a:xfrm>
            <a:off x="371789" y="1516672"/>
            <a:ext cx="3572189" cy="254672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tabLst/>
              <a:defRPr/>
            </a:pPr>
            <a:r>
              <a:rPr kumimoji="0" lang="es-ES" b="1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" panose="020B0604020202020204" charset="0"/>
                <a:sym typeface="Kulim Park Light"/>
              </a:rPr>
              <a:t>Propiedades admitidas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Tipo de plantilla base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dirty="0">
                <a:solidFill>
                  <a:srgbClr val="006A6B"/>
                </a:solidFill>
                <a:latin typeface="Kulim Park Light"/>
                <a:sym typeface="Kulim Park Light"/>
              </a:rPr>
              <a:t>Nombre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kumimoji="0" lang="es-ES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Descripción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dirty="0">
                <a:solidFill>
                  <a:srgbClr val="006A6B"/>
                </a:solidFill>
                <a:latin typeface="Kulim Park Light"/>
                <a:sym typeface="Kulim Park Light"/>
              </a:rPr>
              <a:t>Visibilidad (público o privado)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kumimoji="0" lang="es-ES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Configuración del equipo</a:t>
            </a:r>
            <a:br>
              <a:rPr kumimoji="0" lang="es-ES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</a:br>
            <a:r>
              <a:rPr kumimoji="0" lang="es-ES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(p. ej.: miembros, invitados, menciones…)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dirty="0">
                <a:solidFill>
                  <a:srgbClr val="006A6B"/>
                </a:solidFill>
                <a:latin typeface="Kulim Park Light"/>
                <a:sym typeface="Kulim Park Light"/>
              </a:rPr>
              <a:t>Canal de favoritos automático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kumimoji="0" lang="es-ES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Aplicaciones instaladas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dirty="0">
                <a:solidFill>
                  <a:srgbClr val="006A6B"/>
                </a:solidFill>
                <a:latin typeface="Kulim Park Light"/>
                <a:sym typeface="Kulim Park Light"/>
              </a:rPr>
              <a:t>Pestañas ancladas</a:t>
            </a:r>
            <a:endParaRPr kumimoji="0" lang="es-ES" u="none" strike="noStrike" kern="0" cap="none" spc="0" normalizeH="0" baseline="0" noProof="0" dirty="0">
              <a:ln>
                <a:noFill/>
              </a:ln>
              <a:solidFill>
                <a:srgbClr val="006A6B"/>
              </a:solidFill>
              <a:effectLst/>
              <a:uLnTx/>
              <a:uFillTx/>
              <a:latin typeface="Kulim Park Light"/>
              <a:sym typeface="Kulim Park Ligh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C32BF9-A668-4D51-81F5-5AC0B5CE02EE}"/>
              </a:ext>
            </a:extLst>
          </p:cNvPr>
          <p:cNvSpPr txBox="1"/>
          <p:nvPr/>
        </p:nvSpPr>
        <p:spPr>
          <a:xfrm>
            <a:off x="3943978" y="1516672"/>
            <a:ext cx="3047163" cy="155568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tabLst/>
              <a:defRPr/>
            </a:pPr>
            <a:r>
              <a:rPr kumimoji="0" lang="es-ES" b="1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" panose="020B0604020202020204" charset="0"/>
                <a:sym typeface="Kulim Park Light"/>
              </a:rPr>
              <a:t>Propiedades aún no compatibles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Membresías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dirty="0">
                <a:solidFill>
                  <a:srgbClr val="006A6B"/>
                </a:solidFill>
                <a:latin typeface="Kulim Park Light"/>
                <a:sym typeface="Kulim Park Light"/>
              </a:rPr>
              <a:t>Imagen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dirty="0">
                <a:solidFill>
                  <a:srgbClr val="006A6B"/>
                </a:solidFill>
                <a:latin typeface="Kulim Park Light"/>
                <a:sym typeface="Kulim Park Light"/>
              </a:rPr>
              <a:t>Configuración del canal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dirty="0">
                <a:solidFill>
                  <a:srgbClr val="006A6B"/>
                </a:solidFill>
                <a:latin typeface="Kulim Park Light"/>
                <a:sym typeface="Kulim Park Light"/>
              </a:rPr>
              <a:t>Conectores</a:t>
            </a:r>
          </a:p>
          <a:p>
            <a:pPr marL="216000" marR="0" lvl="0" indent="-216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buFont typeface="Kulim Park Light"/>
              <a:buChar char="●"/>
              <a:tabLst/>
              <a:defRPr/>
            </a:pPr>
            <a:r>
              <a:rPr lang="es-ES" dirty="0">
                <a:solidFill>
                  <a:srgbClr val="006A6B"/>
                </a:solidFill>
                <a:latin typeface="Kulim Park Light"/>
                <a:sym typeface="Kulim Park Light"/>
              </a:rPr>
              <a:t>Archivos y contenido</a:t>
            </a:r>
            <a:endParaRPr kumimoji="0" lang="es-ES" u="none" strike="noStrike" kern="0" cap="none" spc="0" normalizeH="0" baseline="0" noProof="0" dirty="0">
              <a:ln>
                <a:noFill/>
              </a:ln>
              <a:solidFill>
                <a:srgbClr val="006A6B"/>
              </a:solidFill>
              <a:effectLst/>
              <a:uLnTx/>
              <a:uFillTx/>
              <a:latin typeface="Kulim Park Light"/>
              <a:sym typeface="Kulim Park Ligh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188663B-4010-48FA-B3EA-55A93ED13A4A}"/>
              </a:ext>
            </a:extLst>
          </p:cNvPr>
          <p:cNvSpPr txBox="1"/>
          <p:nvPr/>
        </p:nvSpPr>
        <p:spPr>
          <a:xfrm>
            <a:off x="371789" y="4269242"/>
            <a:ext cx="6717323" cy="64203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9676"/>
              </a:buClr>
              <a:buSzPct val="100000"/>
              <a:tabLst/>
              <a:defRPr/>
            </a:pPr>
            <a:r>
              <a:rPr kumimoji="0" lang="es-ES" sz="1100" b="1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" panose="020B0604020202020204" charset="0"/>
                <a:sym typeface="Kulim Park Light"/>
              </a:rPr>
              <a:t>Tipos de plantilla base</a:t>
            </a:r>
            <a:br>
              <a:rPr kumimoji="0" lang="es-ES" b="1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</a:b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Estándar, </a:t>
            </a:r>
            <a:r>
              <a:rPr lang="es-ES" sz="1000" dirty="0">
                <a:solidFill>
                  <a:srgbClr val="006A6B"/>
                </a:solidFill>
                <a:latin typeface="Kulim Park Light"/>
                <a:sym typeface="Kulim Park Light"/>
              </a:rPr>
              <a:t>equipo de clase </a:t>
            </a:r>
            <a:r>
              <a:rPr lang="es-ES" sz="1000" i="1" dirty="0">
                <a:solidFill>
                  <a:srgbClr val="006A6B"/>
                </a:solidFill>
                <a:latin typeface="Kulim Park Light"/>
                <a:sym typeface="Kulim Park Light"/>
              </a:rPr>
              <a:t>(</a:t>
            </a:r>
            <a:r>
              <a:rPr lang="es-ES" sz="1000" i="1" dirty="0" err="1">
                <a:solidFill>
                  <a:srgbClr val="006A6B"/>
                </a:solidFill>
                <a:latin typeface="Kulim Park Light"/>
                <a:sym typeface="Kulim Park Light"/>
              </a:rPr>
              <a:t>education</a:t>
            </a:r>
            <a:r>
              <a:rPr lang="es-ES" sz="1000" i="1" dirty="0">
                <a:solidFill>
                  <a:srgbClr val="006A6B"/>
                </a:solidFill>
                <a:latin typeface="Kulim Park Light"/>
                <a:sym typeface="Kulim Park Light"/>
              </a:rPr>
              <a:t>)</a:t>
            </a:r>
            <a:r>
              <a:rPr lang="es-ES" sz="1000" dirty="0">
                <a:solidFill>
                  <a:srgbClr val="006A6B"/>
                </a:solidFill>
                <a:latin typeface="Kulim Park Light"/>
                <a:sym typeface="Kulim Park Light"/>
              </a:rPr>
              <a:t>, e</a:t>
            </a:r>
            <a:r>
              <a:rPr kumimoji="0" lang="es-ES" sz="100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quipo de personal </a:t>
            </a:r>
            <a:r>
              <a:rPr kumimoji="0" lang="es-ES" sz="100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(</a:t>
            </a:r>
            <a:r>
              <a:rPr lang="es-ES" sz="1000" i="1" dirty="0">
                <a:solidFill>
                  <a:srgbClr val="006A6B"/>
                </a:solidFill>
                <a:latin typeface="Kulim Park Light"/>
                <a:sym typeface="Kulim Park Light"/>
              </a:rPr>
              <a:t>e</a:t>
            </a:r>
            <a:r>
              <a:rPr kumimoji="0" lang="es-ES" sz="1000" i="1" u="none" strike="noStrike" kern="0" cap="none" spc="0" normalizeH="0" baseline="0" noProof="0" dirty="0" err="1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ducation</a:t>
            </a:r>
            <a:r>
              <a:rPr kumimoji="0" lang="es-ES" sz="100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)</a:t>
            </a:r>
            <a:r>
              <a:rPr kumimoji="0" lang="es-ES" sz="100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, </a:t>
            </a:r>
            <a:r>
              <a:rPr lang="es-ES" sz="1000" dirty="0">
                <a:solidFill>
                  <a:srgbClr val="006A6B"/>
                </a:solidFill>
                <a:latin typeface="Kulim Park Light"/>
                <a:sym typeface="Kulim Park Light"/>
              </a:rPr>
              <a:t>equipo de PLC </a:t>
            </a:r>
            <a:r>
              <a:rPr lang="es-ES" sz="1000" i="1" dirty="0">
                <a:solidFill>
                  <a:srgbClr val="006A6B"/>
                </a:solidFill>
                <a:latin typeface="Kulim Park Light"/>
                <a:sym typeface="Kulim Park Light"/>
              </a:rPr>
              <a:t>(Personal Learning </a:t>
            </a:r>
            <a:r>
              <a:rPr lang="es-ES" sz="1000" i="1" dirty="0" err="1">
                <a:solidFill>
                  <a:srgbClr val="006A6B"/>
                </a:solidFill>
                <a:latin typeface="Kulim Park Light"/>
                <a:sym typeface="Kulim Park Light"/>
              </a:rPr>
              <a:t>Community</a:t>
            </a:r>
            <a:r>
              <a:rPr lang="es-ES" sz="1000" i="1" dirty="0">
                <a:solidFill>
                  <a:srgbClr val="006A6B"/>
                </a:solidFill>
                <a:latin typeface="Kulim Park Light"/>
                <a:sym typeface="Kulim Park Light"/>
              </a:rPr>
              <a:t>, </a:t>
            </a:r>
            <a:r>
              <a:rPr lang="es-ES" sz="1000" i="1" dirty="0" err="1">
                <a:solidFill>
                  <a:srgbClr val="006A6B"/>
                </a:solidFill>
                <a:latin typeface="Kulim Park Light"/>
                <a:sym typeface="Kulim Park Light"/>
              </a:rPr>
              <a:t>education</a:t>
            </a:r>
            <a:r>
              <a:rPr lang="es-ES" sz="1000" i="1" dirty="0">
                <a:solidFill>
                  <a:srgbClr val="006A6B"/>
                </a:solidFill>
                <a:latin typeface="Kulim Park Light"/>
                <a:sym typeface="Kulim Park Light"/>
              </a:rPr>
              <a:t>)</a:t>
            </a:r>
            <a:r>
              <a:rPr lang="es-ES" sz="1000" dirty="0">
                <a:solidFill>
                  <a:srgbClr val="006A6B"/>
                </a:solidFill>
                <a:latin typeface="Kulim Park Light"/>
                <a:sym typeface="Kulim Park Light"/>
              </a:rPr>
              <a:t>, t</a:t>
            </a:r>
            <a:r>
              <a:rPr kumimoji="0" lang="es-ES" sz="1000" u="none" strike="noStrike" kern="0" cap="none" spc="0" normalizeH="0" baseline="0" noProof="0" dirty="0" err="1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ienda</a:t>
            </a:r>
            <a:r>
              <a:rPr kumimoji="0" lang="es-ES" sz="100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 </a:t>
            </a:r>
            <a:r>
              <a:rPr kumimoji="0" lang="es-ES" sz="100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(</a:t>
            </a:r>
            <a:r>
              <a:rPr kumimoji="0" lang="es-ES" sz="1000" i="1" u="none" strike="noStrike" kern="0" cap="none" spc="0" normalizeH="0" baseline="0" noProof="0" dirty="0" err="1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retail</a:t>
            </a:r>
            <a:r>
              <a:rPr kumimoji="0" lang="es-ES" sz="100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)</a:t>
            </a:r>
            <a:r>
              <a:rPr kumimoji="0" lang="es-ES" sz="100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, c</a:t>
            </a:r>
            <a:r>
              <a:rPr lang="es-ES" sz="1000" dirty="0" err="1">
                <a:solidFill>
                  <a:srgbClr val="006A6B"/>
                </a:solidFill>
                <a:latin typeface="Kulim Park Light"/>
                <a:sym typeface="Kulim Park Light"/>
              </a:rPr>
              <a:t>olaboración</a:t>
            </a:r>
            <a:r>
              <a:rPr lang="es-ES" sz="1000" dirty="0">
                <a:solidFill>
                  <a:srgbClr val="006A6B"/>
                </a:solidFill>
                <a:latin typeface="Kulim Park Light"/>
                <a:sym typeface="Kulim Park Light"/>
              </a:rPr>
              <a:t> de mánager </a:t>
            </a:r>
            <a:r>
              <a:rPr lang="es-ES" sz="1000" i="1" dirty="0">
                <a:solidFill>
                  <a:srgbClr val="006A6B"/>
                </a:solidFill>
                <a:latin typeface="Kulim Park Light"/>
                <a:sym typeface="Kulim Park Light"/>
              </a:rPr>
              <a:t>(</a:t>
            </a:r>
            <a:r>
              <a:rPr lang="es-ES" sz="1000" i="1" dirty="0" err="1">
                <a:solidFill>
                  <a:srgbClr val="006A6B"/>
                </a:solidFill>
                <a:latin typeface="Kulim Park Light"/>
                <a:sym typeface="Kulim Park Light"/>
              </a:rPr>
              <a:t>retail</a:t>
            </a:r>
            <a:r>
              <a:rPr lang="es-ES" sz="1000" i="1" dirty="0">
                <a:solidFill>
                  <a:srgbClr val="006A6B"/>
                </a:solidFill>
                <a:latin typeface="Kulim Park Light"/>
                <a:sym typeface="Kulim Park Light"/>
              </a:rPr>
              <a:t>)</a:t>
            </a:r>
            <a:r>
              <a:rPr lang="es-ES" sz="1000" dirty="0">
                <a:solidFill>
                  <a:srgbClr val="006A6B"/>
                </a:solidFill>
                <a:latin typeface="Kulim Park Light"/>
                <a:sym typeface="Kulim Park Light"/>
              </a:rPr>
              <a:t>, h</a:t>
            </a:r>
            <a:r>
              <a:rPr kumimoji="0" lang="es-ES" sz="100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o</a:t>
            </a:r>
            <a:r>
              <a:rPr lang="es-ES" sz="1000" dirty="0" err="1">
                <a:solidFill>
                  <a:srgbClr val="006A6B"/>
                </a:solidFill>
                <a:latin typeface="Kulim Park Light"/>
                <a:sym typeface="Kulim Park Light"/>
              </a:rPr>
              <a:t>spital</a:t>
            </a:r>
            <a:r>
              <a:rPr lang="es-ES" sz="1000" dirty="0">
                <a:solidFill>
                  <a:srgbClr val="006A6B"/>
                </a:solidFill>
                <a:latin typeface="Kulim Park Light"/>
                <a:sym typeface="Kulim Park Light"/>
              </a:rPr>
              <a:t> </a:t>
            </a:r>
            <a:r>
              <a:rPr lang="es-ES" sz="1000" i="1" dirty="0">
                <a:solidFill>
                  <a:srgbClr val="006A6B"/>
                </a:solidFill>
                <a:latin typeface="Kulim Park Light"/>
                <a:sym typeface="Kulim Park Light"/>
              </a:rPr>
              <a:t>(</a:t>
            </a:r>
            <a:r>
              <a:rPr lang="es-ES" sz="1000" i="1" dirty="0" err="1">
                <a:solidFill>
                  <a:srgbClr val="006A6B"/>
                </a:solidFill>
                <a:latin typeface="Kulim Park Light"/>
                <a:sym typeface="Kulim Park Light"/>
              </a:rPr>
              <a:t>healthcare</a:t>
            </a:r>
            <a:r>
              <a:rPr lang="es-ES" sz="1000" i="1" dirty="0">
                <a:solidFill>
                  <a:srgbClr val="006A6B"/>
                </a:solidFill>
                <a:latin typeface="Kulim Park Light"/>
                <a:sym typeface="Kulim Park Light"/>
              </a:rPr>
              <a:t>)</a:t>
            </a:r>
            <a:r>
              <a:rPr lang="es-ES" sz="1000" dirty="0">
                <a:solidFill>
                  <a:srgbClr val="006A6B"/>
                </a:solidFill>
                <a:latin typeface="Kulim Park Light"/>
                <a:sym typeface="Kulim Park Light"/>
              </a:rPr>
              <a:t>, </a:t>
            </a:r>
            <a:r>
              <a:rPr kumimoji="0" lang="es-ES" sz="100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salas </a:t>
            </a:r>
            <a:r>
              <a:rPr kumimoji="0" lang="es-ES" sz="100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(</a:t>
            </a:r>
            <a:r>
              <a:rPr lang="es-ES" sz="1000" i="1" dirty="0">
                <a:solidFill>
                  <a:srgbClr val="006A6B"/>
                </a:solidFill>
                <a:latin typeface="Kulim Park Light"/>
                <a:sym typeface="Kulim Park Light"/>
              </a:rPr>
              <a:t>h</a:t>
            </a:r>
            <a:r>
              <a:rPr kumimoji="0" lang="es-ES" sz="1000" i="1" u="none" strike="noStrike" kern="0" cap="none" spc="0" normalizeH="0" baseline="0" noProof="0" dirty="0" err="1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ealthcare</a:t>
            </a:r>
            <a:r>
              <a:rPr kumimoji="0" lang="es-ES" sz="1000" i="1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 Light"/>
                <a:sym typeface="Kulim Park Light"/>
              </a:rPr>
              <a:t>)</a:t>
            </a:r>
            <a:endParaRPr kumimoji="0" lang="es-ES" i="1" u="none" strike="noStrike" kern="0" cap="none" spc="0" normalizeH="0" baseline="0" noProof="0" dirty="0">
              <a:ln>
                <a:noFill/>
              </a:ln>
              <a:solidFill>
                <a:srgbClr val="006A6B"/>
              </a:solidFill>
              <a:effectLst/>
              <a:uLnTx/>
              <a:uFillTx/>
              <a:latin typeface="Kulim Park Light"/>
              <a:sym typeface="Kulim Park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478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FFF1F5B-F6C1-43A3-BD6F-37314F01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Plantillas y Graph API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B9E040D-1B27-4E66-B118-0CE29081F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5591908" cy="2944800"/>
          </a:xfrm>
        </p:spPr>
        <p:txBody>
          <a:bodyPr/>
          <a:lstStyle/>
          <a:p>
            <a:r>
              <a:rPr lang="es-ES" sz="1600" dirty="0"/>
              <a:t>Se pueden provisionar plantillas a través de Graph API.</a:t>
            </a:r>
          </a:p>
          <a:p>
            <a:r>
              <a:rPr lang="es-ES" sz="1600" dirty="0"/>
              <a:t>Requiere los siguientes permisos para trabajar con dicho </a:t>
            </a:r>
            <a:r>
              <a:rPr lang="es-ES" sz="1600" dirty="0" err="1"/>
              <a:t>endpoint</a:t>
            </a:r>
            <a:r>
              <a:rPr lang="es-ES" sz="1600" dirty="0"/>
              <a:t>:</a:t>
            </a:r>
          </a:p>
          <a:p>
            <a:endParaRPr lang="es-ES" sz="1600" dirty="0"/>
          </a:p>
          <a:p>
            <a:endParaRPr lang="es-ES" sz="1600" dirty="0"/>
          </a:p>
          <a:p>
            <a:pPr marL="88900" indent="0">
              <a:buNone/>
            </a:pPr>
            <a:endParaRPr lang="es-ES" sz="1600" dirty="0"/>
          </a:p>
          <a:p>
            <a:pPr marL="88900" indent="0">
              <a:buNone/>
            </a:pPr>
            <a:endParaRPr lang="es-ES" sz="1600" dirty="0"/>
          </a:p>
          <a:p>
            <a:pPr marL="88900" indent="0">
              <a:buNone/>
            </a:pPr>
            <a:r>
              <a:rPr lang="es-ES" sz="1600" dirty="0"/>
              <a:t>Al lanzar el motor de provisionamiento de Microsoft 365, </a:t>
            </a:r>
            <a:br>
              <a:rPr lang="es-ES" sz="1600" dirty="0"/>
            </a:br>
            <a:r>
              <a:rPr lang="es-ES" sz="1600" dirty="0"/>
              <a:t>el equipo </a:t>
            </a:r>
            <a:r>
              <a:rPr lang="es-ES" sz="1600" u="sng" dirty="0"/>
              <a:t>puede tardar hasta </a:t>
            </a:r>
            <a:r>
              <a:rPr lang="es-ES" sz="1600" b="1" u="sng" dirty="0">
                <a:latin typeface="Kulim Park" panose="020B0604020202020204" charset="0"/>
              </a:rPr>
              <a:t>cinco minutos </a:t>
            </a:r>
            <a:r>
              <a:rPr lang="es-ES" sz="1600" u="sng" dirty="0"/>
              <a:t>en estar completamente efectivo</a:t>
            </a:r>
            <a:r>
              <a:rPr lang="es-ES" sz="1600" dirty="0"/>
              <a:t>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539FC5-974C-4B8D-8D0C-B28F6908CB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graphicFrame>
        <p:nvGraphicFramePr>
          <p:cNvPr id="9" name="Google Shape;271;p26">
            <a:extLst>
              <a:ext uri="{FF2B5EF4-FFF2-40B4-BE49-F238E27FC236}">
                <a16:creationId xmlns:a16="http://schemas.microsoft.com/office/drawing/2014/main" id="{6EB193E8-C6D5-4630-898A-D72AA612F9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698009"/>
              </p:ext>
            </p:extLst>
          </p:nvPr>
        </p:nvGraphicFramePr>
        <p:xfrm>
          <a:off x="527541" y="2798348"/>
          <a:ext cx="5215200" cy="1127730"/>
        </p:xfrm>
        <a:graphic>
          <a:graphicData uri="http://schemas.openxmlformats.org/drawingml/2006/table">
            <a:tbl>
              <a:tblPr>
                <a:noFill/>
                <a:tableStyleId>{A6471979-4F55-4329-A02F-D7CC4A76CC44}</a:tableStyleId>
              </a:tblPr>
              <a:tblGrid>
                <a:gridCol w="1487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5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bg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Tipo de permiso</a:t>
                      </a:r>
                      <a:endParaRPr b="1" dirty="0">
                        <a:solidFill>
                          <a:schemeClr val="bg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4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chemeClr val="bg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Permiso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4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Delegado</a:t>
                      </a:r>
                      <a:endParaRPr sz="1100" dirty="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DED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ea typeface="Kulim Park"/>
                          <a:cs typeface="Kulim Park"/>
                          <a:sym typeface="Kulim Park"/>
                        </a:rPr>
                        <a:t>Team.Create, Group.ReadWrite.All, Directory.ReadWrite.All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5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Kulim Park Light"/>
                          <a:ea typeface="Kulim Park Light"/>
                          <a:cs typeface="Kulim Park Light"/>
                          <a:sym typeface="Kulim Park Light"/>
                        </a:rPr>
                        <a:t>Aplicación</a:t>
                      </a:r>
                      <a:endParaRPr sz="1100" dirty="0">
                        <a:solidFill>
                          <a:schemeClr val="dk1"/>
                        </a:solidFill>
                        <a:latin typeface="Kulim Park Light"/>
                        <a:ea typeface="Kulim Park Light"/>
                        <a:cs typeface="Kulim Park Light"/>
                        <a:sym typeface="Kulim Park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dk1"/>
                          </a:solidFill>
                          <a:latin typeface="Kulim Park Light"/>
                          <a:ea typeface="Kulim Park"/>
                          <a:cs typeface="Kulim Park"/>
                          <a:sym typeface="Kulim Park"/>
                        </a:rPr>
                        <a:t>Team.Create, Teamwork.Migrate.All, Group.ReadWrite.All, Directory.ReadWrite.All</a:t>
                      </a: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Imagen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C72ECC8-D52A-4F8E-A93B-F6589044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2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3. </a:t>
            </a:r>
            <a:r>
              <a:rPr lang="es-ES" dirty="0"/>
              <a:t>Operaciones de Teams con Graph API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Ampliando el potencial</a:t>
            </a:r>
            <a:endParaRPr dirty="0"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65C72B0-0514-4263-A98E-77B1F7F5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4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360796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Operaciones de Teams</a:t>
            </a:r>
            <a:endParaRPr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57199" y="1592600"/>
            <a:ext cx="5983793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s-ES" sz="1600" dirty="0"/>
              <a:t>Añadir/quitar miembros o administradores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s-ES" sz="1600" dirty="0"/>
              <a:t>Crear nuevos canales o modificar/eliminar existentes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s-ES" sz="1600" dirty="0"/>
              <a:t>Enviar mensajes a un canal (o un chat)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s-ES" sz="1600" dirty="0"/>
              <a:t>Mencionar usuarios/grupos</a:t>
            </a:r>
          </a:p>
          <a:p>
            <a:pPr indent="-368300">
              <a:buSzPts val="2200"/>
            </a:pPr>
            <a:r>
              <a:rPr lang="es-ES" sz="1600" dirty="0"/>
              <a:t>Añadir/eliminar pestañas</a:t>
            </a:r>
          </a:p>
          <a:p>
            <a:pPr indent="-368300">
              <a:buSzPts val="2200"/>
            </a:pPr>
            <a:r>
              <a:rPr lang="es-ES" sz="1600" dirty="0"/>
              <a:t>…</a:t>
            </a: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endParaRPr lang="es-ES" sz="1600" dirty="0"/>
          </a:p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s-ES" sz="1600" dirty="0"/>
              <a:t>Un mundo de posibilidades según vuestras necesidades.</a:t>
            </a: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F14236C-64D1-4423-B407-27B45F03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3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2A130-8C3C-4675-99CD-1F777CBE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Graph</a:t>
            </a:r>
            <a:r>
              <a:rPr lang="es-ES" dirty="0"/>
              <a:t> API &amp; Azure 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FB357C-40F0-4257-9369-D12C65888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trabajar contra </a:t>
            </a:r>
            <a:r>
              <a:rPr lang="es-ES" dirty="0" err="1"/>
              <a:t>Graph</a:t>
            </a:r>
            <a:r>
              <a:rPr lang="es-ES" dirty="0"/>
              <a:t> API es necesario disponer de una </a:t>
            </a:r>
            <a:r>
              <a:rPr lang="es-ES" b="1" dirty="0">
                <a:latin typeface="Kulim Park" panose="020B0604020202020204" charset="0"/>
              </a:rPr>
              <a:t>aplicación en Azure AD con sus permisos correspondientes</a:t>
            </a:r>
            <a:r>
              <a:rPr lang="es-ES" dirty="0"/>
              <a:t>.</a:t>
            </a:r>
          </a:p>
          <a:p>
            <a:r>
              <a:rPr lang="es-ES" dirty="0"/>
              <a:t>Algunas de las operaciones requieren </a:t>
            </a:r>
            <a:r>
              <a:rPr lang="es-ES" b="1" dirty="0">
                <a:latin typeface="Kulim Park" panose="020B0604020202020204" charset="0"/>
              </a:rPr>
              <a:t>consentimiento</a:t>
            </a:r>
            <a:r>
              <a:rPr lang="es-ES" dirty="0"/>
              <a:t> por parte del administrador del tenant.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C41FC0-863E-4AC3-B5F4-019224B1C6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95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15" name="Google Shape;215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6" name="Google Shape;216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bg1"/>
                  </a:solidFill>
                </a:rPr>
                <a:t>  #Thanks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bg1"/>
                  </a:solidFill>
                </a:rPr>
                <a:t>Sponsors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Imagen 17" descr="Icono&#10;&#10;Descripción generada automáticamente con confianza media">
            <a:extLst>
              <a:ext uri="{FF2B5EF4-FFF2-40B4-BE49-F238E27FC236}">
                <a16:creationId xmlns:a16="http://schemas.microsoft.com/office/drawing/2014/main" id="{C73A1927-01E4-4D68-A7F4-EF66DDE6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98" y="2426946"/>
            <a:ext cx="2083113" cy="823680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B185117D-0460-46E2-B036-1E855AFF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8" y="3685214"/>
            <a:ext cx="1896741" cy="727084"/>
          </a:xfrm>
          <a:prstGeom prst="rect">
            <a:avLst/>
          </a:prstGeom>
        </p:spPr>
      </p:pic>
      <p:pic>
        <p:nvPicPr>
          <p:cNvPr id="20" name="Imagen 19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E17F02C6-006A-4063-A72B-4E36C349D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996" y="2318910"/>
            <a:ext cx="1757825" cy="447250"/>
          </a:xfrm>
          <a:prstGeom prst="rect">
            <a:avLst/>
          </a:prstGeom>
        </p:spPr>
      </p:pic>
      <p:pic>
        <p:nvPicPr>
          <p:cNvPr id="21" name="Imagen 20" descr="Gráfico, Gráfico radial&#10;&#10;Descripción generada automáticamente">
            <a:extLst>
              <a:ext uri="{FF2B5EF4-FFF2-40B4-BE49-F238E27FC236}">
                <a16:creationId xmlns:a16="http://schemas.microsoft.com/office/drawing/2014/main" id="{A77CE982-9656-4B91-8C52-B55C190A6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132" y="3314016"/>
            <a:ext cx="1688410" cy="1010551"/>
          </a:xfrm>
          <a:prstGeom prst="rect">
            <a:avLst/>
          </a:prstGeom>
        </p:spPr>
      </p:pic>
      <p:pic>
        <p:nvPicPr>
          <p:cNvPr id="22" name="Imagen 21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1E25F7DB-D3E1-42C8-8A0E-84E3361194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251" y="1697344"/>
            <a:ext cx="1091761" cy="971332"/>
          </a:xfrm>
          <a:prstGeom prst="rect">
            <a:avLst/>
          </a:prstGeom>
        </p:spPr>
      </p:pic>
      <p:pic>
        <p:nvPicPr>
          <p:cNvPr id="23" name="Imagen 22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F6E9F0B9-5E3F-42E9-9511-C06CBC6DD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21" y="1511879"/>
            <a:ext cx="2348523" cy="425266"/>
          </a:xfrm>
          <a:prstGeom prst="rect">
            <a:avLst/>
          </a:prstGeom>
        </p:spPr>
      </p:pic>
      <p:pic>
        <p:nvPicPr>
          <p:cNvPr id="24" name="Imagen 2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0B3246F-7140-4A7A-8A94-61C89B613C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0026" y="3872909"/>
            <a:ext cx="848928" cy="605087"/>
          </a:xfrm>
          <a:prstGeom prst="rect">
            <a:avLst/>
          </a:prstGeom>
        </p:spPr>
      </p:pic>
      <p:sp>
        <p:nvSpPr>
          <p:cNvPr id="25" name="Google Shape;161;p16">
            <a:extLst>
              <a:ext uri="{FF2B5EF4-FFF2-40B4-BE49-F238E27FC236}">
                <a16:creationId xmlns:a16="http://schemas.microsoft.com/office/drawing/2014/main" id="{A06A16DB-6EB7-49F4-BF2D-47F46A7BC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798" y="318724"/>
            <a:ext cx="2677046" cy="7950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 u="sng" dirty="0">
                <a:solidFill>
                  <a:schemeClr val="accent5"/>
                </a:solidFill>
              </a:rPr>
              <a:t>Sponsors</a:t>
            </a:r>
            <a:endParaRPr sz="4800" i="1" u="sng" dirty="0">
              <a:solidFill>
                <a:schemeClr val="accent5"/>
              </a:solidFill>
            </a:endParaRPr>
          </a:p>
        </p:txBody>
      </p:sp>
      <p:pic>
        <p:nvPicPr>
          <p:cNvPr id="26" name="Imagen 25" descr="Imagen que contiene dibujo, juguete, lego, reloj&#10;&#10;Descripción generada automáticamente">
            <a:extLst>
              <a:ext uri="{FF2B5EF4-FFF2-40B4-BE49-F238E27FC236}">
                <a16:creationId xmlns:a16="http://schemas.microsoft.com/office/drawing/2014/main" id="{CC30CD3D-3B26-4F26-B22A-CEB282396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7536" y="141707"/>
            <a:ext cx="1073144" cy="1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67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BAF4E8-3EA6-4289-9F29-BA0C8C66B5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5C70AF9-3A97-4413-AFC4-8518E304BC7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473858"/>
            <a:ext cx="8023384" cy="2944812"/>
          </a:xfrm>
        </p:spPr>
        <p:txBody>
          <a:bodyPr/>
          <a:lstStyle/>
          <a:p>
            <a:r>
              <a:rPr lang="en-US" dirty="0"/>
              <a:t>Graph Explorer es una </a:t>
            </a:r>
            <a:r>
              <a:rPr lang="en-US" dirty="0" err="1"/>
              <a:t>herramienta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b="1" dirty="0" err="1">
                <a:latin typeface="Kulim Park" panose="020B0604020202020204" charset="0"/>
              </a:rPr>
              <a:t>hacer</a:t>
            </a:r>
            <a:r>
              <a:rPr lang="en-US" b="1" dirty="0">
                <a:latin typeface="Kulim Park" panose="020B0604020202020204" charset="0"/>
              </a:rPr>
              <a:t> </a:t>
            </a:r>
            <a:r>
              <a:rPr lang="en-US" b="1" dirty="0" err="1">
                <a:latin typeface="Kulim Park" panose="020B0604020202020204" charset="0"/>
              </a:rPr>
              <a:t>peticiones</a:t>
            </a:r>
            <a:r>
              <a:rPr lang="en-US" b="1" dirty="0">
                <a:latin typeface="Kulim Park" panose="020B0604020202020204" charset="0"/>
              </a:rPr>
              <a:t> y </a:t>
            </a:r>
            <a:r>
              <a:rPr lang="en-US" b="1" dirty="0" err="1">
                <a:latin typeface="Kulim Park" panose="020B0604020202020204" charset="0"/>
              </a:rPr>
              <a:t>ver</a:t>
            </a:r>
            <a:r>
              <a:rPr lang="en-US" b="1" dirty="0">
                <a:latin typeface="Kulim Park" panose="020B0604020202020204" charset="0"/>
              </a:rPr>
              <a:t> </a:t>
            </a:r>
            <a:r>
              <a:rPr lang="en-US" b="1" dirty="0" err="1">
                <a:latin typeface="Kulim Park" panose="020B0604020202020204" charset="0"/>
              </a:rPr>
              <a:t>respuestas</a:t>
            </a:r>
            <a:r>
              <a:rPr lang="en-US" b="1" dirty="0">
                <a:latin typeface="Kulim Park" panose="020B0604020202020204" charset="0"/>
              </a:rPr>
              <a:t> contra Microsoft Graph</a:t>
            </a:r>
            <a:r>
              <a:rPr lang="en-US" dirty="0"/>
              <a:t>.</a:t>
            </a:r>
          </a:p>
          <a:p>
            <a:r>
              <a:rPr lang="en-US" dirty="0"/>
              <a:t>Al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iniciado</a:t>
            </a:r>
            <a:r>
              <a:rPr lang="en-US" dirty="0"/>
              <a:t> </a:t>
            </a:r>
            <a:r>
              <a:rPr lang="en-US" dirty="0" err="1"/>
              <a:t>sesión</a:t>
            </a:r>
            <a:r>
              <a:rPr lang="en-US" dirty="0"/>
              <a:t> con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, </a:t>
            </a:r>
            <a:r>
              <a:rPr lang="en-US" b="1" dirty="0">
                <a:latin typeface="Kulim Park" panose="020B0604020202020204" charset="0"/>
              </a:rPr>
              <a:t>sin </a:t>
            </a:r>
            <a:r>
              <a:rPr lang="en-US" b="1" dirty="0" err="1">
                <a:latin typeface="Kulim Park" panose="020B0604020202020204" charset="0"/>
              </a:rPr>
              <a:t>necesidad</a:t>
            </a:r>
            <a:r>
              <a:rPr lang="en-US" b="1" dirty="0">
                <a:latin typeface="Kulim Park" panose="020B0604020202020204" charset="0"/>
              </a:rPr>
              <a:t> de </a:t>
            </a:r>
            <a:r>
              <a:rPr lang="en-US" b="1" dirty="0" err="1">
                <a:latin typeface="Kulim Park" panose="020B0604020202020204" charset="0"/>
              </a:rPr>
              <a:t>ir</a:t>
            </a:r>
            <a:r>
              <a:rPr lang="en-US" b="1" dirty="0">
                <a:latin typeface="Kulim Park" panose="020B0604020202020204" charset="0"/>
              </a:rPr>
              <a:t> </a:t>
            </a:r>
            <a:r>
              <a:rPr lang="en-US" b="1" dirty="0" err="1">
                <a:latin typeface="Kulim Park" panose="020B0604020202020204" charset="0"/>
              </a:rPr>
              <a:t>estableciento</a:t>
            </a:r>
            <a:r>
              <a:rPr lang="en-US" b="1" dirty="0">
                <a:latin typeface="Kulim Park" panose="020B0604020202020204" charset="0"/>
              </a:rPr>
              <a:t> cabeceras y o bearer tokens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pudiera</a:t>
            </a:r>
            <a:r>
              <a:rPr lang="en-US" dirty="0"/>
              <a:t> ser con Postman.</a:t>
            </a:r>
            <a:endParaRPr lang="es-ES" dirty="0"/>
          </a:p>
        </p:txBody>
      </p:sp>
      <p:sp>
        <p:nvSpPr>
          <p:cNvPr id="8" name="Google Shape;184;p19">
            <a:extLst>
              <a:ext uri="{FF2B5EF4-FFF2-40B4-BE49-F238E27FC236}">
                <a16:creationId xmlns:a16="http://schemas.microsoft.com/office/drawing/2014/main" id="{F3E2725D-C295-4F3E-ACED-23E55491C3AB}"/>
              </a:ext>
            </a:extLst>
          </p:cNvPr>
          <p:cNvSpPr txBox="1">
            <a:spLocks/>
          </p:cNvSpPr>
          <p:nvPr/>
        </p:nvSpPr>
        <p:spPr>
          <a:xfrm>
            <a:off x="457200" y="594425"/>
            <a:ext cx="5360796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s-E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"/>
                <a:sym typeface="Kulim Park"/>
              </a:rPr>
              <a:t>Graph</a:t>
            </a:r>
            <a:r>
              <a:rPr kumimoji="0" lang="es-ES" sz="2800" b="1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"/>
                <a:sym typeface="Kulim Park"/>
              </a:rPr>
              <a:t> Explorer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2CC2A4F-EE80-494E-8502-9C555B343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6"/>
          <a:stretch/>
        </p:blipFill>
        <p:spPr>
          <a:xfrm>
            <a:off x="457200" y="1411566"/>
            <a:ext cx="8023384" cy="36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22A2A4-8421-4FB2-93F8-DE1233FA6F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1B16460D-FE8B-4554-99C5-3D71B97B634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56716" y="1361027"/>
            <a:ext cx="7003702" cy="601663"/>
          </a:xfrm>
        </p:spPr>
        <p:txBody>
          <a:bodyPr/>
          <a:lstStyle/>
          <a:p>
            <a:pPr marL="114300" indent="0">
              <a:spcBef>
                <a:spcPts val="0"/>
              </a:spcBef>
              <a:buNone/>
            </a:pPr>
            <a:r>
              <a:rPr lang="es-ES" sz="1600" i="1" dirty="0"/>
              <a:t>Uniendo lo mejor de los dos mundos: Microsoft Teams + Power Automate</a:t>
            </a:r>
          </a:p>
        </p:txBody>
      </p:sp>
      <p:sp>
        <p:nvSpPr>
          <p:cNvPr id="19" name="Google Shape;184;p19">
            <a:extLst>
              <a:ext uri="{FF2B5EF4-FFF2-40B4-BE49-F238E27FC236}">
                <a16:creationId xmlns:a16="http://schemas.microsoft.com/office/drawing/2014/main" id="{4D98CB23-F066-4459-A7CB-D10E23A21CDF}"/>
              </a:ext>
            </a:extLst>
          </p:cNvPr>
          <p:cNvSpPr txBox="1">
            <a:spLocks/>
          </p:cNvSpPr>
          <p:nvPr/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s-ES" sz="2800" dirty="0"/>
              <a:t>GTD: </a:t>
            </a:r>
            <a:r>
              <a:rPr lang="es-ES" sz="2800" dirty="0" err="1"/>
              <a:t>Getting</a:t>
            </a:r>
            <a:r>
              <a:rPr lang="es-ES" sz="2800" dirty="0"/>
              <a:t> </a:t>
            </a:r>
            <a:r>
              <a:rPr lang="es-ES" sz="2800" dirty="0" err="1"/>
              <a:t>Things</a:t>
            </a:r>
            <a:r>
              <a:rPr lang="es-ES" sz="2800" dirty="0"/>
              <a:t> Done</a:t>
            </a:r>
            <a:endParaRPr lang="es-ES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2622D64-8A8C-471E-A6A7-C6265874E3CB}"/>
              </a:ext>
            </a:extLst>
          </p:cNvPr>
          <p:cNvGrpSpPr/>
          <p:nvPr/>
        </p:nvGrpSpPr>
        <p:grpSpPr>
          <a:xfrm>
            <a:off x="1923307" y="1785324"/>
            <a:ext cx="5297386" cy="3116109"/>
            <a:chOff x="2900392" y="1895918"/>
            <a:chExt cx="6391213" cy="3759537"/>
          </a:xfrm>
        </p:grpSpPr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932116DB-2A55-4468-AD89-2C42D25AE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00392" y="1895918"/>
              <a:ext cx="6391213" cy="3759537"/>
            </a:xfrm>
            <a:prstGeom prst="rect">
              <a:avLst/>
            </a:prstGeom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0BE5DDE-C4F8-4EAA-8F97-61138FF6BBFA}"/>
                </a:ext>
              </a:extLst>
            </p:cNvPr>
            <p:cNvSpPr/>
            <p:nvPr/>
          </p:nvSpPr>
          <p:spPr>
            <a:xfrm>
              <a:off x="4340506" y="3259424"/>
              <a:ext cx="1157469" cy="1196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F19B32F4-80CA-435B-9CC6-4650226CBDC7}"/>
                </a:ext>
              </a:extLst>
            </p:cNvPr>
            <p:cNvSpPr/>
            <p:nvPr/>
          </p:nvSpPr>
          <p:spPr>
            <a:xfrm>
              <a:off x="6694027" y="3259424"/>
              <a:ext cx="1157469" cy="1196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E3918CB2-77A7-4377-BD2F-2398F91AF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415240" y="3353220"/>
              <a:ext cx="1008000" cy="1008000"/>
            </a:xfrm>
            <a:prstGeom prst="rect">
              <a:avLst/>
            </a:prstGeom>
          </p:spPr>
        </p:pic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A59F8008-20F3-44E2-A0A3-E986C1558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23853" t="25152" r="22875" b="22000"/>
            <a:stretch/>
          </p:blipFill>
          <p:spPr>
            <a:xfrm>
              <a:off x="6872144" y="3354455"/>
              <a:ext cx="1014846" cy="1006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19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ctrTitle" idx="4294967295"/>
          </p:nvPr>
        </p:nvSpPr>
        <p:spPr>
          <a:xfrm>
            <a:off x="2512575" y="1807675"/>
            <a:ext cx="4334400" cy="1528150"/>
          </a:xfrm>
          <a:prstGeom prst="rect">
            <a:avLst/>
          </a:prstGeom>
          <a:effectLst>
            <a:outerShdw blurRad="142875" dist="381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</a:rPr>
              <a:t>Vayamos a lo práctico…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206" name="Google Shape;20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8" name="Imagen 1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E1EC69C-02FC-4D40-9F97-C19DE5DE9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F14236C-64D1-4423-B407-27B45F03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  <p:sp>
        <p:nvSpPr>
          <p:cNvPr id="6" name="Google Shape;184;p19">
            <a:extLst>
              <a:ext uri="{FF2B5EF4-FFF2-40B4-BE49-F238E27FC236}">
                <a16:creationId xmlns:a16="http://schemas.microsoft.com/office/drawing/2014/main" id="{6A1863DA-57E3-414F-B2E1-78CE4424F109}"/>
              </a:ext>
            </a:extLst>
          </p:cNvPr>
          <p:cNvSpPr txBox="1">
            <a:spLocks/>
          </p:cNvSpPr>
          <p:nvPr/>
        </p:nvSpPr>
        <p:spPr>
          <a:xfrm>
            <a:off x="457199" y="594425"/>
            <a:ext cx="5624111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ulim Park"/>
              <a:buNone/>
              <a:defRPr sz="4800" b="1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s-ES" sz="2800" dirty="0"/>
              <a:t>Caso de uso: </a:t>
            </a:r>
            <a:r>
              <a:rPr lang="es-ES" sz="2800" b="0" dirty="0"/>
              <a:t>gestión de proyectos</a:t>
            </a:r>
            <a:endParaRPr lang="es-ES" dirty="0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52A0231A-AEE5-4566-B4C6-750799B776E4}"/>
              </a:ext>
            </a:extLst>
          </p:cNvPr>
          <p:cNvCxnSpPr>
            <a:cxnSpLocks/>
          </p:cNvCxnSpPr>
          <p:nvPr/>
        </p:nvCxnSpPr>
        <p:spPr>
          <a:xfrm>
            <a:off x="996098" y="2251340"/>
            <a:ext cx="7431622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47AEC90F-49A8-4CF6-B554-0450891080AF}"/>
              </a:ext>
            </a:extLst>
          </p:cNvPr>
          <p:cNvGrpSpPr/>
          <p:nvPr/>
        </p:nvGrpSpPr>
        <p:grpSpPr>
          <a:xfrm>
            <a:off x="2475308" y="1817809"/>
            <a:ext cx="1428923" cy="1561934"/>
            <a:chOff x="2475308" y="1817809"/>
            <a:chExt cx="1428923" cy="1561934"/>
          </a:xfrm>
        </p:grpSpPr>
        <p:sp>
          <p:nvSpPr>
            <p:cNvPr id="10" name="Rounded Rectangle 12">
              <a:extLst>
                <a:ext uri="{FF2B5EF4-FFF2-40B4-BE49-F238E27FC236}">
                  <a16:creationId xmlns:a16="http://schemas.microsoft.com/office/drawing/2014/main" id="{12F1F3CB-A014-4B7B-A6A7-CE135100FB7D}"/>
                </a:ext>
              </a:extLst>
            </p:cNvPr>
            <p:cNvSpPr/>
            <p:nvPr/>
          </p:nvSpPr>
          <p:spPr>
            <a:xfrm>
              <a:off x="2475308" y="2775831"/>
              <a:ext cx="1428923" cy="603912"/>
            </a:xfrm>
            <a:prstGeom prst="roundRect">
              <a:avLst>
                <a:gd name="adj" fmla="val 8774"/>
              </a:avLst>
            </a:prstGeom>
            <a:ln>
              <a:noFill/>
            </a:ln>
          </p:spPr>
          <p:txBody>
            <a:bodyPr wrap="square" lIns="36000" tIns="0" rIns="36000" bIns="0" anchor="t" anchorCtr="0">
              <a:noAutofit/>
            </a:bodyPr>
            <a:lstStyle/>
            <a:p>
              <a:pPr algn="ctr" fontAlgn="ctr">
                <a:lnSpc>
                  <a:spcPct val="85000"/>
                </a:lnSpc>
              </a:pP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Se rellena una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solicitud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para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crear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su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Teams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correspondiente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.</a:t>
              </a:r>
            </a:p>
          </p:txBody>
        </p:sp>
        <p:pic>
          <p:nvPicPr>
            <p:cNvPr id="24" name="Picture 34">
              <a:extLst>
                <a:ext uri="{FF2B5EF4-FFF2-40B4-BE49-F238E27FC236}">
                  <a16:creationId xmlns:a16="http://schemas.microsoft.com/office/drawing/2014/main" id="{D556B87A-3B09-49F9-87BD-B415315A2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69019" y="1817809"/>
              <a:ext cx="841953" cy="83904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E9B02DF2-CE19-496D-8A4D-03F1A64EFA1B}"/>
              </a:ext>
            </a:extLst>
          </p:cNvPr>
          <p:cNvGrpSpPr/>
          <p:nvPr/>
        </p:nvGrpSpPr>
        <p:grpSpPr>
          <a:xfrm>
            <a:off x="5562516" y="1817809"/>
            <a:ext cx="1343064" cy="1712911"/>
            <a:chOff x="5562516" y="1817809"/>
            <a:chExt cx="1343064" cy="1712911"/>
          </a:xfrm>
        </p:grpSpPr>
        <p:sp>
          <p:nvSpPr>
            <p:cNvPr id="12" name="Rounded Rectangle 21">
              <a:extLst>
                <a:ext uri="{FF2B5EF4-FFF2-40B4-BE49-F238E27FC236}">
                  <a16:creationId xmlns:a16="http://schemas.microsoft.com/office/drawing/2014/main" id="{9088F00E-1C6F-4658-8A44-3EA29460065A}"/>
                </a:ext>
              </a:extLst>
            </p:cNvPr>
            <p:cNvSpPr/>
            <p:nvPr/>
          </p:nvSpPr>
          <p:spPr>
            <a:xfrm>
              <a:off x="5562516" y="2775831"/>
              <a:ext cx="1343064" cy="754889"/>
            </a:xfrm>
            <a:prstGeom prst="roundRect">
              <a:avLst>
                <a:gd name="adj" fmla="val 8774"/>
              </a:avLst>
            </a:prstGeom>
            <a:ln>
              <a:noFill/>
            </a:ln>
          </p:spPr>
          <p:txBody>
            <a:bodyPr wrap="square" lIns="36000" tIns="0" rIns="36000" bIns="0" anchor="t" anchorCtr="0">
              <a:noAutofit/>
            </a:bodyPr>
            <a:lstStyle/>
            <a:p>
              <a:pPr algn="ctr" fontAlgn="ctr">
                <a:lnSpc>
                  <a:spcPct val="85000"/>
                </a:lnSpc>
              </a:pP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Se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notifica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a los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usuarios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que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han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sido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añadidos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a un nuevo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proyecto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.</a:t>
              </a:r>
            </a:p>
          </p:txBody>
        </p:sp>
        <p:pic>
          <p:nvPicPr>
            <p:cNvPr id="25" name="Picture 35">
              <a:extLst>
                <a:ext uri="{FF2B5EF4-FFF2-40B4-BE49-F238E27FC236}">
                  <a16:creationId xmlns:a16="http://schemas.microsoft.com/office/drawing/2014/main" id="{4167A141-FCB8-45F2-9036-F1DE7B59F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5815844" y="1817809"/>
              <a:ext cx="836862" cy="841046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22749486-CB6E-4FB2-B468-EBCF9B0037D1}"/>
              </a:ext>
            </a:extLst>
          </p:cNvPr>
          <p:cNvGrpSpPr/>
          <p:nvPr/>
        </p:nvGrpSpPr>
        <p:grpSpPr>
          <a:xfrm>
            <a:off x="996098" y="1817809"/>
            <a:ext cx="1343064" cy="2014867"/>
            <a:chOff x="996098" y="1817809"/>
            <a:chExt cx="1343064" cy="2014867"/>
          </a:xfrm>
        </p:grpSpPr>
        <p:sp>
          <p:nvSpPr>
            <p:cNvPr id="9" name="Rounded Rectangle 11">
              <a:extLst>
                <a:ext uri="{FF2B5EF4-FFF2-40B4-BE49-F238E27FC236}">
                  <a16:creationId xmlns:a16="http://schemas.microsoft.com/office/drawing/2014/main" id="{84348064-D0C6-4D4A-86D0-A0958E7123CF}"/>
                </a:ext>
              </a:extLst>
            </p:cNvPr>
            <p:cNvSpPr/>
            <p:nvPr/>
          </p:nvSpPr>
          <p:spPr>
            <a:xfrm>
              <a:off x="996098" y="2775831"/>
              <a:ext cx="1343064" cy="1056845"/>
            </a:xfrm>
            <a:prstGeom prst="roundRect">
              <a:avLst>
                <a:gd name="adj" fmla="val 8774"/>
              </a:avLst>
            </a:prstGeom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/>
            <a:p>
              <a:pPr algn="ctr" fontAlgn="ctr">
                <a:lnSpc>
                  <a:spcPct val="85000"/>
                </a:lnSpc>
              </a:pP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Desde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el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departamento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de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ventas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se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cierra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un nuevo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proyecto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.</a:t>
              </a:r>
            </a:p>
          </p:txBody>
        </p:sp>
        <p:pic>
          <p:nvPicPr>
            <p:cNvPr id="26" name="Picture 36">
              <a:extLst>
                <a:ext uri="{FF2B5EF4-FFF2-40B4-BE49-F238E27FC236}">
                  <a16:creationId xmlns:a16="http://schemas.microsoft.com/office/drawing/2014/main" id="{3ABA49E1-A6C2-452A-A3B4-CCDE272BC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1247107" y="1817809"/>
              <a:ext cx="841046" cy="841046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0A06882-E8C4-4DA0-9201-DE16DBFD6F5A}"/>
              </a:ext>
            </a:extLst>
          </p:cNvPr>
          <p:cNvGrpSpPr/>
          <p:nvPr/>
        </p:nvGrpSpPr>
        <p:grpSpPr>
          <a:xfrm>
            <a:off x="4040377" y="1817809"/>
            <a:ext cx="1343064" cy="1410955"/>
            <a:chOff x="4040377" y="1817809"/>
            <a:chExt cx="1343064" cy="1410955"/>
          </a:xfrm>
        </p:grpSpPr>
        <p:sp>
          <p:nvSpPr>
            <p:cNvPr id="11" name="Rounded Rectangle 13">
              <a:extLst>
                <a:ext uri="{FF2B5EF4-FFF2-40B4-BE49-F238E27FC236}">
                  <a16:creationId xmlns:a16="http://schemas.microsoft.com/office/drawing/2014/main" id="{646DB9C4-5284-46C7-8E0D-0F391D87AF6C}"/>
                </a:ext>
              </a:extLst>
            </p:cNvPr>
            <p:cNvSpPr/>
            <p:nvPr/>
          </p:nvSpPr>
          <p:spPr>
            <a:xfrm>
              <a:off x="4040377" y="2775831"/>
              <a:ext cx="1343064" cy="452933"/>
            </a:xfrm>
            <a:prstGeom prst="roundRect">
              <a:avLst>
                <a:gd name="adj" fmla="val 8774"/>
              </a:avLst>
            </a:prstGeom>
            <a:ln>
              <a:noFill/>
            </a:ln>
          </p:spPr>
          <p:txBody>
            <a:bodyPr wrap="square" lIns="36000" tIns="0" rIns="36000" bIns="0" anchor="t" anchorCtr="0">
              <a:noAutofit/>
            </a:bodyPr>
            <a:lstStyle/>
            <a:p>
              <a:pPr algn="ctr" fontAlgn="ctr">
                <a:lnSpc>
                  <a:spcPct val="85000"/>
                </a:lnSpc>
              </a:pP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Se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lanza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el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proceso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para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provisionar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el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equipo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: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plantillas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,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miembros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…</a:t>
              </a:r>
            </a:p>
          </p:txBody>
        </p:sp>
        <p:pic>
          <p:nvPicPr>
            <p:cNvPr id="27" name="Picture 37">
              <a:extLst>
                <a:ext uri="{FF2B5EF4-FFF2-40B4-BE49-F238E27FC236}">
                  <a16:creationId xmlns:a16="http://schemas.microsoft.com/office/drawing/2014/main" id="{B7DB6672-A7CB-4B28-BA1E-66B6CDA3A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291839" y="1817809"/>
              <a:ext cx="841046" cy="841046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65C074C-0EFB-4800-A9C6-34B1979405BE}"/>
              </a:ext>
            </a:extLst>
          </p:cNvPr>
          <p:cNvGrpSpPr/>
          <p:nvPr/>
        </p:nvGrpSpPr>
        <p:grpSpPr>
          <a:xfrm>
            <a:off x="7084656" y="1817809"/>
            <a:ext cx="1343064" cy="1712911"/>
            <a:chOff x="7084656" y="1817809"/>
            <a:chExt cx="1343064" cy="1712911"/>
          </a:xfrm>
        </p:grpSpPr>
        <p:sp>
          <p:nvSpPr>
            <p:cNvPr id="7" name="Rounded Rectangle 10">
              <a:extLst>
                <a:ext uri="{FF2B5EF4-FFF2-40B4-BE49-F238E27FC236}">
                  <a16:creationId xmlns:a16="http://schemas.microsoft.com/office/drawing/2014/main" id="{1C3587E9-78B0-44BB-AAA1-C1A452CF7DBC}"/>
                </a:ext>
              </a:extLst>
            </p:cNvPr>
            <p:cNvSpPr/>
            <p:nvPr/>
          </p:nvSpPr>
          <p:spPr>
            <a:xfrm>
              <a:off x="7084656" y="2775831"/>
              <a:ext cx="1343064" cy="754889"/>
            </a:xfrm>
            <a:prstGeom prst="roundRect">
              <a:avLst>
                <a:gd name="adj" fmla="val 8774"/>
              </a:avLst>
            </a:prstGeom>
            <a:ln>
              <a:noFill/>
            </a:ln>
          </p:spPr>
          <p:txBody>
            <a:bodyPr wrap="square" lIns="36000" tIns="0" rIns="36000" bIns="0" anchor="t" anchorCtr="0">
              <a:noAutofit/>
            </a:bodyPr>
            <a:lstStyle/>
            <a:p>
              <a:pPr algn="ctr" fontAlgn="ctr">
                <a:lnSpc>
                  <a:spcPct val="85000"/>
                </a:lnSpc>
              </a:pP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Se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cierra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 la </a:t>
              </a:r>
              <a:r>
                <a:rPr lang="en-AU" sz="1200" dirty="0" err="1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solicitud</a:t>
              </a:r>
              <a:r>
                <a:rPr lang="en-AU" sz="1200" dirty="0">
                  <a:solidFill>
                    <a:srgbClr val="006A6B"/>
                  </a:solidFill>
                  <a:latin typeface="Kulim Park Light" panose="020B0604020202020204" charset="0"/>
                  <a:cs typeface="Segoe UI Light" panose="020B0502040204020203" pitchFamily="34" charset="0"/>
                </a:rPr>
                <a:t>.</a:t>
              </a:r>
            </a:p>
          </p:txBody>
        </p:sp>
        <p:pic>
          <p:nvPicPr>
            <p:cNvPr id="28" name="Picture 38">
              <a:extLst>
                <a:ext uri="{FF2B5EF4-FFF2-40B4-BE49-F238E27FC236}">
                  <a16:creationId xmlns:a16="http://schemas.microsoft.com/office/drawing/2014/main" id="{EE4F6AAA-183A-4DE3-8DE7-09037C58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7335664" y="1817809"/>
              <a:ext cx="841046" cy="841046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334812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88A61FD-F42F-4E11-8EBE-8504718C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Imaginación al poder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BDAC7D-F2FB-4A22-8B55-6A4ADE288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Enlazarlo con las oportunidades de CRM/Dynamics.</a:t>
            </a:r>
          </a:p>
          <a:p>
            <a:r>
              <a:rPr lang="es-ES" dirty="0"/>
              <a:t>Notificar a usuarios determinados indicando que ha sido asignado a un nuevo proyecto.</a:t>
            </a:r>
          </a:p>
          <a:p>
            <a:r>
              <a:rPr lang="es-ES" dirty="0"/>
              <a:t>Mejorarlo con </a:t>
            </a:r>
            <a:r>
              <a:rPr lang="es-ES" dirty="0" err="1"/>
              <a:t>Adaptive</a:t>
            </a:r>
            <a:r>
              <a:rPr lang="es-ES" dirty="0"/>
              <a:t> </a:t>
            </a:r>
            <a:r>
              <a:rPr lang="es-ES" dirty="0" err="1"/>
              <a:t>Cards</a:t>
            </a:r>
            <a:r>
              <a:rPr lang="es-ES" dirty="0"/>
              <a:t>.</a:t>
            </a:r>
          </a:p>
          <a:p>
            <a:r>
              <a:rPr lang="es-ES" dirty="0"/>
              <a:t>…</a:t>
            </a:r>
          </a:p>
          <a:p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4E6A1D7-856F-4ED5-9B51-2C562DA0A4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66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1965325"/>
            <a:ext cx="4863900" cy="768900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¡Gracias!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404" name="Google Shape;404;p36"/>
          <p:cNvSpPr txBox="1">
            <a:spLocks noGrp="1"/>
          </p:cNvSpPr>
          <p:nvPr>
            <p:ph type="body" idx="4294967295"/>
          </p:nvPr>
        </p:nvSpPr>
        <p:spPr>
          <a:xfrm>
            <a:off x="2140050" y="2714375"/>
            <a:ext cx="4863900" cy="1073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</a:rPr>
              <a:t>@angeldav </a:t>
            </a:r>
            <a:r>
              <a:rPr lang="en" sz="1800" dirty="0">
                <a:solidFill>
                  <a:schemeClr val="bg1"/>
                </a:solidFill>
              </a:rPr>
              <a:t>· www.madpoint.net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7440EB1-60DF-4330-8522-CB34FD1A1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Referencias</a:t>
            </a:r>
            <a:endParaRPr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100" b="1" dirty="0">
                <a:latin typeface="Kulim Park" panose="020B0604020202020204" charset="0"/>
              </a:rPr>
              <a:t>Microsoft Teams Templates</a:t>
            </a:r>
          </a:p>
          <a:p>
            <a:pPr marL="266700" indent="-177800">
              <a:buSzPct val="100000"/>
            </a:pPr>
            <a:r>
              <a:rPr lang="en-US" sz="1100" dirty="0"/>
              <a:t>Create a custom team template in Microsoft Teams: </a:t>
            </a:r>
            <a:r>
              <a:rPr lang="en-US" sz="1100" dirty="0">
                <a:hlinkClick r:id="rId3"/>
              </a:rPr>
              <a:t>https://docs.microsoft.com/en-us/microsoftteams/create-a-team-template</a:t>
            </a:r>
            <a:endParaRPr lang="en-US" sz="1100" dirty="0"/>
          </a:p>
          <a:p>
            <a:pPr marL="266700" indent="-177800">
              <a:buSzPct val="100000"/>
            </a:pPr>
            <a:r>
              <a:rPr lang="en-US" sz="1100" dirty="0"/>
              <a:t>Get started with team templates using Microsoft Graph: </a:t>
            </a:r>
            <a:r>
              <a:rPr lang="en-US" sz="1100" dirty="0">
                <a:hlinkClick r:id="rId4"/>
              </a:rPr>
              <a:t>https://docs.microsoft.com/en-us/microsoftteams/get-started-with-teams-templates</a:t>
            </a:r>
            <a:r>
              <a:rPr lang="en-US" sz="1100" dirty="0"/>
              <a:t> </a:t>
            </a:r>
          </a:p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100" b="1" dirty="0">
                <a:latin typeface="Kulim Park" panose="020B0604020202020204" charset="0"/>
              </a:rPr>
              <a:t>Graph API</a:t>
            </a:r>
          </a:p>
          <a:p>
            <a:pPr marL="266700" lvl="0" indent="-177800" algn="l" rtl="0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-US" sz="1100" dirty="0"/>
              <a:t>Use the Microsoft Graph API to work with Microsoft Teams: </a:t>
            </a:r>
            <a:r>
              <a:rPr lang="en-US" sz="1100" dirty="0">
                <a:hlinkClick r:id="rId5"/>
              </a:rPr>
              <a:t>https://docs.microsoft.com/en-us/graph/api/resources/teams-api-overview?view=graph-rest-1.0</a:t>
            </a:r>
            <a:endParaRPr lang="en-US" sz="1100" dirty="0"/>
          </a:p>
          <a:p>
            <a:pPr marL="88900" lvl="0" indent="0" algn="l" rtl="0"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sz="1100" b="1" dirty="0">
                <a:latin typeface="Kulim Park" panose="020B0604020202020204" charset="0"/>
              </a:rPr>
              <a:t>Adaptive Cards</a:t>
            </a:r>
          </a:p>
          <a:p>
            <a:pPr marL="266700" lvl="0" indent="-177800" algn="l" rtl="0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-US" sz="1100" dirty="0"/>
              <a:t>Get Started: </a:t>
            </a:r>
            <a:r>
              <a:rPr lang="en-US" sz="1100" dirty="0">
                <a:hlinkClick r:id="rId6"/>
              </a:rPr>
              <a:t>https://adaptivecards.io/</a:t>
            </a:r>
            <a:endParaRPr lang="en-US" sz="1100" dirty="0"/>
          </a:p>
          <a:p>
            <a:pPr marL="266700" lvl="0" indent="-177800" algn="l" rtl="0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-US" sz="1100" dirty="0"/>
              <a:t>GitHub: </a:t>
            </a:r>
            <a:r>
              <a:rPr lang="en-US" sz="1100" dirty="0">
                <a:hlinkClick r:id="rId7"/>
              </a:rPr>
              <a:t>https://github.com/Microsoft/AdaptiveCards</a:t>
            </a:r>
            <a:endParaRPr lang="en-US" sz="1050"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F14236C-64D1-4423-B407-27B45F0346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19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15" name="Google Shape;215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6" name="Google Shape;216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bg1"/>
                  </a:solidFill>
                </a:rPr>
                <a:t>  #Thanks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>
                  <a:solidFill>
                    <a:schemeClr val="bg1"/>
                  </a:solidFill>
                </a:rPr>
                <a:t>Sponsors</a:t>
              </a:r>
              <a:endParaRPr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Imagen 17" descr="Icono&#10;&#10;Descripción generada automáticamente con confianza media">
            <a:extLst>
              <a:ext uri="{FF2B5EF4-FFF2-40B4-BE49-F238E27FC236}">
                <a16:creationId xmlns:a16="http://schemas.microsoft.com/office/drawing/2014/main" id="{C73A1927-01E4-4D68-A7F4-EF66DDE6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98" y="2426946"/>
            <a:ext cx="2083113" cy="823680"/>
          </a:xfrm>
          <a:prstGeom prst="rect">
            <a:avLst/>
          </a:prstGeom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B185117D-0460-46E2-B036-1E855AFF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8" y="3685214"/>
            <a:ext cx="1896741" cy="727084"/>
          </a:xfrm>
          <a:prstGeom prst="rect">
            <a:avLst/>
          </a:prstGeom>
        </p:spPr>
      </p:pic>
      <p:pic>
        <p:nvPicPr>
          <p:cNvPr id="20" name="Imagen 19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E17F02C6-006A-4063-A72B-4E36C349D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996" y="2318910"/>
            <a:ext cx="1757825" cy="447250"/>
          </a:xfrm>
          <a:prstGeom prst="rect">
            <a:avLst/>
          </a:prstGeom>
        </p:spPr>
      </p:pic>
      <p:pic>
        <p:nvPicPr>
          <p:cNvPr id="21" name="Imagen 20" descr="Gráfico, Gráfico radial&#10;&#10;Descripción generada automáticamente">
            <a:extLst>
              <a:ext uri="{FF2B5EF4-FFF2-40B4-BE49-F238E27FC236}">
                <a16:creationId xmlns:a16="http://schemas.microsoft.com/office/drawing/2014/main" id="{A77CE982-9656-4B91-8C52-B55C190A6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132" y="3314016"/>
            <a:ext cx="1688410" cy="1010551"/>
          </a:xfrm>
          <a:prstGeom prst="rect">
            <a:avLst/>
          </a:prstGeom>
        </p:spPr>
      </p:pic>
      <p:pic>
        <p:nvPicPr>
          <p:cNvPr id="22" name="Imagen 21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1E25F7DB-D3E1-42C8-8A0E-84E3361194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251" y="1697344"/>
            <a:ext cx="1091761" cy="971332"/>
          </a:xfrm>
          <a:prstGeom prst="rect">
            <a:avLst/>
          </a:prstGeom>
        </p:spPr>
      </p:pic>
      <p:pic>
        <p:nvPicPr>
          <p:cNvPr id="23" name="Imagen 22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F6E9F0B9-5E3F-42E9-9511-C06CBC6DD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21" y="1511879"/>
            <a:ext cx="2348523" cy="425266"/>
          </a:xfrm>
          <a:prstGeom prst="rect">
            <a:avLst/>
          </a:prstGeom>
        </p:spPr>
      </p:pic>
      <p:pic>
        <p:nvPicPr>
          <p:cNvPr id="24" name="Imagen 2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0B3246F-7140-4A7A-8A94-61C89B613C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0026" y="3872909"/>
            <a:ext cx="848928" cy="605087"/>
          </a:xfrm>
          <a:prstGeom prst="rect">
            <a:avLst/>
          </a:prstGeom>
        </p:spPr>
      </p:pic>
      <p:sp>
        <p:nvSpPr>
          <p:cNvPr id="25" name="Google Shape;161;p16">
            <a:extLst>
              <a:ext uri="{FF2B5EF4-FFF2-40B4-BE49-F238E27FC236}">
                <a16:creationId xmlns:a16="http://schemas.microsoft.com/office/drawing/2014/main" id="{A06A16DB-6EB7-49F4-BF2D-47F46A7BC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798" y="318724"/>
            <a:ext cx="2677046" cy="79509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 u="sng" dirty="0">
                <a:solidFill>
                  <a:schemeClr val="accent5"/>
                </a:solidFill>
              </a:rPr>
              <a:t>Sponsors</a:t>
            </a:r>
            <a:endParaRPr sz="4800" i="1" u="sng" dirty="0">
              <a:solidFill>
                <a:schemeClr val="accent5"/>
              </a:solidFill>
            </a:endParaRPr>
          </a:p>
        </p:txBody>
      </p:sp>
      <p:pic>
        <p:nvPicPr>
          <p:cNvPr id="26" name="Imagen 25" descr="Imagen que contiene dibujo, juguete, lego, reloj&#10;&#10;Descripción generada automáticamente">
            <a:extLst>
              <a:ext uri="{FF2B5EF4-FFF2-40B4-BE49-F238E27FC236}">
                <a16:creationId xmlns:a16="http://schemas.microsoft.com/office/drawing/2014/main" id="{CC30CD3D-3B26-4F26-B22A-CEB282396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7536" y="141707"/>
            <a:ext cx="1073144" cy="1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5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7440EB1-60DF-4330-8522-CB34FD1A1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  <p:pic>
        <p:nvPicPr>
          <p:cNvPr id="6" name="Imagen 5" descr="Imagen que contiene dibujo, juguete, lego, reloj&#10;&#10;Descripción generada automáticamente">
            <a:extLst>
              <a:ext uri="{FF2B5EF4-FFF2-40B4-BE49-F238E27FC236}">
                <a16:creationId xmlns:a16="http://schemas.microsoft.com/office/drawing/2014/main" id="{EA828F87-4369-49C8-B4FE-6C7D61F8C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092" y="1204421"/>
            <a:ext cx="2575815" cy="27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0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0" y="902250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5"/>
                </a:solidFill>
              </a:rPr>
              <a:t>¡Hola!</a:t>
            </a:r>
            <a:endParaRPr sz="9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457199" y="2049800"/>
            <a:ext cx="3753059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Ángel David Carrillo</a:t>
            </a:r>
            <a:endParaRPr b="1" dirty="0">
              <a:solidFill>
                <a:schemeClr val="accent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MODERN WORKPLACE SOLUTIONS ARCHITECT</a:t>
            </a:r>
            <a:endParaRPr lang="en" sz="1200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73826F0-C10D-47DF-AB97-5A8D2FA9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14502" y="1316160"/>
            <a:ext cx="2774948" cy="2774948"/>
          </a:xfrm>
          <a:prstGeom prst="ellipse">
            <a:avLst/>
          </a:prstGeom>
        </p:spPr>
      </p:pic>
      <p:pic>
        <p:nvPicPr>
          <p:cNvPr id="20" name="Imagen 1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275816B-FA9C-45D6-9E85-33BFDEB3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4C2070-F7B1-463E-9690-03143286C9C7}"/>
              </a:ext>
            </a:extLst>
          </p:cNvPr>
          <p:cNvSpPr txBox="1">
            <a:spLocks/>
          </p:cNvSpPr>
          <p:nvPr/>
        </p:nvSpPr>
        <p:spPr>
          <a:xfrm>
            <a:off x="778587" y="4289754"/>
            <a:ext cx="966183" cy="28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chemeClr val="accent1"/>
                </a:solidFill>
                <a:latin typeface="Kulim Park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@angeldav</a:t>
            </a:r>
            <a:endParaRPr lang="es-ES" sz="1200" dirty="0">
              <a:solidFill>
                <a:schemeClr val="accent1"/>
              </a:solidFill>
              <a:latin typeface="Kulim Park Ligh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FFED89-3DC4-4C15-A642-4D2C7E702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43" y="4327329"/>
            <a:ext cx="288000" cy="234143"/>
          </a:xfrm>
          <a:prstGeom prst="rect">
            <a:avLst/>
          </a:prstGeom>
        </p:spPr>
      </p:pic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B57B72FB-5E07-422C-A88E-3BEDB2F7DA79}"/>
              </a:ext>
            </a:extLst>
          </p:cNvPr>
          <p:cNvSpPr txBox="1">
            <a:spLocks/>
          </p:cNvSpPr>
          <p:nvPr/>
        </p:nvSpPr>
        <p:spPr>
          <a:xfrm>
            <a:off x="778587" y="3892621"/>
            <a:ext cx="1477660" cy="28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chemeClr val="accent1"/>
                </a:solidFill>
                <a:latin typeface="Kulim Park Light"/>
                <a:sym typeface="Kulim Park Ligh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www.madpoint.net</a:t>
            </a:r>
            <a:endParaRPr lang="es-ES" sz="1200" dirty="0">
              <a:solidFill>
                <a:schemeClr val="accent1"/>
              </a:solidFill>
              <a:latin typeface="Kulim Park Light"/>
              <a:sym typeface="Kulim Park Light"/>
            </a:endParaRPr>
          </a:p>
        </p:txBody>
      </p:sp>
      <p:pic>
        <p:nvPicPr>
          <p:cNvPr id="10" name="Imagen 17">
            <a:extLst>
              <a:ext uri="{FF2B5EF4-FFF2-40B4-BE49-F238E27FC236}">
                <a16:creationId xmlns:a16="http://schemas.microsoft.com/office/drawing/2014/main" id="{4B9EE090-CA37-4FE8-A7B0-DB8947FA35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60443" y="3869571"/>
            <a:ext cx="360000" cy="360000"/>
          </a:xfrm>
          <a:prstGeom prst="rect">
            <a:avLst/>
          </a:prstGeom>
        </p:spPr>
      </p:pic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5F921B10-2242-47FD-82D0-C9C69F24143E}"/>
              </a:ext>
            </a:extLst>
          </p:cNvPr>
          <p:cNvSpPr txBox="1">
            <a:spLocks/>
          </p:cNvSpPr>
          <p:nvPr/>
        </p:nvSpPr>
        <p:spPr>
          <a:xfrm>
            <a:off x="778587" y="4649694"/>
            <a:ext cx="2036010" cy="28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chemeClr val="accent1"/>
                </a:solidFill>
                <a:latin typeface="Kulim Park Ligh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s-ES" sz="1200" dirty="0" err="1">
                <a:solidFill>
                  <a:schemeClr val="accent1"/>
                </a:solidFill>
                <a:latin typeface="Kulim Park Ligh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angeldav</a:t>
            </a:r>
            <a:endParaRPr lang="es-ES" sz="1200" dirty="0">
              <a:solidFill>
                <a:schemeClr val="accent1"/>
              </a:solidFill>
              <a:latin typeface="Kulim Park Light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1E676A81-E726-450D-815E-6DBC2A8E34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6443" y="4659230"/>
            <a:ext cx="288000" cy="288000"/>
          </a:xfrm>
          <a:custGeom>
            <a:avLst/>
            <a:gdLst>
              <a:gd name="T0" fmla="*/ 333 w 360"/>
              <a:gd name="T1" fmla="*/ 0 h 360"/>
              <a:gd name="T2" fmla="*/ 26 w 360"/>
              <a:gd name="T3" fmla="*/ 0 h 360"/>
              <a:gd name="T4" fmla="*/ 0 w 360"/>
              <a:gd name="T5" fmla="*/ 25 h 360"/>
              <a:gd name="T6" fmla="*/ 0 w 360"/>
              <a:gd name="T7" fmla="*/ 334 h 360"/>
              <a:gd name="T8" fmla="*/ 26 w 360"/>
              <a:gd name="T9" fmla="*/ 360 h 360"/>
              <a:gd name="T10" fmla="*/ 333 w 360"/>
              <a:gd name="T11" fmla="*/ 360 h 360"/>
              <a:gd name="T12" fmla="*/ 360 w 360"/>
              <a:gd name="T13" fmla="*/ 334 h 360"/>
              <a:gd name="T14" fmla="*/ 360 w 360"/>
              <a:gd name="T15" fmla="*/ 25 h 360"/>
              <a:gd name="T16" fmla="*/ 333 w 360"/>
              <a:gd name="T17" fmla="*/ 0 h 360"/>
              <a:gd name="T18" fmla="*/ 109 w 360"/>
              <a:gd name="T19" fmla="*/ 301 h 360"/>
              <a:gd name="T20" fmla="*/ 54 w 360"/>
              <a:gd name="T21" fmla="*/ 301 h 360"/>
              <a:gd name="T22" fmla="*/ 54 w 360"/>
              <a:gd name="T23" fmla="*/ 138 h 360"/>
              <a:gd name="T24" fmla="*/ 109 w 360"/>
              <a:gd name="T25" fmla="*/ 138 h 360"/>
              <a:gd name="T26" fmla="*/ 109 w 360"/>
              <a:gd name="T27" fmla="*/ 301 h 360"/>
              <a:gd name="T28" fmla="*/ 82 w 360"/>
              <a:gd name="T29" fmla="*/ 116 h 360"/>
              <a:gd name="T30" fmla="*/ 81 w 360"/>
              <a:gd name="T31" fmla="*/ 116 h 360"/>
              <a:gd name="T32" fmla="*/ 51 w 360"/>
              <a:gd name="T33" fmla="*/ 88 h 360"/>
              <a:gd name="T34" fmla="*/ 82 w 360"/>
              <a:gd name="T35" fmla="*/ 60 h 360"/>
              <a:gd name="T36" fmla="*/ 112 w 360"/>
              <a:gd name="T37" fmla="*/ 88 h 360"/>
              <a:gd name="T38" fmla="*/ 82 w 360"/>
              <a:gd name="T39" fmla="*/ 116 h 360"/>
              <a:gd name="T40" fmla="*/ 305 w 360"/>
              <a:gd name="T41" fmla="*/ 301 h 360"/>
              <a:gd name="T42" fmla="*/ 251 w 360"/>
              <a:gd name="T43" fmla="*/ 301 h 360"/>
              <a:gd name="T44" fmla="*/ 251 w 360"/>
              <a:gd name="T45" fmla="*/ 214 h 360"/>
              <a:gd name="T46" fmla="*/ 223 w 360"/>
              <a:gd name="T47" fmla="*/ 177 h 360"/>
              <a:gd name="T48" fmla="*/ 195 w 360"/>
              <a:gd name="T49" fmla="*/ 197 h 360"/>
              <a:gd name="T50" fmla="*/ 193 w 360"/>
              <a:gd name="T51" fmla="*/ 210 h 360"/>
              <a:gd name="T52" fmla="*/ 193 w 360"/>
              <a:gd name="T53" fmla="*/ 301 h 360"/>
              <a:gd name="T54" fmla="*/ 139 w 360"/>
              <a:gd name="T55" fmla="*/ 301 h 360"/>
              <a:gd name="T56" fmla="*/ 139 w 360"/>
              <a:gd name="T57" fmla="*/ 138 h 360"/>
              <a:gd name="T58" fmla="*/ 193 w 360"/>
              <a:gd name="T59" fmla="*/ 138 h 360"/>
              <a:gd name="T60" fmla="*/ 193 w 360"/>
              <a:gd name="T61" fmla="*/ 161 h 360"/>
              <a:gd name="T62" fmla="*/ 242 w 360"/>
              <a:gd name="T63" fmla="*/ 135 h 360"/>
              <a:gd name="T64" fmla="*/ 305 w 360"/>
              <a:gd name="T65" fmla="*/ 208 h 360"/>
              <a:gd name="T66" fmla="*/ 305 w 360"/>
              <a:gd name="T67" fmla="*/ 301 h 360"/>
              <a:gd name="T68" fmla="*/ 193 w 360"/>
              <a:gd name="T69" fmla="*/ 162 h 360"/>
              <a:gd name="T70" fmla="*/ 193 w 360"/>
              <a:gd name="T71" fmla="*/ 161 h 360"/>
              <a:gd name="T72" fmla="*/ 193 w 360"/>
              <a:gd name="T73" fmla="*/ 16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0" h="360">
                <a:moveTo>
                  <a:pt x="33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48"/>
                  <a:pt x="12" y="360"/>
                  <a:pt x="26" y="360"/>
                </a:cubicBezTo>
                <a:cubicBezTo>
                  <a:pt x="333" y="360"/>
                  <a:pt x="333" y="360"/>
                  <a:pt x="333" y="360"/>
                </a:cubicBezTo>
                <a:cubicBezTo>
                  <a:pt x="348" y="360"/>
                  <a:pt x="360" y="348"/>
                  <a:pt x="360" y="334"/>
                </a:cubicBezTo>
                <a:cubicBezTo>
                  <a:pt x="360" y="25"/>
                  <a:pt x="360" y="25"/>
                  <a:pt x="360" y="25"/>
                </a:cubicBezTo>
                <a:cubicBezTo>
                  <a:pt x="360" y="11"/>
                  <a:pt x="348" y="0"/>
                  <a:pt x="333" y="0"/>
                </a:cubicBezTo>
                <a:close/>
                <a:moveTo>
                  <a:pt x="109" y="301"/>
                </a:moveTo>
                <a:cubicBezTo>
                  <a:pt x="54" y="301"/>
                  <a:pt x="54" y="301"/>
                  <a:pt x="54" y="301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109" y="138"/>
                  <a:pt x="109" y="138"/>
                  <a:pt x="109" y="138"/>
                </a:cubicBezTo>
                <a:lnTo>
                  <a:pt x="109" y="301"/>
                </a:lnTo>
                <a:close/>
                <a:moveTo>
                  <a:pt x="82" y="116"/>
                </a:moveTo>
                <a:cubicBezTo>
                  <a:pt x="81" y="116"/>
                  <a:pt x="81" y="116"/>
                  <a:pt x="81" y="116"/>
                </a:cubicBezTo>
                <a:cubicBezTo>
                  <a:pt x="63" y="116"/>
                  <a:pt x="51" y="104"/>
                  <a:pt x="51" y="88"/>
                </a:cubicBezTo>
                <a:cubicBezTo>
                  <a:pt x="51" y="72"/>
                  <a:pt x="63" y="60"/>
                  <a:pt x="82" y="60"/>
                </a:cubicBezTo>
                <a:cubicBezTo>
                  <a:pt x="101" y="60"/>
                  <a:pt x="112" y="72"/>
                  <a:pt x="112" y="88"/>
                </a:cubicBezTo>
                <a:cubicBezTo>
                  <a:pt x="112" y="104"/>
                  <a:pt x="101" y="116"/>
                  <a:pt x="82" y="116"/>
                </a:cubicBezTo>
                <a:close/>
                <a:moveTo>
                  <a:pt x="305" y="301"/>
                </a:moveTo>
                <a:cubicBezTo>
                  <a:pt x="251" y="301"/>
                  <a:pt x="251" y="301"/>
                  <a:pt x="251" y="301"/>
                </a:cubicBezTo>
                <a:cubicBezTo>
                  <a:pt x="251" y="214"/>
                  <a:pt x="251" y="214"/>
                  <a:pt x="251" y="214"/>
                </a:cubicBezTo>
                <a:cubicBezTo>
                  <a:pt x="251" y="192"/>
                  <a:pt x="243" y="177"/>
                  <a:pt x="223" y="177"/>
                </a:cubicBezTo>
                <a:cubicBezTo>
                  <a:pt x="208" y="177"/>
                  <a:pt x="199" y="187"/>
                  <a:pt x="195" y="197"/>
                </a:cubicBezTo>
                <a:cubicBezTo>
                  <a:pt x="194" y="200"/>
                  <a:pt x="193" y="205"/>
                  <a:pt x="193" y="210"/>
                </a:cubicBezTo>
                <a:cubicBezTo>
                  <a:pt x="193" y="301"/>
                  <a:pt x="193" y="301"/>
                  <a:pt x="193" y="301"/>
                </a:cubicBezTo>
                <a:cubicBezTo>
                  <a:pt x="139" y="301"/>
                  <a:pt x="139" y="301"/>
                  <a:pt x="139" y="301"/>
                </a:cubicBezTo>
                <a:cubicBezTo>
                  <a:pt x="139" y="301"/>
                  <a:pt x="140" y="154"/>
                  <a:pt x="139" y="138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3" y="161"/>
                  <a:pt x="193" y="161"/>
                  <a:pt x="193" y="161"/>
                </a:cubicBezTo>
                <a:cubicBezTo>
                  <a:pt x="201" y="150"/>
                  <a:pt x="213" y="135"/>
                  <a:pt x="242" y="135"/>
                </a:cubicBezTo>
                <a:cubicBezTo>
                  <a:pt x="278" y="135"/>
                  <a:pt x="305" y="158"/>
                  <a:pt x="305" y="208"/>
                </a:cubicBezTo>
                <a:lnTo>
                  <a:pt x="305" y="301"/>
                </a:lnTo>
                <a:close/>
                <a:moveTo>
                  <a:pt x="193" y="162"/>
                </a:moveTo>
                <a:cubicBezTo>
                  <a:pt x="193" y="162"/>
                  <a:pt x="193" y="162"/>
                  <a:pt x="193" y="161"/>
                </a:cubicBezTo>
                <a:cubicBezTo>
                  <a:pt x="193" y="162"/>
                  <a:pt x="193" y="162"/>
                  <a:pt x="193" y="162"/>
                </a:cubicBezTo>
                <a:close/>
              </a:path>
            </a:pathLst>
          </a:custGeom>
          <a:solidFill>
            <a:srgbClr val="009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200"/>
          </a:p>
        </p:txBody>
      </p:sp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70C62466-B5C6-4BE3-9213-E856165B34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4685" y="2746264"/>
            <a:ext cx="1225870" cy="449893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02BB854-C363-434B-81F7-73AC510D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4" y="3267546"/>
            <a:ext cx="507586" cy="5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726B4FA6-73D2-4763-A69A-8C6F38261859}"/>
              </a:ext>
            </a:extLst>
          </p:cNvPr>
          <p:cNvSpPr txBox="1">
            <a:spLocks/>
          </p:cNvSpPr>
          <p:nvPr/>
        </p:nvSpPr>
        <p:spPr>
          <a:xfrm>
            <a:off x="977784" y="3377339"/>
            <a:ext cx="1963135" cy="28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chemeClr val="accent1"/>
                </a:solidFill>
                <a:latin typeface="Kulim Park Light"/>
                <a:sym typeface="Kulim Park Light"/>
              </a:rPr>
              <a:t>Microsoft </a:t>
            </a:r>
            <a:r>
              <a:rPr lang="es-ES" sz="1200" dirty="0" err="1">
                <a:solidFill>
                  <a:schemeClr val="accent1"/>
                </a:solidFill>
                <a:latin typeface="Kulim Park Light"/>
                <a:sym typeface="Kulim Park Light"/>
              </a:rPr>
              <a:t>Certified</a:t>
            </a:r>
            <a:r>
              <a:rPr lang="es-ES" sz="1200" dirty="0">
                <a:solidFill>
                  <a:schemeClr val="accent1"/>
                </a:solidFill>
                <a:latin typeface="Kulim Park Light"/>
                <a:sym typeface="Kulim Park Light"/>
              </a:rPr>
              <a:t> </a:t>
            </a:r>
            <a:r>
              <a:rPr lang="es-ES" sz="1200" dirty="0" err="1">
                <a:solidFill>
                  <a:schemeClr val="accent1"/>
                </a:solidFill>
                <a:latin typeface="Kulim Park Light"/>
                <a:sym typeface="Kulim Park Light"/>
              </a:rPr>
              <a:t>Trainer</a:t>
            </a:r>
            <a:endParaRPr lang="es-ES" sz="1200" dirty="0">
              <a:solidFill>
                <a:schemeClr val="accent1"/>
              </a:solidFill>
              <a:latin typeface="Kulim Park Light"/>
              <a:sym typeface="Kulim Park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s-ES" dirty="0"/>
              <a:t>Ventajas de automatizar procesos de provisionamiento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dirty="0"/>
              <a:t>Plantillas de Teams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dirty="0"/>
              <a:t>Operaciones permitidas con Graph API</a:t>
            </a: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F14236C-64D1-4423-B407-27B45F03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CF62FDA-FB36-4799-9D9C-DDF7D54BAA27}"/>
              </a:ext>
            </a:extLst>
          </p:cNvPr>
          <p:cNvGrpSpPr/>
          <p:nvPr/>
        </p:nvGrpSpPr>
        <p:grpSpPr>
          <a:xfrm>
            <a:off x="1135888" y="3490292"/>
            <a:ext cx="3857823" cy="813424"/>
            <a:chOff x="3684772" y="4945119"/>
            <a:chExt cx="4862148" cy="102518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84BBDB5-9BCA-40AB-AEA7-868A7BC0EC6B}"/>
                </a:ext>
              </a:extLst>
            </p:cNvPr>
            <p:cNvGrpSpPr/>
            <p:nvPr/>
          </p:nvGrpSpPr>
          <p:grpSpPr>
            <a:xfrm>
              <a:off x="4711356" y="4945119"/>
              <a:ext cx="3835564" cy="970567"/>
              <a:chOff x="4711356" y="4869705"/>
              <a:chExt cx="3835564" cy="970567"/>
            </a:xfrm>
          </p:grpSpPr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168A4E0C-17BB-4DEE-9C41-A320025CF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642185" y="4940273"/>
                <a:ext cx="904735" cy="899999"/>
              </a:xfrm>
              <a:prstGeom prst="rect">
                <a:avLst/>
              </a:prstGeom>
            </p:spPr>
          </p:pic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C7F977-02EF-4AEC-A785-5860A44D1431}"/>
                  </a:ext>
                </a:extLst>
              </p:cNvPr>
              <p:cNvSpPr txBox="1"/>
              <p:nvPr/>
            </p:nvSpPr>
            <p:spPr>
              <a:xfrm>
                <a:off x="4711356" y="4869705"/>
                <a:ext cx="570990" cy="769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4400" dirty="0">
                    <a:latin typeface="Lato"/>
                  </a:rPr>
                  <a:t>+</a:t>
                </a: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BDEE672-9EDB-47E9-9D75-F4F4CDFDA5E0}"/>
                  </a:ext>
                </a:extLst>
              </p:cNvPr>
              <p:cNvSpPr txBox="1"/>
              <p:nvPr/>
            </p:nvSpPr>
            <p:spPr>
              <a:xfrm>
                <a:off x="6787154" y="4873429"/>
                <a:ext cx="570990" cy="769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4400" dirty="0">
                    <a:latin typeface="Lato"/>
                  </a:rPr>
                  <a:t>+</a:t>
                </a:r>
              </a:p>
            </p:txBody>
          </p:sp>
        </p:grpSp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E9B517FA-FED6-4898-819C-EFE28FF5E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587055" y="4962305"/>
              <a:ext cx="1008000" cy="1008000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C8127753-A458-471F-93EE-D839260A5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3853" t="25152" r="22875" b="22000"/>
            <a:stretch/>
          </p:blipFill>
          <p:spPr>
            <a:xfrm>
              <a:off x="3684772" y="4962305"/>
              <a:ext cx="1014846" cy="1006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565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1. </a:t>
            </a:r>
            <a:r>
              <a:rPr lang="en" dirty="0"/>
              <a:t>Provisionamiento… ¡de qué me hablas!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Empecemos por lo básico…</a:t>
            </a:r>
            <a:endParaRPr dirty="0"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65C72B0-0514-4263-A98E-77B1F7F5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457200" y="1325092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Qué es el provisionamiento</a:t>
            </a:r>
            <a:endParaRPr dirty="0"/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i="1" dirty="0"/>
              <a:t>» Es la capacidad de automatizar la creación de procesos.</a:t>
            </a:r>
            <a:endParaRPr i="1" dirty="0"/>
          </a:p>
        </p:txBody>
      </p: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3"/>
          <a:srcRect l="27861" r="27861"/>
          <a:stretch/>
        </p:blipFill>
        <p:spPr>
          <a:xfrm>
            <a:off x="4863185" y="-4"/>
            <a:ext cx="4280787" cy="5143500"/>
          </a:xfrm>
          <a:custGeom>
            <a:avLst/>
            <a:gdLst/>
            <a:ahLst/>
            <a:cxnLst/>
            <a:rect l="l" t="t" r="r" b="b"/>
            <a:pathLst>
              <a:path w="21481" h="21600" extrusionOk="0">
                <a:moveTo>
                  <a:pt x="5457" y="0"/>
                </a:moveTo>
                <a:cubicBezTo>
                  <a:pt x="5709" y="1248"/>
                  <a:pt x="5617" y="2531"/>
                  <a:pt x="5188" y="3745"/>
                </a:cubicBezTo>
                <a:cubicBezTo>
                  <a:pt x="5168" y="4629"/>
                  <a:pt x="4981" y="5509"/>
                  <a:pt x="4538" y="6259"/>
                </a:cubicBezTo>
                <a:cubicBezTo>
                  <a:pt x="3941" y="7269"/>
                  <a:pt x="2948" y="7951"/>
                  <a:pt x="1938" y="8514"/>
                </a:cubicBezTo>
                <a:cubicBezTo>
                  <a:pt x="1688" y="8653"/>
                  <a:pt x="1435" y="8785"/>
                  <a:pt x="1182" y="8920"/>
                </a:cubicBezTo>
                <a:cubicBezTo>
                  <a:pt x="428" y="9937"/>
                  <a:pt x="-119" y="11136"/>
                  <a:pt x="22" y="12386"/>
                </a:cubicBezTo>
                <a:cubicBezTo>
                  <a:pt x="181" y="13774"/>
                  <a:pt x="1155" y="14923"/>
                  <a:pt x="2230" y="15767"/>
                </a:cubicBezTo>
                <a:cubicBezTo>
                  <a:pt x="3306" y="16612"/>
                  <a:pt x="4531" y="17268"/>
                  <a:pt x="5510" y="18233"/>
                </a:cubicBezTo>
                <a:cubicBezTo>
                  <a:pt x="6397" y="19107"/>
                  <a:pt x="7077" y="20340"/>
                  <a:pt x="6986" y="21580"/>
                </a:cubicBezTo>
                <a:lnTo>
                  <a:pt x="21481" y="21600"/>
                </a:lnTo>
                <a:lnTo>
                  <a:pt x="21481" y="0"/>
                </a:lnTo>
                <a:lnTo>
                  <a:pt x="5457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6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601BAD5-C1DE-42A8-B54F-E5B894F27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0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4;p19">
            <a:extLst>
              <a:ext uri="{FF2B5EF4-FFF2-40B4-BE49-F238E27FC236}">
                <a16:creationId xmlns:a16="http://schemas.microsoft.com/office/drawing/2014/main" id="{D3EC98FE-A390-4157-A9DE-2C861CA72464}"/>
              </a:ext>
            </a:extLst>
          </p:cNvPr>
          <p:cNvSpPr txBox="1">
            <a:spLocks/>
          </p:cNvSpPr>
          <p:nvPr/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Kulim Park"/>
                <a:sym typeface="Kulim Park"/>
              </a:rPr>
              <a:t>Ventajas que nos ofrece</a:t>
            </a:r>
            <a:endParaRPr lang="es-E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F279CA2-F0CC-4F91-97D7-2F3E83B402F2}"/>
              </a:ext>
            </a:extLst>
          </p:cNvPr>
          <p:cNvGrpSpPr/>
          <p:nvPr/>
        </p:nvGrpSpPr>
        <p:grpSpPr>
          <a:xfrm>
            <a:off x="802756" y="1886818"/>
            <a:ext cx="1951807" cy="937157"/>
            <a:chOff x="802756" y="1886818"/>
            <a:chExt cx="1951807" cy="937157"/>
          </a:xfrm>
        </p:grpSpPr>
        <p:pic>
          <p:nvPicPr>
            <p:cNvPr id="8" name="Picture 142">
              <a:hlinkClick r:id="" action="ppaction://noaction"/>
              <a:extLst>
                <a:ext uri="{FF2B5EF4-FFF2-40B4-BE49-F238E27FC236}">
                  <a16:creationId xmlns:a16="http://schemas.microsoft.com/office/drawing/2014/main" id="{AE85D933-7AA5-46DD-BDB6-0F5DF5BE3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554" y="1886818"/>
              <a:ext cx="686212" cy="683652"/>
            </a:xfrm>
            <a:prstGeom prst="rect">
              <a:avLst/>
            </a:prstGeom>
          </p:spPr>
        </p:pic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CA82C35A-4D7A-43E1-8F06-8C517FDCC94A}"/>
                </a:ext>
              </a:extLst>
            </p:cNvPr>
            <p:cNvSpPr txBox="1"/>
            <p:nvPr/>
          </p:nvSpPr>
          <p:spPr>
            <a:xfrm>
              <a:off x="802756" y="2562990"/>
              <a:ext cx="1951807" cy="260985"/>
            </a:xfrm>
            <a:prstGeom prst="rect">
              <a:avLst/>
            </a:prstGeom>
            <a:noFill/>
          </p:spPr>
          <p:txBody>
            <a:bodyPr wrap="square" lIns="117208" tIns="58604" rIns="117208" bIns="58604" rtlCol="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6A6B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Reducción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6A6B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de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6A6B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tiempos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A6B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2F07734-2AF6-46D1-AE49-55CB0B8D45EF}"/>
              </a:ext>
            </a:extLst>
          </p:cNvPr>
          <p:cNvGrpSpPr/>
          <p:nvPr/>
        </p:nvGrpSpPr>
        <p:grpSpPr>
          <a:xfrm>
            <a:off x="2576788" y="1884253"/>
            <a:ext cx="1951807" cy="939722"/>
            <a:chOff x="2576788" y="1884253"/>
            <a:chExt cx="1951807" cy="939722"/>
          </a:xfrm>
        </p:grpSpPr>
        <p:pic>
          <p:nvPicPr>
            <p:cNvPr id="9" name="Picture 191">
              <a:hlinkClick r:id="" action="ppaction://noaction"/>
              <a:extLst>
                <a:ext uri="{FF2B5EF4-FFF2-40B4-BE49-F238E27FC236}">
                  <a16:creationId xmlns:a16="http://schemas.microsoft.com/office/drawing/2014/main" id="{245CD7D3-A622-4E53-8607-88E984BBA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8301" y="1884253"/>
              <a:ext cx="688782" cy="688782"/>
            </a:xfrm>
            <a:prstGeom prst="rect">
              <a:avLst/>
            </a:prstGeom>
          </p:spPr>
        </p:pic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599C2467-D62E-4C67-BCEA-68E7C9A89AC5}"/>
                </a:ext>
              </a:extLst>
            </p:cNvPr>
            <p:cNvSpPr txBox="1"/>
            <p:nvPr/>
          </p:nvSpPr>
          <p:spPr>
            <a:xfrm>
              <a:off x="2576788" y="2562990"/>
              <a:ext cx="1951807" cy="260985"/>
            </a:xfrm>
            <a:prstGeom prst="rect">
              <a:avLst/>
            </a:prstGeom>
            <a:noFill/>
          </p:spPr>
          <p:txBody>
            <a:bodyPr wrap="square" lIns="117208" tIns="58604" rIns="117208" bIns="58604" rtlCol="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1200" dirty="0" err="1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Reducción</a:t>
              </a:r>
              <a:r>
                <a:rPr lang="en-US" kern="1200" dirty="0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de</a:t>
              </a:r>
              <a:br>
                <a:rPr lang="en-US" kern="1200" dirty="0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kern="1200" dirty="0" err="1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errores</a:t>
              </a:r>
              <a:r>
                <a:rPr lang="en-US" kern="1200" dirty="0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kern="1200" dirty="0" err="1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humanos</a:t>
              </a:r>
              <a:endParaRPr lang="en-US" kern="1200" dirty="0">
                <a:solidFill>
                  <a:srgbClr val="006A6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1EBF4CC-3E26-4255-9E60-8F7AF9817617}"/>
              </a:ext>
            </a:extLst>
          </p:cNvPr>
          <p:cNvGrpSpPr/>
          <p:nvPr/>
        </p:nvGrpSpPr>
        <p:grpSpPr>
          <a:xfrm>
            <a:off x="4352105" y="1885538"/>
            <a:ext cx="1951807" cy="938437"/>
            <a:chOff x="4352105" y="1885538"/>
            <a:chExt cx="1951807" cy="938437"/>
          </a:xfrm>
        </p:grpSpPr>
        <p:pic>
          <p:nvPicPr>
            <p:cNvPr id="10" name="Picture 103">
              <a:hlinkClick r:id="" action="ppaction://noaction"/>
              <a:extLst>
                <a:ext uri="{FF2B5EF4-FFF2-40B4-BE49-F238E27FC236}">
                  <a16:creationId xmlns:a16="http://schemas.microsoft.com/office/drawing/2014/main" id="{99617B9D-D8C2-4D6D-B732-DA7C54859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83618" y="1885538"/>
              <a:ext cx="688782" cy="686212"/>
            </a:xfrm>
            <a:prstGeom prst="rect">
              <a:avLst/>
            </a:prstGeom>
          </p:spPr>
        </p:pic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7F3BB68C-316F-41D0-9F65-D65C38D5B374}"/>
                </a:ext>
              </a:extLst>
            </p:cNvPr>
            <p:cNvSpPr txBox="1"/>
            <p:nvPr/>
          </p:nvSpPr>
          <p:spPr>
            <a:xfrm>
              <a:off x="4352105" y="2562990"/>
              <a:ext cx="1951807" cy="260985"/>
            </a:xfrm>
            <a:prstGeom prst="rect">
              <a:avLst/>
            </a:prstGeom>
            <a:noFill/>
          </p:spPr>
          <p:txBody>
            <a:bodyPr wrap="square" lIns="117208" tIns="58604" rIns="117208" bIns="58604" rtlCol="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1200" dirty="0" err="1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Analíticas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2D6A513-CF64-459D-809F-A90DAC20DC7A}"/>
              </a:ext>
            </a:extLst>
          </p:cNvPr>
          <p:cNvGrpSpPr/>
          <p:nvPr/>
        </p:nvGrpSpPr>
        <p:grpSpPr>
          <a:xfrm>
            <a:off x="6126136" y="1885538"/>
            <a:ext cx="1951807" cy="938437"/>
            <a:chOff x="6126136" y="1885538"/>
            <a:chExt cx="1951807" cy="938437"/>
          </a:xfrm>
        </p:grpSpPr>
        <p:pic>
          <p:nvPicPr>
            <p:cNvPr id="12" name="Picture 63">
              <a:hlinkClick r:id="" action="ppaction://noaction"/>
              <a:extLst>
                <a:ext uri="{FF2B5EF4-FFF2-40B4-BE49-F238E27FC236}">
                  <a16:creationId xmlns:a16="http://schemas.microsoft.com/office/drawing/2014/main" id="{E1557230-6A6F-49A3-BCF4-662413BE9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8934" y="1885538"/>
              <a:ext cx="686212" cy="686212"/>
            </a:xfrm>
            <a:prstGeom prst="rect">
              <a:avLst/>
            </a:prstGeom>
          </p:spPr>
        </p:pic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18D81D92-3992-4B3A-8DB4-5D9D1104328F}"/>
                </a:ext>
              </a:extLst>
            </p:cNvPr>
            <p:cNvSpPr txBox="1"/>
            <p:nvPr/>
          </p:nvSpPr>
          <p:spPr>
            <a:xfrm>
              <a:off x="6126136" y="2562990"/>
              <a:ext cx="1951807" cy="260985"/>
            </a:xfrm>
            <a:prstGeom prst="rect">
              <a:avLst/>
            </a:prstGeom>
            <a:noFill/>
          </p:spPr>
          <p:txBody>
            <a:bodyPr wrap="square" lIns="117208" tIns="58604" rIns="117208" bIns="58604" rtlCol="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1200" dirty="0" err="1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Modelo</a:t>
              </a:r>
              <a:r>
                <a:rPr lang="en-US" kern="1200" dirty="0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de </a:t>
              </a:r>
              <a:r>
                <a:rPr lang="en-US" kern="1200" dirty="0" err="1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gobierno</a:t>
              </a:r>
              <a:endParaRPr lang="en-US" kern="1200" dirty="0">
                <a:solidFill>
                  <a:srgbClr val="006A6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761AF71-0CFB-4077-9D5C-1615504471B6}"/>
              </a:ext>
            </a:extLst>
          </p:cNvPr>
          <p:cNvGrpSpPr/>
          <p:nvPr/>
        </p:nvGrpSpPr>
        <p:grpSpPr>
          <a:xfrm>
            <a:off x="1778659" y="3739229"/>
            <a:ext cx="6012490" cy="688782"/>
            <a:chOff x="1778659" y="3739229"/>
            <a:chExt cx="6012490" cy="688782"/>
          </a:xfrm>
        </p:grpSpPr>
        <p:pic>
          <p:nvPicPr>
            <p:cNvPr id="11" name="Picture 78">
              <a:hlinkClick r:id="" action="ppaction://noaction"/>
              <a:extLst>
                <a:ext uri="{FF2B5EF4-FFF2-40B4-BE49-F238E27FC236}">
                  <a16:creationId xmlns:a16="http://schemas.microsoft.com/office/drawing/2014/main" id="{21DF0733-9972-4F80-BA43-E22D21E2C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78659" y="3739229"/>
              <a:ext cx="688782" cy="688782"/>
            </a:xfrm>
            <a:prstGeom prst="rect">
              <a:avLst/>
            </a:prstGeom>
          </p:spPr>
        </p:pic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B93A46D4-096A-4366-9470-53E557E61207}"/>
                </a:ext>
              </a:extLst>
            </p:cNvPr>
            <p:cNvSpPr txBox="1"/>
            <p:nvPr/>
          </p:nvSpPr>
          <p:spPr>
            <a:xfrm>
              <a:off x="2495041" y="3840397"/>
              <a:ext cx="5296108" cy="486446"/>
            </a:xfrm>
            <a:prstGeom prst="rect">
              <a:avLst/>
            </a:prstGeom>
            <a:noFill/>
          </p:spPr>
          <p:txBody>
            <a:bodyPr wrap="square" lIns="117208" tIns="58604" rIns="117208" bIns="58604" rtlCol="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1200" dirty="0" err="1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Centrarnos</a:t>
              </a:r>
              <a:r>
                <a:rPr lang="en-US" sz="2000" kern="1200" dirty="0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kern="1200" dirty="0" err="1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en</a:t>
              </a:r>
              <a:r>
                <a:rPr lang="en-US" sz="2000" kern="1200" dirty="0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lo que </a:t>
              </a:r>
              <a:r>
                <a:rPr lang="en-US" sz="2000" kern="1200" dirty="0" err="1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realmente</a:t>
              </a:r>
              <a:r>
                <a:rPr lang="en-US" sz="2000" kern="1200" dirty="0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kern="1200" dirty="0" err="1">
                  <a:solidFill>
                    <a:srgbClr val="006A6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importa</a:t>
              </a:r>
              <a:endParaRPr lang="en-US" sz="2000" kern="1200" dirty="0">
                <a:solidFill>
                  <a:srgbClr val="006A6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50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Automatizar procesos permite obtener un mayor control sobre nuestro modelo de gobierno</a:t>
            </a:r>
            <a:endParaRPr dirty="0"/>
          </a:p>
        </p:txBody>
      </p:sp>
      <p:sp>
        <p:nvSpPr>
          <p:cNvPr id="176" name="Google Shape;17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E575142-E8AA-4C1B-BBA4-3C8ABD198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2. </a:t>
            </a:r>
            <a:r>
              <a:rPr lang="es-ES" dirty="0"/>
              <a:t>P</a:t>
            </a:r>
            <a:r>
              <a:rPr lang="en" dirty="0"/>
              <a:t>lantillas de Teams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estructura es lo primero</a:t>
            </a:r>
            <a:endParaRPr dirty="0"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65C72B0-0514-4263-A98E-77B1F7F5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" y="0"/>
            <a:ext cx="803476" cy="8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0290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Personalizado 1">
      <a:dk1>
        <a:srgbClr val="006A6B"/>
      </a:dk1>
      <a:lt1>
        <a:sysClr val="window" lastClr="FFFFFF"/>
      </a:lt1>
      <a:dk2>
        <a:srgbClr val="455F51"/>
      </a:dk2>
      <a:lt2>
        <a:srgbClr val="E3DED1"/>
      </a:lt2>
      <a:accent1>
        <a:srgbClr val="00B2C2"/>
      </a:accent1>
      <a:accent2>
        <a:srgbClr val="8AB833"/>
      </a:accent2>
      <a:accent3>
        <a:srgbClr val="00BFFB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1102</Words>
  <Application>Microsoft Office PowerPoint</Application>
  <PresentationFormat>Presentación en pantalla (16:9)</PresentationFormat>
  <Paragraphs>167</Paragraphs>
  <Slides>28</Slides>
  <Notes>23</Notes>
  <HiddenSlides>3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Lato</vt:lpstr>
      <vt:lpstr>Calibri</vt:lpstr>
      <vt:lpstr>Arial</vt:lpstr>
      <vt:lpstr>Kulim Park Light</vt:lpstr>
      <vt:lpstr>Segoe UI Semibold</vt:lpstr>
      <vt:lpstr>Kulim Park</vt:lpstr>
      <vt:lpstr>Volumnia template</vt:lpstr>
      <vt:lpstr>Provisionamiento automatizado de Teams   ¡Power Automate y Graph API al rescate!</vt:lpstr>
      <vt:lpstr>Sponsors</vt:lpstr>
      <vt:lpstr>¡Hola!</vt:lpstr>
      <vt:lpstr>Objetivos</vt:lpstr>
      <vt:lpstr>1. Provisionamiento… ¡de qué me hablas!</vt:lpstr>
      <vt:lpstr>Qué es el provisionamiento</vt:lpstr>
      <vt:lpstr>Presentación de PowerPoint</vt:lpstr>
      <vt:lpstr>Presentación de PowerPoint</vt:lpstr>
      <vt:lpstr>2. Plantillas de Teams</vt:lpstr>
      <vt:lpstr>Presentación de PowerPoint</vt:lpstr>
      <vt:lpstr>Qué son y qué ventajas ofrecen</vt:lpstr>
      <vt:lpstr>Plantillas predefinidas</vt:lpstr>
      <vt:lpstr>Presentación de PowerPoint</vt:lpstr>
      <vt:lpstr>Limitaciones de las plantillas</vt:lpstr>
      <vt:lpstr>Propiedades de equipo</vt:lpstr>
      <vt:lpstr>Plantillas y Graph API</vt:lpstr>
      <vt:lpstr>3. Operaciones de Teams con Graph API</vt:lpstr>
      <vt:lpstr>Operaciones de Teams</vt:lpstr>
      <vt:lpstr>Graph API &amp; Azure AD</vt:lpstr>
      <vt:lpstr>Presentación de PowerPoint</vt:lpstr>
      <vt:lpstr>Presentación de PowerPoint</vt:lpstr>
      <vt:lpstr>Vayamos a lo práctico…</vt:lpstr>
      <vt:lpstr>Presentación de PowerPoint</vt:lpstr>
      <vt:lpstr>Imaginación al poder</vt:lpstr>
      <vt:lpstr>¡Gracias!</vt:lpstr>
      <vt:lpstr>Referencias</vt:lpstr>
      <vt:lpstr>Sponsors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Saturday Live  2021</dc:title>
  <cp:lastModifiedBy>Ángel David Carrillo</cp:lastModifiedBy>
  <cp:revision>6</cp:revision>
  <dcterms:modified xsi:type="dcterms:W3CDTF">2021-09-04T18:37:47Z</dcterms:modified>
</cp:coreProperties>
</file>