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5" r:id="rId40"/>
    <p:sldId id="283" r:id="rId41"/>
    <p:sldId id="284" r:id="rId42"/>
    <p:sldId id="286" r:id="rId43"/>
    <p:sldId id="287" r:id="rId44"/>
    <p:sldId id="289" r:id="rId45"/>
    <p:sldId id="291" r:id="rId46"/>
    <p:sldId id="292" r:id="rId47"/>
    <p:sldId id="293" r:id="rId48"/>
    <p:sldId id="294" r:id="rId49"/>
    <p:sldId id="296" r:id="rId50"/>
    <p:sldId id="299" r:id="rId51"/>
    <p:sldId id="297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20A46-5B51-8263-43DF-EE9AF967073B}" v="441" dt="2023-12-09T12:08:40.826"/>
    <p1510:client id="{0C2CE768-452C-4C77-BDED-7F74A1D57D9D}" v="543" dt="2023-12-04T15:48:22.734"/>
    <p1510:client id="{3FD91DCF-D755-2632-E7FD-2D4227036E0B}" v="1332" dt="2023-12-13T09:37:49.306"/>
    <p1510:client id="{4A12897E-D79B-9769-3AD6-040F2A0F908F}" v="15" dt="2023-12-14T11:40:01.957"/>
    <p1510:client id="{4D6FABDB-81FD-8030-671E-8334E3FD1D22}" v="4451" dt="2023-12-07T13:18:02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F2F33-316B-442B-8F46-F7B3C2521979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C925EE-6692-40D1-8EDA-83FA42EA79E8}">
      <dgm:prSet/>
      <dgm:spPr/>
      <dgm:t>
        <a:bodyPr/>
        <a:lstStyle/>
        <a:p>
          <a:pPr rtl="0"/>
          <a:r>
            <a:rPr lang="es-ES" dirty="0"/>
            <a:t>Conocer los conceptos</a:t>
          </a:r>
          <a:r>
            <a:rPr lang="es-ES" dirty="0">
              <a:latin typeface="Calibri Light" panose="020F0302020204030204"/>
            </a:rPr>
            <a:t> fundamentales</a:t>
          </a:r>
          <a:r>
            <a:rPr lang="es-ES" dirty="0"/>
            <a:t> de la programación funcional</a:t>
          </a:r>
          <a:endParaRPr lang="en-US" dirty="0"/>
        </a:p>
      </dgm:t>
    </dgm:pt>
    <dgm:pt modelId="{72899611-A2ED-4155-B239-AFBA3DC39255}" type="parTrans" cxnId="{A773D42E-94B8-4180-A263-4E3767E1BC1B}">
      <dgm:prSet/>
      <dgm:spPr/>
      <dgm:t>
        <a:bodyPr/>
        <a:lstStyle/>
        <a:p>
          <a:endParaRPr lang="en-US"/>
        </a:p>
      </dgm:t>
    </dgm:pt>
    <dgm:pt modelId="{276B7BCB-0973-4423-A933-05A647A553A6}" type="sibTrans" cxnId="{A773D42E-94B8-4180-A263-4E3767E1BC1B}">
      <dgm:prSet/>
      <dgm:spPr/>
      <dgm:t>
        <a:bodyPr/>
        <a:lstStyle/>
        <a:p>
          <a:endParaRPr lang="en-US"/>
        </a:p>
      </dgm:t>
    </dgm:pt>
    <dgm:pt modelId="{ECD810F3-E42B-414D-8E2A-29AD849749C8}">
      <dgm:prSet/>
      <dgm:spPr/>
      <dgm:t>
        <a:bodyPr/>
        <a:lstStyle/>
        <a:p>
          <a:r>
            <a:rPr lang="es-ES" dirty="0"/>
            <a:t>Aplicar la programación funcional a </a:t>
          </a:r>
          <a:r>
            <a:rPr lang="es-ES" dirty="0" err="1"/>
            <a:t>javascript</a:t>
          </a:r>
          <a:endParaRPr lang="en-US" dirty="0" err="1"/>
        </a:p>
      </dgm:t>
    </dgm:pt>
    <dgm:pt modelId="{9A178939-944F-4001-B3EA-89373E5384F8}" type="parTrans" cxnId="{EB3B2A71-A3F8-4842-A966-9C5BDF8C4AB6}">
      <dgm:prSet/>
      <dgm:spPr/>
      <dgm:t>
        <a:bodyPr/>
        <a:lstStyle/>
        <a:p>
          <a:endParaRPr lang="en-US"/>
        </a:p>
      </dgm:t>
    </dgm:pt>
    <dgm:pt modelId="{5E18B6DD-45C8-4086-9DFB-6ABD9C6B0605}" type="sibTrans" cxnId="{EB3B2A71-A3F8-4842-A966-9C5BDF8C4AB6}">
      <dgm:prSet/>
      <dgm:spPr/>
      <dgm:t>
        <a:bodyPr/>
        <a:lstStyle/>
        <a:p>
          <a:endParaRPr lang="en-US"/>
        </a:p>
      </dgm:t>
    </dgm:pt>
    <dgm:pt modelId="{1E7DCC96-9D23-4698-9477-4CA34AEDF90C}">
      <dgm:prSet/>
      <dgm:spPr/>
      <dgm:t>
        <a:bodyPr/>
        <a:lstStyle/>
        <a:p>
          <a:pPr rtl="0"/>
          <a:r>
            <a:rPr lang="es-ES" dirty="0"/>
            <a:t>Realizar</a:t>
          </a:r>
          <a:r>
            <a:rPr lang="es-ES" dirty="0">
              <a:latin typeface="Calibri Light" panose="020F0302020204030204"/>
            </a:rPr>
            <a:t> varias prácticas donde aplicar los conceptos aprendidos</a:t>
          </a:r>
          <a:endParaRPr lang="en-US" dirty="0"/>
        </a:p>
      </dgm:t>
    </dgm:pt>
    <dgm:pt modelId="{D679D531-99F3-4154-9D65-FBF55BB71527}" type="parTrans" cxnId="{0813C4BE-6B34-4396-9E36-E19D79E94039}">
      <dgm:prSet/>
      <dgm:spPr/>
      <dgm:t>
        <a:bodyPr/>
        <a:lstStyle/>
        <a:p>
          <a:endParaRPr lang="en-US"/>
        </a:p>
      </dgm:t>
    </dgm:pt>
    <dgm:pt modelId="{790E4E1A-55FC-4C6A-B718-3A2DEFE8E8C7}" type="sibTrans" cxnId="{0813C4BE-6B34-4396-9E36-E19D79E94039}">
      <dgm:prSet/>
      <dgm:spPr/>
      <dgm:t>
        <a:bodyPr/>
        <a:lstStyle/>
        <a:p>
          <a:endParaRPr lang="en-US"/>
        </a:p>
      </dgm:t>
    </dgm:pt>
    <dgm:pt modelId="{C806BBDF-6635-4FE9-9253-1EF916B43A42}" type="pres">
      <dgm:prSet presAssocID="{FECF2F33-316B-442B-8F46-F7B3C25219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3EEA70-7257-418E-B6F5-EB895EA4DEC2}" type="pres">
      <dgm:prSet presAssocID="{48C925EE-6692-40D1-8EDA-83FA42EA79E8}" presName="hierRoot1" presStyleCnt="0"/>
      <dgm:spPr/>
    </dgm:pt>
    <dgm:pt modelId="{FADBD09C-2669-4730-9D1A-9DACC972035F}" type="pres">
      <dgm:prSet presAssocID="{48C925EE-6692-40D1-8EDA-83FA42EA79E8}" presName="composite" presStyleCnt="0"/>
      <dgm:spPr/>
    </dgm:pt>
    <dgm:pt modelId="{59064B7A-2A9D-4A09-A107-FA4FD9984F1D}" type="pres">
      <dgm:prSet presAssocID="{48C925EE-6692-40D1-8EDA-83FA42EA79E8}" presName="background" presStyleLbl="node0" presStyleIdx="0" presStyleCnt="3"/>
      <dgm:spPr/>
    </dgm:pt>
    <dgm:pt modelId="{F9AE57D3-2B31-40DC-8D8E-C1C9BA898C17}" type="pres">
      <dgm:prSet presAssocID="{48C925EE-6692-40D1-8EDA-83FA42EA79E8}" presName="text" presStyleLbl="fgAcc0" presStyleIdx="0" presStyleCnt="3">
        <dgm:presLayoutVars>
          <dgm:chPref val="3"/>
        </dgm:presLayoutVars>
      </dgm:prSet>
      <dgm:spPr/>
    </dgm:pt>
    <dgm:pt modelId="{57DFB9C1-4F3D-47FF-88F6-54D51A099E16}" type="pres">
      <dgm:prSet presAssocID="{48C925EE-6692-40D1-8EDA-83FA42EA79E8}" presName="hierChild2" presStyleCnt="0"/>
      <dgm:spPr/>
    </dgm:pt>
    <dgm:pt modelId="{FDDB90A9-05FA-4D31-97E0-42F75AAFB44A}" type="pres">
      <dgm:prSet presAssocID="{ECD810F3-E42B-414D-8E2A-29AD849749C8}" presName="hierRoot1" presStyleCnt="0"/>
      <dgm:spPr/>
    </dgm:pt>
    <dgm:pt modelId="{D605C4CA-DC86-40B3-A42C-70BB9D66E9F1}" type="pres">
      <dgm:prSet presAssocID="{ECD810F3-E42B-414D-8E2A-29AD849749C8}" presName="composite" presStyleCnt="0"/>
      <dgm:spPr/>
    </dgm:pt>
    <dgm:pt modelId="{B20B2030-7D53-4B51-8AD9-65D45A1F553F}" type="pres">
      <dgm:prSet presAssocID="{ECD810F3-E42B-414D-8E2A-29AD849749C8}" presName="background" presStyleLbl="node0" presStyleIdx="1" presStyleCnt="3"/>
      <dgm:spPr/>
    </dgm:pt>
    <dgm:pt modelId="{EC7C6D62-8AB0-4E27-9FD6-B6CB133C1949}" type="pres">
      <dgm:prSet presAssocID="{ECD810F3-E42B-414D-8E2A-29AD849749C8}" presName="text" presStyleLbl="fgAcc0" presStyleIdx="1" presStyleCnt="3">
        <dgm:presLayoutVars>
          <dgm:chPref val="3"/>
        </dgm:presLayoutVars>
      </dgm:prSet>
      <dgm:spPr/>
    </dgm:pt>
    <dgm:pt modelId="{60317E35-7150-4542-BE14-19977F135B0B}" type="pres">
      <dgm:prSet presAssocID="{ECD810F3-E42B-414D-8E2A-29AD849749C8}" presName="hierChild2" presStyleCnt="0"/>
      <dgm:spPr/>
    </dgm:pt>
    <dgm:pt modelId="{698ED1E0-2BE8-4011-B4E5-9FE6BB775C1D}" type="pres">
      <dgm:prSet presAssocID="{1E7DCC96-9D23-4698-9477-4CA34AEDF90C}" presName="hierRoot1" presStyleCnt="0"/>
      <dgm:spPr/>
    </dgm:pt>
    <dgm:pt modelId="{81F5D4FA-B3C1-4417-81D6-F7F6DA0275E4}" type="pres">
      <dgm:prSet presAssocID="{1E7DCC96-9D23-4698-9477-4CA34AEDF90C}" presName="composite" presStyleCnt="0"/>
      <dgm:spPr/>
    </dgm:pt>
    <dgm:pt modelId="{88951B67-D852-4622-BA20-55120339D21A}" type="pres">
      <dgm:prSet presAssocID="{1E7DCC96-9D23-4698-9477-4CA34AEDF90C}" presName="background" presStyleLbl="node0" presStyleIdx="2" presStyleCnt="3"/>
      <dgm:spPr/>
    </dgm:pt>
    <dgm:pt modelId="{71ACFCEB-4E55-4297-AD1C-276F8CACB9D5}" type="pres">
      <dgm:prSet presAssocID="{1E7DCC96-9D23-4698-9477-4CA34AEDF90C}" presName="text" presStyleLbl="fgAcc0" presStyleIdx="2" presStyleCnt="3">
        <dgm:presLayoutVars>
          <dgm:chPref val="3"/>
        </dgm:presLayoutVars>
      </dgm:prSet>
      <dgm:spPr/>
    </dgm:pt>
    <dgm:pt modelId="{5384A13D-2AE1-4366-A556-3C76792C2315}" type="pres">
      <dgm:prSet presAssocID="{1E7DCC96-9D23-4698-9477-4CA34AEDF90C}" presName="hierChild2" presStyleCnt="0"/>
      <dgm:spPr/>
    </dgm:pt>
  </dgm:ptLst>
  <dgm:cxnLst>
    <dgm:cxn modelId="{72DCEF07-6A26-4D12-82E4-A9E476BB57EC}" type="presOf" srcId="{48C925EE-6692-40D1-8EDA-83FA42EA79E8}" destId="{F9AE57D3-2B31-40DC-8D8E-C1C9BA898C17}" srcOrd="0" destOrd="0" presId="urn:microsoft.com/office/officeart/2005/8/layout/hierarchy1"/>
    <dgm:cxn modelId="{A773D42E-94B8-4180-A263-4E3767E1BC1B}" srcId="{FECF2F33-316B-442B-8F46-F7B3C2521979}" destId="{48C925EE-6692-40D1-8EDA-83FA42EA79E8}" srcOrd="0" destOrd="0" parTransId="{72899611-A2ED-4155-B239-AFBA3DC39255}" sibTransId="{276B7BCB-0973-4423-A933-05A647A553A6}"/>
    <dgm:cxn modelId="{EB3B2A71-A3F8-4842-A966-9C5BDF8C4AB6}" srcId="{FECF2F33-316B-442B-8F46-F7B3C2521979}" destId="{ECD810F3-E42B-414D-8E2A-29AD849749C8}" srcOrd="1" destOrd="0" parTransId="{9A178939-944F-4001-B3EA-89373E5384F8}" sibTransId="{5E18B6DD-45C8-4086-9DFB-6ABD9C6B0605}"/>
    <dgm:cxn modelId="{8F96499A-B523-4DE9-828D-5F909FEE2A85}" type="presOf" srcId="{ECD810F3-E42B-414D-8E2A-29AD849749C8}" destId="{EC7C6D62-8AB0-4E27-9FD6-B6CB133C1949}" srcOrd="0" destOrd="0" presId="urn:microsoft.com/office/officeart/2005/8/layout/hierarchy1"/>
    <dgm:cxn modelId="{0813C4BE-6B34-4396-9E36-E19D79E94039}" srcId="{FECF2F33-316B-442B-8F46-F7B3C2521979}" destId="{1E7DCC96-9D23-4698-9477-4CA34AEDF90C}" srcOrd="2" destOrd="0" parTransId="{D679D531-99F3-4154-9D65-FBF55BB71527}" sibTransId="{790E4E1A-55FC-4C6A-B718-3A2DEFE8E8C7}"/>
    <dgm:cxn modelId="{1F1A1DE6-406D-4200-86A5-2141709B2E64}" type="presOf" srcId="{1E7DCC96-9D23-4698-9477-4CA34AEDF90C}" destId="{71ACFCEB-4E55-4297-AD1C-276F8CACB9D5}" srcOrd="0" destOrd="0" presId="urn:microsoft.com/office/officeart/2005/8/layout/hierarchy1"/>
    <dgm:cxn modelId="{A685D8E7-E13E-4807-8B39-E5A18F0D1605}" type="presOf" srcId="{FECF2F33-316B-442B-8F46-F7B3C2521979}" destId="{C806BBDF-6635-4FE9-9253-1EF916B43A42}" srcOrd="0" destOrd="0" presId="urn:microsoft.com/office/officeart/2005/8/layout/hierarchy1"/>
    <dgm:cxn modelId="{05AB32A1-FE6A-4573-ABD9-CF19C637C4E6}" type="presParOf" srcId="{C806BBDF-6635-4FE9-9253-1EF916B43A42}" destId="{793EEA70-7257-418E-B6F5-EB895EA4DEC2}" srcOrd="0" destOrd="0" presId="urn:microsoft.com/office/officeart/2005/8/layout/hierarchy1"/>
    <dgm:cxn modelId="{D5386D8C-4E91-4A1E-8181-7E72B62A1364}" type="presParOf" srcId="{793EEA70-7257-418E-B6F5-EB895EA4DEC2}" destId="{FADBD09C-2669-4730-9D1A-9DACC972035F}" srcOrd="0" destOrd="0" presId="urn:microsoft.com/office/officeart/2005/8/layout/hierarchy1"/>
    <dgm:cxn modelId="{F6EAC919-0023-4BD1-AF7D-D48109D1AAFE}" type="presParOf" srcId="{FADBD09C-2669-4730-9D1A-9DACC972035F}" destId="{59064B7A-2A9D-4A09-A107-FA4FD9984F1D}" srcOrd="0" destOrd="0" presId="urn:microsoft.com/office/officeart/2005/8/layout/hierarchy1"/>
    <dgm:cxn modelId="{F58E8974-EF79-4F2C-8D10-3C9569271EC9}" type="presParOf" srcId="{FADBD09C-2669-4730-9D1A-9DACC972035F}" destId="{F9AE57D3-2B31-40DC-8D8E-C1C9BA898C17}" srcOrd="1" destOrd="0" presId="urn:microsoft.com/office/officeart/2005/8/layout/hierarchy1"/>
    <dgm:cxn modelId="{2C72A9D0-BA0F-4E3F-BDBA-1C6A60F9BFE7}" type="presParOf" srcId="{793EEA70-7257-418E-B6F5-EB895EA4DEC2}" destId="{57DFB9C1-4F3D-47FF-88F6-54D51A099E16}" srcOrd="1" destOrd="0" presId="urn:microsoft.com/office/officeart/2005/8/layout/hierarchy1"/>
    <dgm:cxn modelId="{276EAC6C-1CA6-49D5-9D5B-6ECDE95D656B}" type="presParOf" srcId="{C806BBDF-6635-4FE9-9253-1EF916B43A42}" destId="{FDDB90A9-05FA-4D31-97E0-42F75AAFB44A}" srcOrd="1" destOrd="0" presId="urn:microsoft.com/office/officeart/2005/8/layout/hierarchy1"/>
    <dgm:cxn modelId="{B3BE8331-87FE-4184-A83A-2FB84E8048CD}" type="presParOf" srcId="{FDDB90A9-05FA-4D31-97E0-42F75AAFB44A}" destId="{D605C4CA-DC86-40B3-A42C-70BB9D66E9F1}" srcOrd="0" destOrd="0" presId="urn:microsoft.com/office/officeart/2005/8/layout/hierarchy1"/>
    <dgm:cxn modelId="{A6A7A56F-D311-497A-83E0-A30141461ADF}" type="presParOf" srcId="{D605C4CA-DC86-40B3-A42C-70BB9D66E9F1}" destId="{B20B2030-7D53-4B51-8AD9-65D45A1F553F}" srcOrd="0" destOrd="0" presId="urn:microsoft.com/office/officeart/2005/8/layout/hierarchy1"/>
    <dgm:cxn modelId="{DFAA1258-C81C-47EC-ACA0-C884169EB6B2}" type="presParOf" srcId="{D605C4CA-DC86-40B3-A42C-70BB9D66E9F1}" destId="{EC7C6D62-8AB0-4E27-9FD6-B6CB133C1949}" srcOrd="1" destOrd="0" presId="urn:microsoft.com/office/officeart/2005/8/layout/hierarchy1"/>
    <dgm:cxn modelId="{DF1A765E-6043-4AD4-92B7-8E563C30D2C4}" type="presParOf" srcId="{FDDB90A9-05FA-4D31-97E0-42F75AAFB44A}" destId="{60317E35-7150-4542-BE14-19977F135B0B}" srcOrd="1" destOrd="0" presId="urn:microsoft.com/office/officeart/2005/8/layout/hierarchy1"/>
    <dgm:cxn modelId="{2D794AAB-2BAD-41E1-89BC-986C28CDA710}" type="presParOf" srcId="{C806BBDF-6635-4FE9-9253-1EF916B43A42}" destId="{698ED1E0-2BE8-4011-B4E5-9FE6BB775C1D}" srcOrd="2" destOrd="0" presId="urn:microsoft.com/office/officeart/2005/8/layout/hierarchy1"/>
    <dgm:cxn modelId="{D7530961-A584-4A08-9887-C9668603427D}" type="presParOf" srcId="{698ED1E0-2BE8-4011-B4E5-9FE6BB775C1D}" destId="{81F5D4FA-B3C1-4417-81D6-F7F6DA0275E4}" srcOrd="0" destOrd="0" presId="urn:microsoft.com/office/officeart/2005/8/layout/hierarchy1"/>
    <dgm:cxn modelId="{B6C271AD-AEBE-4A71-BA03-4ECB18ADA74B}" type="presParOf" srcId="{81F5D4FA-B3C1-4417-81D6-F7F6DA0275E4}" destId="{88951B67-D852-4622-BA20-55120339D21A}" srcOrd="0" destOrd="0" presId="urn:microsoft.com/office/officeart/2005/8/layout/hierarchy1"/>
    <dgm:cxn modelId="{D191D6C2-6EA0-45A1-9330-32B1519B3075}" type="presParOf" srcId="{81F5D4FA-B3C1-4417-81D6-F7F6DA0275E4}" destId="{71ACFCEB-4E55-4297-AD1C-276F8CACB9D5}" srcOrd="1" destOrd="0" presId="urn:microsoft.com/office/officeart/2005/8/layout/hierarchy1"/>
    <dgm:cxn modelId="{1299206B-0EE8-4099-BD28-5764F80B6F60}" type="presParOf" srcId="{698ED1E0-2BE8-4011-B4E5-9FE6BB775C1D}" destId="{5384A13D-2AE1-4366-A556-3C76792C23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2C9B9-59D5-4A8D-A0E8-47AEB99878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9ABB34-9A66-4278-86E3-54D82551C823}">
      <dgm:prSet/>
      <dgm:spPr/>
      <dgm:t>
        <a:bodyPr/>
        <a:lstStyle/>
        <a:p>
          <a:pPr>
            <a:defRPr b="1"/>
          </a:pPr>
          <a:r>
            <a:rPr lang="es-ES"/>
            <a:t>Paradigma clásico : Suele enlazar sentencias , ejecutar código de forma secuencial (de arriba hacia abajo). Denominado programación imperativa.</a:t>
          </a:r>
          <a:endParaRPr lang="en-US"/>
        </a:p>
      </dgm:t>
    </dgm:pt>
    <dgm:pt modelId="{0B34D586-DE9D-478A-A51E-14F8860E969D}" type="parTrans" cxnId="{61BC21B2-DC99-4B5E-BF0F-FF4C85BD7EE1}">
      <dgm:prSet/>
      <dgm:spPr/>
      <dgm:t>
        <a:bodyPr/>
        <a:lstStyle/>
        <a:p>
          <a:endParaRPr lang="en-US"/>
        </a:p>
      </dgm:t>
    </dgm:pt>
    <dgm:pt modelId="{5BA268D2-0953-4025-A857-51638CADF183}" type="sibTrans" cxnId="{61BC21B2-DC99-4B5E-BF0F-FF4C85BD7EE1}">
      <dgm:prSet/>
      <dgm:spPr/>
      <dgm:t>
        <a:bodyPr/>
        <a:lstStyle/>
        <a:p>
          <a:endParaRPr lang="en-US"/>
        </a:p>
      </dgm:t>
    </dgm:pt>
    <dgm:pt modelId="{F99442F8-E66D-4C6F-913F-E7A95F413DAE}">
      <dgm:prSet/>
      <dgm:spPr/>
      <dgm:t>
        <a:bodyPr/>
        <a:lstStyle/>
        <a:p>
          <a:pPr>
            <a:defRPr b="1"/>
          </a:pPr>
          <a:r>
            <a:rPr lang="es-ES"/>
            <a:t>Paradigma funcional (Programación funcional): Uso de funciones para evitar cualquier posible efecto secundario.</a:t>
          </a:r>
          <a:endParaRPr lang="en-US"/>
        </a:p>
      </dgm:t>
    </dgm:pt>
    <dgm:pt modelId="{B3B00620-E196-43F3-83F2-CFEC1C509F57}" type="parTrans" cxnId="{F0A3A315-42F0-4933-B91A-F1A9B5DFBF29}">
      <dgm:prSet/>
      <dgm:spPr/>
      <dgm:t>
        <a:bodyPr/>
        <a:lstStyle/>
        <a:p>
          <a:endParaRPr lang="en-US"/>
        </a:p>
      </dgm:t>
    </dgm:pt>
    <dgm:pt modelId="{DEA623D3-1C88-41CE-BFFF-DF64CA5B904E}" type="sibTrans" cxnId="{F0A3A315-42F0-4933-B91A-F1A9B5DFBF29}">
      <dgm:prSet/>
      <dgm:spPr/>
      <dgm:t>
        <a:bodyPr/>
        <a:lstStyle/>
        <a:p>
          <a:endParaRPr lang="en-US"/>
        </a:p>
      </dgm:t>
    </dgm:pt>
    <dgm:pt modelId="{F0B80B89-24A8-4368-8D6E-50BA8D550F70}">
      <dgm:prSet/>
      <dgm:spPr/>
      <dgm:t>
        <a:bodyPr/>
        <a:lstStyle/>
        <a:p>
          <a:r>
            <a:rPr lang="es-ES"/>
            <a:t>Código mas límpio, modularizable y testeable.</a:t>
          </a:r>
          <a:endParaRPr lang="en-US"/>
        </a:p>
      </dgm:t>
    </dgm:pt>
    <dgm:pt modelId="{5DA5C266-2FA4-430B-8AA3-9C9359FF392D}" type="parTrans" cxnId="{97FF851C-D992-430A-8A9C-454FC7790B6F}">
      <dgm:prSet/>
      <dgm:spPr/>
      <dgm:t>
        <a:bodyPr/>
        <a:lstStyle/>
        <a:p>
          <a:endParaRPr lang="en-US"/>
        </a:p>
      </dgm:t>
    </dgm:pt>
    <dgm:pt modelId="{3E224604-DD34-4F8E-9C7B-5FB3FBFBA10A}" type="sibTrans" cxnId="{97FF851C-D992-430A-8A9C-454FC7790B6F}">
      <dgm:prSet/>
      <dgm:spPr/>
      <dgm:t>
        <a:bodyPr/>
        <a:lstStyle/>
        <a:p>
          <a:endParaRPr lang="en-US"/>
        </a:p>
      </dgm:t>
    </dgm:pt>
    <dgm:pt modelId="{606F38A8-3402-4D06-83E8-F6750912348F}" type="pres">
      <dgm:prSet presAssocID="{55B2C9B9-59D5-4A8D-A0E8-47AEB99878E2}" presName="root" presStyleCnt="0">
        <dgm:presLayoutVars>
          <dgm:dir/>
          <dgm:resizeHandles val="exact"/>
        </dgm:presLayoutVars>
      </dgm:prSet>
      <dgm:spPr/>
    </dgm:pt>
    <dgm:pt modelId="{E1DC0BA0-F532-42C3-8B07-AB33A14A0524}" type="pres">
      <dgm:prSet presAssocID="{E49ABB34-9A66-4278-86E3-54D82551C823}" presName="compNode" presStyleCnt="0"/>
      <dgm:spPr/>
    </dgm:pt>
    <dgm:pt modelId="{BED75D73-3775-4065-98F9-3A33C1AB02D1}" type="pres">
      <dgm:prSet presAssocID="{E49ABB34-9A66-4278-86E3-54D82551C8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C85F394A-E18F-4810-98F9-85EF62FB702D}" type="pres">
      <dgm:prSet presAssocID="{E49ABB34-9A66-4278-86E3-54D82551C823}" presName="iconSpace" presStyleCnt="0"/>
      <dgm:spPr/>
    </dgm:pt>
    <dgm:pt modelId="{BDED31D7-6207-4E7A-9F20-99F9BA2A69C2}" type="pres">
      <dgm:prSet presAssocID="{E49ABB34-9A66-4278-86E3-54D82551C823}" presName="parTx" presStyleLbl="revTx" presStyleIdx="0" presStyleCnt="4">
        <dgm:presLayoutVars>
          <dgm:chMax val="0"/>
          <dgm:chPref val="0"/>
        </dgm:presLayoutVars>
      </dgm:prSet>
      <dgm:spPr/>
    </dgm:pt>
    <dgm:pt modelId="{2B26857E-E9A1-4BB9-803C-18609AD52E48}" type="pres">
      <dgm:prSet presAssocID="{E49ABB34-9A66-4278-86E3-54D82551C823}" presName="txSpace" presStyleCnt="0"/>
      <dgm:spPr/>
    </dgm:pt>
    <dgm:pt modelId="{4258B26E-FE81-4BA4-A94D-4C4C3E2523BF}" type="pres">
      <dgm:prSet presAssocID="{E49ABB34-9A66-4278-86E3-54D82551C823}" presName="desTx" presStyleLbl="revTx" presStyleIdx="1" presStyleCnt="4">
        <dgm:presLayoutVars/>
      </dgm:prSet>
      <dgm:spPr/>
    </dgm:pt>
    <dgm:pt modelId="{CF5B8810-6212-47FA-9F60-8D1ABBE38CCE}" type="pres">
      <dgm:prSet presAssocID="{5BA268D2-0953-4025-A857-51638CADF183}" presName="sibTrans" presStyleCnt="0"/>
      <dgm:spPr/>
    </dgm:pt>
    <dgm:pt modelId="{2C56CC0D-0744-4230-A736-C3B3CDF3098A}" type="pres">
      <dgm:prSet presAssocID="{F99442F8-E66D-4C6F-913F-E7A95F413DAE}" presName="compNode" presStyleCnt="0"/>
      <dgm:spPr/>
    </dgm:pt>
    <dgm:pt modelId="{E22D113D-9626-46DE-8775-DD4677B5D9A3}" type="pres">
      <dgm:prSet presAssocID="{F99442F8-E66D-4C6F-913F-E7A95F413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56EFD213-4408-4FCB-88DF-66C1C79560DB}" type="pres">
      <dgm:prSet presAssocID="{F99442F8-E66D-4C6F-913F-E7A95F413DAE}" presName="iconSpace" presStyleCnt="0"/>
      <dgm:spPr/>
    </dgm:pt>
    <dgm:pt modelId="{D661F49E-8DE1-4217-ABCA-DE4A81233FED}" type="pres">
      <dgm:prSet presAssocID="{F99442F8-E66D-4C6F-913F-E7A95F413DAE}" presName="parTx" presStyleLbl="revTx" presStyleIdx="2" presStyleCnt="4">
        <dgm:presLayoutVars>
          <dgm:chMax val="0"/>
          <dgm:chPref val="0"/>
        </dgm:presLayoutVars>
      </dgm:prSet>
      <dgm:spPr/>
    </dgm:pt>
    <dgm:pt modelId="{B35EE3B1-31E9-4022-9DCE-555350F4A50C}" type="pres">
      <dgm:prSet presAssocID="{F99442F8-E66D-4C6F-913F-E7A95F413DAE}" presName="txSpace" presStyleCnt="0"/>
      <dgm:spPr/>
    </dgm:pt>
    <dgm:pt modelId="{1C1A3F67-7254-4BA2-B99F-B9A8FA370E63}" type="pres">
      <dgm:prSet presAssocID="{F99442F8-E66D-4C6F-913F-E7A95F413DAE}" presName="desTx" presStyleLbl="revTx" presStyleIdx="3" presStyleCnt="4">
        <dgm:presLayoutVars/>
      </dgm:prSet>
      <dgm:spPr/>
    </dgm:pt>
  </dgm:ptLst>
  <dgm:cxnLst>
    <dgm:cxn modelId="{F0A3A315-42F0-4933-B91A-F1A9B5DFBF29}" srcId="{55B2C9B9-59D5-4A8D-A0E8-47AEB99878E2}" destId="{F99442F8-E66D-4C6F-913F-E7A95F413DAE}" srcOrd="1" destOrd="0" parTransId="{B3B00620-E196-43F3-83F2-CFEC1C509F57}" sibTransId="{DEA623D3-1C88-41CE-BFFF-DF64CA5B904E}"/>
    <dgm:cxn modelId="{A1790719-F6D9-445C-BAB5-A4EF2E2D5BF3}" type="presOf" srcId="{55B2C9B9-59D5-4A8D-A0E8-47AEB99878E2}" destId="{606F38A8-3402-4D06-83E8-F6750912348F}" srcOrd="0" destOrd="0" presId="urn:microsoft.com/office/officeart/2018/2/layout/IconLabelDescriptionList"/>
    <dgm:cxn modelId="{97FF851C-D992-430A-8A9C-454FC7790B6F}" srcId="{F99442F8-E66D-4C6F-913F-E7A95F413DAE}" destId="{F0B80B89-24A8-4368-8D6E-50BA8D550F70}" srcOrd="0" destOrd="0" parTransId="{5DA5C266-2FA4-430B-8AA3-9C9359FF392D}" sibTransId="{3E224604-DD34-4F8E-9C7B-5FB3FBFBA10A}"/>
    <dgm:cxn modelId="{9825BFA3-E939-488A-A575-3BE5375A9A4A}" type="presOf" srcId="{E49ABB34-9A66-4278-86E3-54D82551C823}" destId="{BDED31D7-6207-4E7A-9F20-99F9BA2A69C2}" srcOrd="0" destOrd="0" presId="urn:microsoft.com/office/officeart/2018/2/layout/IconLabelDescriptionList"/>
    <dgm:cxn modelId="{599F11AD-228A-4305-9082-F34DCA788B81}" type="presOf" srcId="{F99442F8-E66D-4C6F-913F-E7A95F413DAE}" destId="{D661F49E-8DE1-4217-ABCA-DE4A81233FED}" srcOrd="0" destOrd="0" presId="urn:microsoft.com/office/officeart/2018/2/layout/IconLabelDescriptionList"/>
    <dgm:cxn modelId="{61BC21B2-DC99-4B5E-BF0F-FF4C85BD7EE1}" srcId="{55B2C9B9-59D5-4A8D-A0E8-47AEB99878E2}" destId="{E49ABB34-9A66-4278-86E3-54D82551C823}" srcOrd="0" destOrd="0" parTransId="{0B34D586-DE9D-478A-A51E-14F8860E969D}" sibTransId="{5BA268D2-0953-4025-A857-51638CADF183}"/>
    <dgm:cxn modelId="{598E4CF6-26D2-459D-A598-2CB9E9B7B10E}" type="presOf" srcId="{F0B80B89-24A8-4368-8D6E-50BA8D550F70}" destId="{1C1A3F67-7254-4BA2-B99F-B9A8FA370E63}" srcOrd="0" destOrd="0" presId="urn:microsoft.com/office/officeart/2018/2/layout/IconLabelDescriptionList"/>
    <dgm:cxn modelId="{82218B7E-4D10-4920-A28A-CB33E0EF5673}" type="presParOf" srcId="{606F38A8-3402-4D06-83E8-F6750912348F}" destId="{E1DC0BA0-F532-42C3-8B07-AB33A14A0524}" srcOrd="0" destOrd="0" presId="urn:microsoft.com/office/officeart/2018/2/layout/IconLabelDescriptionList"/>
    <dgm:cxn modelId="{28AA857C-EDD9-4DE6-98CD-70243290EDA2}" type="presParOf" srcId="{E1DC0BA0-F532-42C3-8B07-AB33A14A0524}" destId="{BED75D73-3775-4065-98F9-3A33C1AB02D1}" srcOrd="0" destOrd="0" presId="urn:microsoft.com/office/officeart/2018/2/layout/IconLabelDescriptionList"/>
    <dgm:cxn modelId="{E5831A06-C1AB-4CB7-AA2D-20EA38E00D42}" type="presParOf" srcId="{E1DC0BA0-F532-42C3-8B07-AB33A14A0524}" destId="{C85F394A-E18F-4810-98F9-85EF62FB702D}" srcOrd="1" destOrd="0" presId="urn:microsoft.com/office/officeart/2018/2/layout/IconLabelDescriptionList"/>
    <dgm:cxn modelId="{FB8E9DD3-27BE-4D69-8AE3-CFB55679E6B4}" type="presParOf" srcId="{E1DC0BA0-F532-42C3-8B07-AB33A14A0524}" destId="{BDED31D7-6207-4E7A-9F20-99F9BA2A69C2}" srcOrd="2" destOrd="0" presId="urn:microsoft.com/office/officeart/2018/2/layout/IconLabelDescriptionList"/>
    <dgm:cxn modelId="{C951E97A-ACFF-45DB-AA6C-9BA228DD8E1B}" type="presParOf" srcId="{E1DC0BA0-F532-42C3-8B07-AB33A14A0524}" destId="{2B26857E-E9A1-4BB9-803C-18609AD52E48}" srcOrd="3" destOrd="0" presId="urn:microsoft.com/office/officeart/2018/2/layout/IconLabelDescriptionList"/>
    <dgm:cxn modelId="{FDC96C78-8664-4011-9100-B47C4943502C}" type="presParOf" srcId="{E1DC0BA0-F532-42C3-8B07-AB33A14A0524}" destId="{4258B26E-FE81-4BA4-A94D-4C4C3E2523BF}" srcOrd="4" destOrd="0" presId="urn:microsoft.com/office/officeart/2018/2/layout/IconLabelDescriptionList"/>
    <dgm:cxn modelId="{3D4F345E-7DA6-41A1-8FC8-67B290AD00F7}" type="presParOf" srcId="{606F38A8-3402-4D06-83E8-F6750912348F}" destId="{CF5B8810-6212-47FA-9F60-8D1ABBE38CCE}" srcOrd="1" destOrd="0" presId="urn:microsoft.com/office/officeart/2018/2/layout/IconLabelDescriptionList"/>
    <dgm:cxn modelId="{26B35785-0D05-49A5-B67A-92A13560559A}" type="presParOf" srcId="{606F38A8-3402-4D06-83E8-F6750912348F}" destId="{2C56CC0D-0744-4230-A736-C3B3CDF3098A}" srcOrd="2" destOrd="0" presId="urn:microsoft.com/office/officeart/2018/2/layout/IconLabelDescriptionList"/>
    <dgm:cxn modelId="{0F95F436-CB4E-433A-84E4-D519C4FD728E}" type="presParOf" srcId="{2C56CC0D-0744-4230-A736-C3B3CDF3098A}" destId="{E22D113D-9626-46DE-8775-DD4677B5D9A3}" srcOrd="0" destOrd="0" presId="urn:microsoft.com/office/officeart/2018/2/layout/IconLabelDescriptionList"/>
    <dgm:cxn modelId="{8F154177-9B10-4EB3-9574-BAD18A37E644}" type="presParOf" srcId="{2C56CC0D-0744-4230-A736-C3B3CDF3098A}" destId="{56EFD213-4408-4FCB-88DF-66C1C79560DB}" srcOrd="1" destOrd="0" presId="urn:microsoft.com/office/officeart/2018/2/layout/IconLabelDescriptionList"/>
    <dgm:cxn modelId="{6EB01A19-043F-4C3D-8F3F-311367AC8E85}" type="presParOf" srcId="{2C56CC0D-0744-4230-A736-C3B3CDF3098A}" destId="{D661F49E-8DE1-4217-ABCA-DE4A81233FED}" srcOrd="2" destOrd="0" presId="urn:microsoft.com/office/officeart/2018/2/layout/IconLabelDescriptionList"/>
    <dgm:cxn modelId="{B451BAA6-662B-4E0A-8BC2-393ED2055D27}" type="presParOf" srcId="{2C56CC0D-0744-4230-A736-C3B3CDF3098A}" destId="{B35EE3B1-31E9-4022-9DCE-555350F4A50C}" srcOrd="3" destOrd="0" presId="urn:microsoft.com/office/officeart/2018/2/layout/IconLabelDescriptionList"/>
    <dgm:cxn modelId="{66DA066F-0B1B-419A-A2FE-82106AEB229F}" type="presParOf" srcId="{2C56CC0D-0744-4230-A736-C3B3CDF3098A}" destId="{1C1A3F67-7254-4BA2-B99F-B9A8FA370E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06F9FA-500D-4909-89B2-CC4932E569B5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22195F-1CFE-4698-99A6-A947E66BAAA5}">
      <dgm:prSet/>
      <dgm:spPr/>
      <dgm:t>
        <a:bodyPr/>
        <a:lstStyle/>
        <a:p>
          <a:pPr>
            <a:defRPr b="1"/>
          </a:pPr>
          <a:r>
            <a:rPr lang="en-US" dirty="0"/>
            <a:t>1930</a:t>
          </a:r>
        </a:p>
      </dgm:t>
    </dgm:pt>
    <dgm:pt modelId="{6A5B6BCF-2CA6-4C77-96E0-16127E9FC291}" type="parTrans" cxnId="{9E76BF34-D6F6-4C35-9D8C-C5BA0B4112E1}">
      <dgm:prSet/>
      <dgm:spPr/>
      <dgm:t>
        <a:bodyPr/>
        <a:lstStyle/>
        <a:p>
          <a:endParaRPr lang="en-US"/>
        </a:p>
      </dgm:t>
    </dgm:pt>
    <dgm:pt modelId="{8FC6C82D-A77C-487F-82D3-8CBDC10FBFDA}" type="sibTrans" cxnId="{9E76BF34-D6F6-4C35-9D8C-C5BA0B4112E1}">
      <dgm:prSet/>
      <dgm:spPr/>
      <dgm:t>
        <a:bodyPr/>
        <a:lstStyle/>
        <a:p>
          <a:endParaRPr lang="en-US"/>
        </a:p>
      </dgm:t>
    </dgm:pt>
    <dgm:pt modelId="{BA3C63EE-3D6F-45FA-A622-BB179F1589D0}">
      <dgm:prSet/>
      <dgm:spPr/>
      <dgm:t>
        <a:bodyPr/>
        <a:lstStyle/>
        <a:p>
          <a:r>
            <a:rPr lang="en-US" b="0" dirty="0"/>
            <a:t>Alonzo Church desarrolló Lambda Calculus que es un sistema para expresar la computación mediante funciones. Son las bases de la programación funcional.</a:t>
          </a:r>
        </a:p>
      </dgm:t>
    </dgm:pt>
    <dgm:pt modelId="{D22EEE2F-D5C7-4898-8EA6-C82CF5598D99}" type="parTrans" cxnId="{FDCDACF2-287B-42BA-B98D-DF4B191AD902}">
      <dgm:prSet/>
      <dgm:spPr/>
      <dgm:t>
        <a:bodyPr/>
        <a:lstStyle/>
        <a:p>
          <a:endParaRPr lang="en-US"/>
        </a:p>
      </dgm:t>
    </dgm:pt>
    <dgm:pt modelId="{A24A2ED9-5272-44B5-8DF8-8668F6B829F5}" type="sibTrans" cxnId="{FDCDACF2-287B-42BA-B98D-DF4B191AD902}">
      <dgm:prSet/>
      <dgm:spPr/>
      <dgm:t>
        <a:bodyPr/>
        <a:lstStyle/>
        <a:p>
          <a:endParaRPr lang="en-US"/>
        </a:p>
      </dgm:t>
    </dgm:pt>
    <dgm:pt modelId="{451203C9-5DDD-4539-9B09-BE07E6B1864E}">
      <dgm:prSet/>
      <dgm:spPr/>
      <dgm:t>
        <a:bodyPr/>
        <a:lstStyle/>
        <a:p>
          <a:pPr>
            <a:defRPr b="1"/>
          </a:pPr>
          <a:r>
            <a:rPr lang="en-US" dirty="0"/>
            <a:t>1950</a:t>
          </a:r>
        </a:p>
      </dgm:t>
    </dgm:pt>
    <dgm:pt modelId="{6246748A-EFDB-48B9-83A2-139C3D3BFE2B}" type="parTrans" cxnId="{2D9EE0B2-047D-46C9-B49C-51C0697BF433}">
      <dgm:prSet/>
      <dgm:spPr/>
      <dgm:t>
        <a:bodyPr/>
        <a:lstStyle/>
        <a:p>
          <a:endParaRPr lang="en-US"/>
        </a:p>
      </dgm:t>
    </dgm:pt>
    <dgm:pt modelId="{44C4EF27-8FE0-4041-8CDF-88407B11A6AE}" type="sibTrans" cxnId="{2D9EE0B2-047D-46C9-B49C-51C0697BF433}">
      <dgm:prSet/>
      <dgm:spPr/>
      <dgm:t>
        <a:bodyPr/>
        <a:lstStyle/>
        <a:p>
          <a:endParaRPr lang="en-US"/>
        </a:p>
      </dgm:t>
    </dgm:pt>
    <dgm:pt modelId="{6D72CD01-8F31-479B-A163-DF5A4020823C}">
      <dgm:prSet/>
      <dgm:spPr/>
      <dgm:t>
        <a:bodyPr/>
        <a:lstStyle/>
        <a:p>
          <a:r>
            <a:rPr lang="en-US" dirty="0"/>
            <a:t>LISP: </a:t>
          </a:r>
          <a:r>
            <a:rPr lang="en-US" dirty="0" err="1"/>
            <a:t>Unos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primeros</a:t>
          </a:r>
          <a:r>
            <a:rPr lang="en-US" dirty="0"/>
            <a:t> </a:t>
          </a:r>
          <a:r>
            <a:rPr lang="en-US" dirty="0" err="1"/>
            <a:t>lenguajes</a:t>
          </a:r>
          <a:r>
            <a:rPr lang="en-US" dirty="0"/>
            <a:t> 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adoptar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principios</a:t>
          </a:r>
          <a:r>
            <a:rPr lang="en-US" dirty="0"/>
            <a:t> de la </a:t>
          </a:r>
          <a:r>
            <a:rPr lang="en-US" dirty="0" err="1"/>
            <a:t>programación</a:t>
          </a:r>
          <a:r>
            <a:rPr lang="en-US" dirty="0"/>
            <a:t> </a:t>
          </a:r>
          <a:r>
            <a:rPr lang="en-US" dirty="0" err="1"/>
            <a:t>funcional</a:t>
          </a:r>
          <a:r>
            <a:rPr lang="en-US" dirty="0"/>
            <a:t>.</a:t>
          </a:r>
        </a:p>
      </dgm:t>
    </dgm:pt>
    <dgm:pt modelId="{0FF8F4ED-7DAA-448C-8190-05A2D9C66EB6}" type="parTrans" cxnId="{CA8BCD02-C3EC-482C-AC21-D8455159857F}">
      <dgm:prSet/>
      <dgm:spPr/>
      <dgm:t>
        <a:bodyPr/>
        <a:lstStyle/>
        <a:p>
          <a:endParaRPr lang="en-US"/>
        </a:p>
      </dgm:t>
    </dgm:pt>
    <dgm:pt modelId="{D249C343-6FF0-479A-80CF-998A055DA9AC}" type="sibTrans" cxnId="{CA8BCD02-C3EC-482C-AC21-D8455159857F}">
      <dgm:prSet/>
      <dgm:spPr/>
      <dgm:t>
        <a:bodyPr/>
        <a:lstStyle/>
        <a:p>
          <a:endParaRPr lang="en-US"/>
        </a:p>
      </dgm:t>
    </dgm:pt>
    <dgm:pt modelId="{73F2B529-A72A-4376-82F8-789F23C51BD5}">
      <dgm:prSet/>
      <dgm:spPr/>
      <dgm:t>
        <a:bodyPr/>
        <a:lstStyle/>
        <a:p>
          <a:pPr>
            <a:defRPr b="1"/>
          </a:pPr>
          <a:r>
            <a:rPr lang="en-US" dirty="0"/>
            <a:t>1970</a:t>
          </a:r>
        </a:p>
      </dgm:t>
    </dgm:pt>
    <dgm:pt modelId="{819FB04C-A378-4E18-94FF-EF955B5399E7}" type="parTrans" cxnId="{7D6DA51D-60D3-461A-91E0-7E7C8043B1D5}">
      <dgm:prSet/>
      <dgm:spPr/>
      <dgm:t>
        <a:bodyPr/>
        <a:lstStyle/>
        <a:p>
          <a:endParaRPr lang="en-US"/>
        </a:p>
      </dgm:t>
    </dgm:pt>
    <dgm:pt modelId="{E7668545-9567-4E8B-8A03-9C105E960B59}" type="sibTrans" cxnId="{7D6DA51D-60D3-461A-91E0-7E7C8043B1D5}">
      <dgm:prSet/>
      <dgm:spPr/>
      <dgm:t>
        <a:bodyPr/>
        <a:lstStyle/>
        <a:p>
          <a:endParaRPr lang="en-US"/>
        </a:p>
      </dgm:t>
    </dgm:pt>
    <dgm:pt modelId="{A5481B95-53DA-4235-9D33-8141ED6AF3BF}">
      <dgm:prSet/>
      <dgm:spPr/>
      <dgm:t>
        <a:bodyPr/>
        <a:lstStyle/>
        <a:p>
          <a:r>
            <a:rPr lang="en-US" dirty="0"/>
            <a:t>Meta – </a:t>
          </a:r>
          <a:r>
            <a:rPr lang="en-US" dirty="0" err="1"/>
            <a:t>Lenguaje</a:t>
          </a:r>
          <a:r>
            <a:rPr lang="en-US" dirty="0"/>
            <a:t>: </a:t>
          </a:r>
          <a:r>
            <a:rPr lang="en-US" dirty="0" err="1"/>
            <a:t>Influyente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evolución</a:t>
          </a:r>
          <a:r>
            <a:rPr lang="en-US" dirty="0"/>
            <a:t> de la </a:t>
          </a:r>
          <a:r>
            <a:rPr lang="en-US" dirty="0" err="1"/>
            <a:t>programación</a:t>
          </a:r>
          <a:r>
            <a:rPr lang="en-US" dirty="0"/>
            <a:t> </a:t>
          </a:r>
          <a:r>
            <a:rPr lang="en-US" dirty="0" err="1"/>
            <a:t>funcional</a:t>
          </a:r>
          <a:r>
            <a:rPr lang="en-US" dirty="0"/>
            <a:t>. Introduce 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r>
            <a:rPr lang="en-US" dirty="0"/>
            <a:t> de </a:t>
          </a:r>
          <a:r>
            <a:rPr lang="en-US" dirty="0" err="1"/>
            <a:t>tipo</a:t>
          </a:r>
          <a:r>
            <a:rPr lang="en-US" dirty="0"/>
            <a:t> </a:t>
          </a:r>
          <a:r>
            <a:rPr lang="en-US" dirty="0" err="1"/>
            <a:t>polimórficos</a:t>
          </a:r>
          <a:r>
            <a:rPr lang="en-US" dirty="0"/>
            <a:t> y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tipado</a:t>
          </a:r>
          <a:r>
            <a:rPr lang="en-US" dirty="0"/>
            <a:t>.</a:t>
          </a:r>
        </a:p>
      </dgm:t>
    </dgm:pt>
    <dgm:pt modelId="{A25A3297-F22A-49D4-9538-C708184629C9}" type="parTrans" cxnId="{6BE9CF4B-29B8-4B5C-99B9-C60B97E12511}">
      <dgm:prSet/>
      <dgm:spPr/>
      <dgm:t>
        <a:bodyPr/>
        <a:lstStyle/>
        <a:p>
          <a:endParaRPr lang="en-US"/>
        </a:p>
      </dgm:t>
    </dgm:pt>
    <dgm:pt modelId="{8E6E8BD2-7D90-490F-90CC-3C22C16C9B7E}" type="sibTrans" cxnId="{6BE9CF4B-29B8-4B5C-99B9-C60B97E12511}">
      <dgm:prSet/>
      <dgm:spPr/>
      <dgm:t>
        <a:bodyPr/>
        <a:lstStyle/>
        <a:p>
          <a:endParaRPr lang="en-US"/>
        </a:p>
      </dgm:t>
    </dgm:pt>
    <dgm:pt modelId="{0F2B4CD6-1D9E-4C33-8615-387E863731C6}">
      <dgm:prSet/>
      <dgm:spPr/>
      <dgm:t>
        <a:bodyPr/>
        <a:lstStyle/>
        <a:p>
          <a:pPr>
            <a:defRPr b="1"/>
          </a:pPr>
          <a:r>
            <a:rPr lang="en-US" dirty="0"/>
            <a:t>1990</a:t>
          </a:r>
        </a:p>
      </dgm:t>
    </dgm:pt>
    <dgm:pt modelId="{F1DC6A9C-BBDA-4B23-900B-0053DC4984C4}" type="parTrans" cxnId="{FE179177-0614-4A98-9C33-5FAB9512A047}">
      <dgm:prSet/>
      <dgm:spPr/>
      <dgm:t>
        <a:bodyPr/>
        <a:lstStyle/>
        <a:p>
          <a:endParaRPr lang="en-US"/>
        </a:p>
      </dgm:t>
    </dgm:pt>
    <dgm:pt modelId="{354DA4CE-5975-42E5-955D-98B68ABC0187}" type="sibTrans" cxnId="{FE179177-0614-4A98-9C33-5FAB9512A047}">
      <dgm:prSet/>
      <dgm:spPr/>
      <dgm:t>
        <a:bodyPr/>
        <a:lstStyle/>
        <a:p>
          <a:endParaRPr lang="en-US"/>
        </a:p>
      </dgm:t>
    </dgm:pt>
    <dgm:pt modelId="{4F233893-D565-4058-8BFC-AA4BD03A51AA}">
      <dgm:prSet/>
      <dgm:spPr/>
      <dgm:t>
        <a:bodyPr/>
        <a:lstStyle/>
        <a:p>
          <a:r>
            <a:rPr lang="en-US" dirty="0"/>
            <a:t>Haskell: </a:t>
          </a:r>
          <a:r>
            <a:rPr lang="en-US" dirty="0" err="1"/>
            <a:t>Lenguaje</a:t>
          </a:r>
          <a:r>
            <a:rPr lang="en-US" dirty="0"/>
            <a:t> </a:t>
          </a:r>
          <a:r>
            <a:rPr lang="en-US" dirty="0" err="1"/>
            <a:t>puramente</a:t>
          </a:r>
          <a:r>
            <a:rPr lang="en-US" dirty="0"/>
            <a:t> </a:t>
          </a:r>
          <a:r>
            <a:rPr lang="en-US" dirty="0" err="1"/>
            <a:t>funcional</a:t>
          </a:r>
          <a:r>
            <a:rPr lang="en-US" dirty="0"/>
            <a:t> , </a:t>
          </a:r>
          <a:r>
            <a:rPr lang="en-US" dirty="0" err="1"/>
            <a:t>conocido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la </a:t>
          </a:r>
          <a:r>
            <a:rPr lang="en-US" dirty="0" err="1"/>
            <a:t>inmutabilidad</a:t>
          </a:r>
          <a:r>
            <a:rPr lang="en-US" dirty="0"/>
            <a:t> y la </a:t>
          </a:r>
          <a:r>
            <a:rPr lang="en-US" dirty="0" err="1"/>
            <a:t>evolución</a:t>
          </a:r>
          <a:r>
            <a:rPr lang="en-US" dirty="0"/>
            <a:t> </a:t>
          </a:r>
          <a:r>
            <a:rPr lang="en-US" dirty="0" err="1"/>
            <a:t>perezosa</a:t>
          </a:r>
          <a:r>
            <a:rPr lang="en-US" dirty="0"/>
            <a:t>.</a:t>
          </a:r>
        </a:p>
      </dgm:t>
    </dgm:pt>
    <dgm:pt modelId="{DC58A7CD-A5B3-49C5-9A30-9460AC750B9B}" type="parTrans" cxnId="{77840E2B-D305-4D1B-9018-69CF5E408B72}">
      <dgm:prSet/>
      <dgm:spPr/>
      <dgm:t>
        <a:bodyPr/>
        <a:lstStyle/>
        <a:p>
          <a:endParaRPr lang="en-US"/>
        </a:p>
      </dgm:t>
    </dgm:pt>
    <dgm:pt modelId="{5E7179E7-FECD-4B41-B9A5-B02E562984DD}" type="sibTrans" cxnId="{77840E2B-D305-4D1B-9018-69CF5E408B72}">
      <dgm:prSet/>
      <dgm:spPr/>
      <dgm:t>
        <a:bodyPr/>
        <a:lstStyle/>
        <a:p>
          <a:endParaRPr lang="en-US"/>
        </a:p>
      </dgm:t>
    </dgm:pt>
    <dgm:pt modelId="{8B0A04BD-6122-4496-85D3-807B24BEEA26}">
      <dgm:prSet/>
      <dgm:spPr/>
      <dgm:t>
        <a:bodyPr/>
        <a:lstStyle/>
        <a:p>
          <a:pPr>
            <a:defRPr b="1"/>
          </a:pPr>
          <a:r>
            <a:rPr lang="en-US" dirty="0"/>
            <a:t>2000</a:t>
          </a:r>
        </a:p>
      </dgm:t>
    </dgm:pt>
    <dgm:pt modelId="{577C235C-9A48-4296-AD45-A641EADF8528}" type="parTrans" cxnId="{A7B10A6A-DC54-4070-9140-83E7667E1D96}">
      <dgm:prSet/>
      <dgm:spPr/>
      <dgm:t>
        <a:bodyPr/>
        <a:lstStyle/>
        <a:p>
          <a:endParaRPr lang="en-US"/>
        </a:p>
      </dgm:t>
    </dgm:pt>
    <dgm:pt modelId="{96D808B3-92E7-4078-83B2-3A1BE5C84567}" type="sibTrans" cxnId="{A7B10A6A-DC54-4070-9140-83E7667E1D96}">
      <dgm:prSet/>
      <dgm:spPr/>
      <dgm:t>
        <a:bodyPr/>
        <a:lstStyle/>
        <a:p>
          <a:endParaRPr lang="en-US"/>
        </a:p>
      </dgm:t>
    </dgm:pt>
    <dgm:pt modelId="{536E843A-8A82-445D-AEBF-1E29C23308CD}">
      <dgm:prSet/>
      <dgm:spPr/>
      <dgm:t>
        <a:bodyPr/>
        <a:lstStyle/>
        <a:p>
          <a:r>
            <a:rPr lang="en-US" dirty="0"/>
            <a:t>En general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siglo</a:t>
          </a:r>
          <a:r>
            <a:rPr lang="en-US" dirty="0"/>
            <a:t> XXI la </a:t>
          </a:r>
          <a:r>
            <a:rPr lang="en-US" dirty="0" err="1"/>
            <a:t>programación</a:t>
          </a:r>
          <a:r>
            <a:rPr lang="en-US" dirty="0"/>
            <a:t> </a:t>
          </a:r>
          <a:r>
            <a:rPr lang="en-US" dirty="0" err="1"/>
            <a:t>funcional</a:t>
          </a:r>
          <a:r>
            <a:rPr lang="en-US" dirty="0"/>
            <a:t> ha </a:t>
          </a:r>
          <a:r>
            <a:rPr lang="en-US" dirty="0" err="1"/>
            <a:t>ganado</a:t>
          </a:r>
          <a:r>
            <a:rPr lang="en-US" dirty="0"/>
            <a:t> auge gracias a </a:t>
          </a:r>
          <a:r>
            <a:rPr lang="en-US" dirty="0" err="1"/>
            <a:t>conceptos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 </a:t>
          </a:r>
          <a:r>
            <a:rPr lang="en-US" dirty="0" err="1"/>
            <a:t>funciones</a:t>
          </a:r>
          <a:r>
            <a:rPr lang="en-US" dirty="0"/>
            <a:t> de </a:t>
          </a:r>
          <a:r>
            <a:rPr lang="en-US" dirty="0" err="1"/>
            <a:t>primera</a:t>
          </a:r>
          <a:r>
            <a:rPr lang="en-US" dirty="0"/>
            <a:t> </a:t>
          </a:r>
          <a:r>
            <a:rPr lang="en-US" dirty="0" err="1"/>
            <a:t>clase</a:t>
          </a:r>
          <a:r>
            <a:rPr lang="en-US" dirty="0"/>
            <a:t> , </a:t>
          </a:r>
          <a:r>
            <a:rPr lang="en-US" dirty="0" err="1"/>
            <a:t>inmutabilidad</a:t>
          </a:r>
          <a:r>
            <a:rPr lang="en-US" dirty="0"/>
            <a:t> o </a:t>
          </a:r>
          <a:r>
            <a:rPr lang="en-US" dirty="0" err="1"/>
            <a:t>programación</a:t>
          </a:r>
          <a:r>
            <a:rPr lang="en-US" dirty="0"/>
            <a:t> </a:t>
          </a:r>
          <a:r>
            <a:rPr lang="en-US" dirty="0" err="1"/>
            <a:t>depurativa</a:t>
          </a:r>
          <a:r>
            <a:rPr lang="en-US" dirty="0"/>
            <a:t>.</a:t>
          </a:r>
        </a:p>
      </dgm:t>
    </dgm:pt>
    <dgm:pt modelId="{757E0A3B-7B4F-41E7-A11F-D73992CF99C6}" type="parTrans" cxnId="{3CA173BA-B823-40FE-BE04-014BFCFCA69D}">
      <dgm:prSet/>
      <dgm:spPr/>
      <dgm:t>
        <a:bodyPr/>
        <a:lstStyle/>
        <a:p>
          <a:endParaRPr lang="en-US"/>
        </a:p>
      </dgm:t>
    </dgm:pt>
    <dgm:pt modelId="{3407BF0D-0AC6-479B-A4C8-DAEDB8E7E46F}" type="sibTrans" cxnId="{3CA173BA-B823-40FE-BE04-014BFCFCA69D}">
      <dgm:prSet/>
      <dgm:spPr/>
      <dgm:t>
        <a:bodyPr/>
        <a:lstStyle/>
        <a:p>
          <a:endParaRPr lang="en-US"/>
        </a:p>
      </dgm:t>
    </dgm:pt>
    <dgm:pt modelId="{3FB78EDF-4769-4052-AF0D-D615AF8A163B}" type="pres">
      <dgm:prSet presAssocID="{9A06F9FA-500D-4909-89B2-CC4932E569B5}" presName="root" presStyleCnt="0">
        <dgm:presLayoutVars>
          <dgm:chMax/>
          <dgm:chPref/>
          <dgm:animLvl val="lvl"/>
        </dgm:presLayoutVars>
      </dgm:prSet>
      <dgm:spPr/>
    </dgm:pt>
    <dgm:pt modelId="{4CB65DEA-7D03-4CA6-BC2E-1E7E69663DD6}" type="pres">
      <dgm:prSet presAssocID="{9A06F9FA-500D-4909-89B2-CC4932E569B5}" presName="divider" presStyleLbl="fgAcc1" presStyleIdx="0" presStyleCnt="1"/>
      <dgm:spPr/>
    </dgm:pt>
    <dgm:pt modelId="{3A73F783-16B1-456A-9A66-ECE59C7D710B}" type="pres">
      <dgm:prSet presAssocID="{9A06F9FA-500D-4909-89B2-CC4932E569B5}" presName="nodes" presStyleCnt="0">
        <dgm:presLayoutVars>
          <dgm:chMax/>
          <dgm:chPref/>
          <dgm:animLvl val="lvl"/>
        </dgm:presLayoutVars>
      </dgm:prSet>
      <dgm:spPr/>
    </dgm:pt>
    <dgm:pt modelId="{DDE0DCCB-53A7-4E30-B6C3-24DC7449E6E8}" type="pres">
      <dgm:prSet presAssocID="{F822195F-1CFE-4698-99A6-A947E66BAAA5}" presName="composite" presStyleCnt="0"/>
      <dgm:spPr/>
    </dgm:pt>
    <dgm:pt modelId="{E50A3EB3-8F9E-4137-9825-4A6ECB4227C5}" type="pres">
      <dgm:prSet presAssocID="{F822195F-1CFE-4698-99A6-A947E66BAAA5}" presName="L1TextContainer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24B84DEE-6A06-4A08-A0E4-B5ABA50EEA6A}" type="pres">
      <dgm:prSet presAssocID="{F822195F-1CFE-4698-99A6-A947E66BAAA5}" presName="L2TextContainerWrapper" presStyleCnt="0">
        <dgm:presLayoutVars>
          <dgm:bulletEnabled val="1"/>
        </dgm:presLayoutVars>
      </dgm:prSet>
      <dgm:spPr/>
    </dgm:pt>
    <dgm:pt modelId="{9A84816F-6F1E-4237-B2B3-2AFEC487A9B0}" type="pres">
      <dgm:prSet presAssocID="{F822195F-1CFE-4698-99A6-A947E66BAAA5}" presName="L2TextContainer" presStyleLbl="bgAccFollowNode1" presStyleIdx="0" presStyleCnt="5"/>
      <dgm:spPr/>
    </dgm:pt>
    <dgm:pt modelId="{2F1C4DE8-4446-4A67-844E-39307207C5B6}" type="pres">
      <dgm:prSet presAssocID="{F822195F-1CFE-4698-99A6-A947E66BAAA5}" presName="FlexibleEmptyPlaceHolder" presStyleCnt="0"/>
      <dgm:spPr/>
    </dgm:pt>
    <dgm:pt modelId="{98EDEB8B-EC05-4F27-8894-D293372E68E5}" type="pres">
      <dgm:prSet presAssocID="{F822195F-1CFE-4698-99A6-A947E66BAAA5}" presName="ConnectLine" presStyleLbl="sibTrans1D1" presStyleIdx="0" presStyleCnt="5"/>
      <dgm:spPr/>
    </dgm:pt>
    <dgm:pt modelId="{FA2F0683-9ACE-403A-9C04-B9140587D2A2}" type="pres">
      <dgm:prSet presAssocID="{F822195F-1CFE-4698-99A6-A947E66BAAA5}" presName="ConnectorPoint" presStyleLbl="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509DBC5-835B-489E-AFD4-169CBBC5F6A2}" type="pres">
      <dgm:prSet presAssocID="{F822195F-1CFE-4698-99A6-A947E66BAAA5}" presName="EmptyPlaceHolder" presStyleCnt="0"/>
      <dgm:spPr/>
    </dgm:pt>
    <dgm:pt modelId="{B210A8A5-81EC-49DD-B89C-A5003FEF05BE}" type="pres">
      <dgm:prSet presAssocID="{8FC6C82D-A77C-487F-82D3-8CBDC10FBFDA}" presName="spaceBetweenRectangles" presStyleCnt="0"/>
      <dgm:spPr/>
    </dgm:pt>
    <dgm:pt modelId="{ECB2B203-2E10-46F5-8401-ACCBF2F153B5}" type="pres">
      <dgm:prSet presAssocID="{451203C9-5DDD-4539-9B09-BE07E6B1864E}" presName="composite" presStyleCnt="0"/>
      <dgm:spPr/>
    </dgm:pt>
    <dgm:pt modelId="{30806DAC-D991-4C63-89EF-7CDACEE48D07}" type="pres">
      <dgm:prSet presAssocID="{451203C9-5DDD-4539-9B09-BE07E6B1864E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52BC41C-5100-48F1-8936-284E405A1A8A}" type="pres">
      <dgm:prSet presAssocID="{451203C9-5DDD-4539-9B09-BE07E6B1864E}" presName="L2TextContainerWrapper" presStyleCnt="0">
        <dgm:presLayoutVars>
          <dgm:bulletEnabled val="1"/>
        </dgm:presLayoutVars>
      </dgm:prSet>
      <dgm:spPr/>
    </dgm:pt>
    <dgm:pt modelId="{14C69FF2-7039-4AE3-AE49-5C2A9013B7F7}" type="pres">
      <dgm:prSet presAssocID="{451203C9-5DDD-4539-9B09-BE07E6B1864E}" presName="L2TextContainer" presStyleLbl="bgAccFollowNode1" presStyleIdx="1" presStyleCnt="5"/>
      <dgm:spPr/>
    </dgm:pt>
    <dgm:pt modelId="{4AFB099D-A584-4D7D-8EE7-58958F37D090}" type="pres">
      <dgm:prSet presAssocID="{451203C9-5DDD-4539-9B09-BE07E6B1864E}" presName="FlexibleEmptyPlaceHolder" presStyleCnt="0"/>
      <dgm:spPr/>
    </dgm:pt>
    <dgm:pt modelId="{D8C3D4C8-A42B-46E3-A9B2-42F26850BBD8}" type="pres">
      <dgm:prSet presAssocID="{451203C9-5DDD-4539-9B09-BE07E6B1864E}" presName="ConnectLine" presStyleLbl="sibTrans1D1" presStyleIdx="1" presStyleCnt="5"/>
      <dgm:spPr/>
    </dgm:pt>
    <dgm:pt modelId="{66328687-EA48-4318-B27A-80EC362CBBDB}" type="pres">
      <dgm:prSet presAssocID="{451203C9-5DDD-4539-9B09-BE07E6B1864E}" presName="ConnectorPoint" presStyleLbl="node1" presStyleIdx="1" presStyleCnt="5"/>
      <dgm:spPr>
        <a:solidFill>
          <a:schemeClr val="accent5">
            <a:hueOff val="-1689636"/>
            <a:satOff val="-4355"/>
            <a:lumOff val="-29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41A5992-9976-4CF2-AEC5-DCA44680B833}" type="pres">
      <dgm:prSet presAssocID="{451203C9-5DDD-4539-9B09-BE07E6B1864E}" presName="EmptyPlaceHolder" presStyleCnt="0"/>
      <dgm:spPr/>
    </dgm:pt>
    <dgm:pt modelId="{E1536B81-3395-4D97-B991-9EE27A913F48}" type="pres">
      <dgm:prSet presAssocID="{44C4EF27-8FE0-4041-8CDF-88407B11A6AE}" presName="spaceBetweenRectangles" presStyleCnt="0"/>
      <dgm:spPr/>
    </dgm:pt>
    <dgm:pt modelId="{72A67CAE-F628-4D61-98C8-9C283AF578B7}" type="pres">
      <dgm:prSet presAssocID="{73F2B529-A72A-4376-82F8-789F23C51BD5}" presName="composite" presStyleCnt="0"/>
      <dgm:spPr/>
    </dgm:pt>
    <dgm:pt modelId="{D3A66D42-8EAF-4841-88D6-EBAEA88677C9}" type="pres">
      <dgm:prSet presAssocID="{73F2B529-A72A-4376-82F8-789F23C51BD5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17B0C085-D5B8-428A-AB6C-F0E911F3FB61}" type="pres">
      <dgm:prSet presAssocID="{73F2B529-A72A-4376-82F8-789F23C51BD5}" presName="L2TextContainerWrapper" presStyleCnt="0">
        <dgm:presLayoutVars>
          <dgm:bulletEnabled val="1"/>
        </dgm:presLayoutVars>
      </dgm:prSet>
      <dgm:spPr/>
    </dgm:pt>
    <dgm:pt modelId="{B13A0EB7-C82B-4AE7-AE9F-E553780FF57D}" type="pres">
      <dgm:prSet presAssocID="{73F2B529-A72A-4376-82F8-789F23C51BD5}" presName="L2TextContainer" presStyleLbl="bgAccFollowNode1" presStyleIdx="2" presStyleCnt="5"/>
      <dgm:spPr/>
    </dgm:pt>
    <dgm:pt modelId="{70AA1F9C-7C50-4F66-807B-F3DE4706C672}" type="pres">
      <dgm:prSet presAssocID="{73F2B529-A72A-4376-82F8-789F23C51BD5}" presName="FlexibleEmptyPlaceHolder" presStyleCnt="0"/>
      <dgm:spPr/>
    </dgm:pt>
    <dgm:pt modelId="{AF7326CC-802B-476A-B6B6-30D44462CF08}" type="pres">
      <dgm:prSet presAssocID="{73F2B529-A72A-4376-82F8-789F23C51BD5}" presName="ConnectLine" presStyleLbl="sibTrans1D1" presStyleIdx="2" presStyleCnt="5"/>
      <dgm:spPr/>
    </dgm:pt>
    <dgm:pt modelId="{E741A4BE-6F86-4C22-BA17-4C512A3C2848}" type="pres">
      <dgm:prSet presAssocID="{73F2B529-A72A-4376-82F8-789F23C51BD5}" presName="ConnectorPoint" presStyleLbl="node1" presStyleIdx="2" presStyleCnt="5"/>
      <dgm:spPr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E85221-09FE-4903-8D21-1D62C7C68210}" type="pres">
      <dgm:prSet presAssocID="{73F2B529-A72A-4376-82F8-789F23C51BD5}" presName="EmptyPlaceHolder" presStyleCnt="0"/>
      <dgm:spPr/>
    </dgm:pt>
    <dgm:pt modelId="{FDEDE1E4-F7E4-4CD5-8EB1-3B34CB634BA3}" type="pres">
      <dgm:prSet presAssocID="{E7668545-9567-4E8B-8A03-9C105E960B59}" presName="spaceBetweenRectangles" presStyleCnt="0"/>
      <dgm:spPr/>
    </dgm:pt>
    <dgm:pt modelId="{3715CF4C-FE7D-47F9-9959-AFF78A7DCA82}" type="pres">
      <dgm:prSet presAssocID="{0F2B4CD6-1D9E-4C33-8615-387E863731C6}" presName="composite" presStyleCnt="0"/>
      <dgm:spPr/>
    </dgm:pt>
    <dgm:pt modelId="{E6EDA929-C149-4D17-9E94-E65CCF069779}" type="pres">
      <dgm:prSet presAssocID="{0F2B4CD6-1D9E-4C33-8615-387E863731C6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C7631859-46B9-464B-B59F-692AF6C278EF}" type="pres">
      <dgm:prSet presAssocID="{0F2B4CD6-1D9E-4C33-8615-387E863731C6}" presName="L2TextContainerWrapper" presStyleCnt="0">
        <dgm:presLayoutVars>
          <dgm:bulletEnabled val="1"/>
        </dgm:presLayoutVars>
      </dgm:prSet>
      <dgm:spPr/>
    </dgm:pt>
    <dgm:pt modelId="{A7493CD5-9961-4B7A-B2C2-4F728E193090}" type="pres">
      <dgm:prSet presAssocID="{0F2B4CD6-1D9E-4C33-8615-387E863731C6}" presName="L2TextContainer" presStyleLbl="bgAccFollowNode1" presStyleIdx="3" presStyleCnt="5"/>
      <dgm:spPr/>
    </dgm:pt>
    <dgm:pt modelId="{74F64372-3BC3-451B-B008-BE7DD088DE09}" type="pres">
      <dgm:prSet presAssocID="{0F2B4CD6-1D9E-4C33-8615-387E863731C6}" presName="FlexibleEmptyPlaceHolder" presStyleCnt="0"/>
      <dgm:spPr/>
    </dgm:pt>
    <dgm:pt modelId="{C3D86B1E-0048-4A36-A893-E2EF1B994481}" type="pres">
      <dgm:prSet presAssocID="{0F2B4CD6-1D9E-4C33-8615-387E863731C6}" presName="ConnectLine" presStyleLbl="sibTrans1D1" presStyleIdx="3" presStyleCnt="5"/>
      <dgm:spPr/>
    </dgm:pt>
    <dgm:pt modelId="{17F65686-1262-49AC-B430-CDC2876DEAF6}" type="pres">
      <dgm:prSet presAssocID="{0F2B4CD6-1D9E-4C33-8615-387E863731C6}" presName="ConnectorPoint" presStyleLbl="node1" presStyleIdx="3" presStyleCnt="5"/>
      <dgm:spPr>
        <a:solidFill>
          <a:schemeClr val="accent5">
            <a:hueOff val="-5068907"/>
            <a:satOff val="-13064"/>
            <a:lumOff val="-8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7F3915D-91AE-4CFC-8C79-6FAC8D108A63}" type="pres">
      <dgm:prSet presAssocID="{0F2B4CD6-1D9E-4C33-8615-387E863731C6}" presName="EmptyPlaceHolder" presStyleCnt="0"/>
      <dgm:spPr/>
    </dgm:pt>
    <dgm:pt modelId="{11E640B9-8FA4-4C1D-BEA2-38552016A839}" type="pres">
      <dgm:prSet presAssocID="{354DA4CE-5975-42E5-955D-98B68ABC0187}" presName="spaceBetweenRectangles" presStyleCnt="0"/>
      <dgm:spPr/>
    </dgm:pt>
    <dgm:pt modelId="{D2D73FA6-D0A2-49A5-B5E9-BBCABA93AD4E}" type="pres">
      <dgm:prSet presAssocID="{8B0A04BD-6122-4496-85D3-807B24BEEA26}" presName="composite" presStyleCnt="0"/>
      <dgm:spPr/>
    </dgm:pt>
    <dgm:pt modelId="{71297AB4-9667-46E5-8E78-4436B3B36E70}" type="pres">
      <dgm:prSet presAssocID="{8B0A04BD-6122-4496-85D3-807B24BEEA26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37E8CEAB-E9AF-4A16-8FB4-06C97D1CD3F4}" type="pres">
      <dgm:prSet presAssocID="{8B0A04BD-6122-4496-85D3-807B24BEEA26}" presName="L2TextContainerWrapper" presStyleCnt="0">
        <dgm:presLayoutVars>
          <dgm:bulletEnabled val="1"/>
        </dgm:presLayoutVars>
      </dgm:prSet>
      <dgm:spPr/>
    </dgm:pt>
    <dgm:pt modelId="{B5E7E719-8638-4D0B-949B-EAF7C4A02FB4}" type="pres">
      <dgm:prSet presAssocID="{8B0A04BD-6122-4496-85D3-807B24BEEA26}" presName="L2TextContainer" presStyleLbl="bgAccFollowNode1" presStyleIdx="4" presStyleCnt="5"/>
      <dgm:spPr/>
    </dgm:pt>
    <dgm:pt modelId="{61EEA659-0070-47C1-A1AD-28BA0F16407E}" type="pres">
      <dgm:prSet presAssocID="{8B0A04BD-6122-4496-85D3-807B24BEEA26}" presName="FlexibleEmptyPlaceHolder" presStyleCnt="0"/>
      <dgm:spPr/>
    </dgm:pt>
    <dgm:pt modelId="{9E6E5861-4063-4A61-996A-CE68022731BB}" type="pres">
      <dgm:prSet presAssocID="{8B0A04BD-6122-4496-85D3-807B24BEEA26}" presName="ConnectLine" presStyleLbl="sibTrans1D1" presStyleIdx="4" presStyleCnt="5"/>
      <dgm:spPr/>
    </dgm:pt>
    <dgm:pt modelId="{34C3DF94-A88A-4C9E-B7AA-102728A6AA46}" type="pres">
      <dgm:prSet presAssocID="{8B0A04BD-6122-4496-85D3-807B24BEEA26}" presName="ConnectorPoint" presStyleLbl="node1" presStyleIdx="4" presStyleCnt="5"/>
      <dgm:spPr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2AD12E0-B474-4065-82C6-ADF67DEEE78E}" type="pres">
      <dgm:prSet presAssocID="{8B0A04BD-6122-4496-85D3-807B24BEEA26}" presName="EmptyPlaceHolder" presStyleCnt="0"/>
      <dgm:spPr/>
    </dgm:pt>
  </dgm:ptLst>
  <dgm:cxnLst>
    <dgm:cxn modelId="{CA8BCD02-C3EC-482C-AC21-D8455159857F}" srcId="{451203C9-5DDD-4539-9B09-BE07E6B1864E}" destId="{6D72CD01-8F31-479B-A163-DF5A4020823C}" srcOrd="0" destOrd="0" parTransId="{0FF8F4ED-7DAA-448C-8190-05A2D9C66EB6}" sibTransId="{D249C343-6FF0-479A-80CF-998A055DA9AC}"/>
    <dgm:cxn modelId="{A416DD0E-BBC7-4DCF-8236-05E9861BA3A5}" type="presOf" srcId="{73F2B529-A72A-4376-82F8-789F23C51BD5}" destId="{D3A66D42-8EAF-4841-88D6-EBAEA88677C9}" srcOrd="0" destOrd="0" presId="urn:microsoft.com/office/officeart/2017/3/layout/HorizontalLabelsTimeline"/>
    <dgm:cxn modelId="{7D6DA51D-60D3-461A-91E0-7E7C8043B1D5}" srcId="{9A06F9FA-500D-4909-89B2-CC4932E569B5}" destId="{73F2B529-A72A-4376-82F8-789F23C51BD5}" srcOrd="2" destOrd="0" parTransId="{819FB04C-A378-4E18-94FF-EF955B5399E7}" sibTransId="{E7668545-9567-4E8B-8A03-9C105E960B59}"/>
    <dgm:cxn modelId="{77840E2B-D305-4D1B-9018-69CF5E408B72}" srcId="{0F2B4CD6-1D9E-4C33-8615-387E863731C6}" destId="{4F233893-D565-4058-8BFC-AA4BD03A51AA}" srcOrd="0" destOrd="0" parTransId="{DC58A7CD-A5B3-49C5-9A30-9460AC750B9B}" sibTransId="{5E7179E7-FECD-4B41-B9A5-B02E562984DD}"/>
    <dgm:cxn modelId="{9E76BF34-D6F6-4C35-9D8C-C5BA0B4112E1}" srcId="{9A06F9FA-500D-4909-89B2-CC4932E569B5}" destId="{F822195F-1CFE-4698-99A6-A947E66BAAA5}" srcOrd="0" destOrd="0" parTransId="{6A5B6BCF-2CA6-4C77-96E0-16127E9FC291}" sibTransId="{8FC6C82D-A77C-487F-82D3-8CBDC10FBFDA}"/>
    <dgm:cxn modelId="{E2072F35-7940-4D84-A384-8873834A8F8D}" type="presOf" srcId="{8B0A04BD-6122-4496-85D3-807B24BEEA26}" destId="{71297AB4-9667-46E5-8E78-4436B3B36E70}" srcOrd="0" destOrd="0" presId="urn:microsoft.com/office/officeart/2017/3/layout/HorizontalLabelsTimeline"/>
    <dgm:cxn modelId="{BF9A5A67-6650-453A-B23D-6ACF59B926B4}" type="presOf" srcId="{536E843A-8A82-445D-AEBF-1E29C23308CD}" destId="{B5E7E719-8638-4D0B-949B-EAF7C4A02FB4}" srcOrd="0" destOrd="0" presId="urn:microsoft.com/office/officeart/2017/3/layout/HorizontalLabelsTimeline"/>
    <dgm:cxn modelId="{A7B10A6A-DC54-4070-9140-83E7667E1D96}" srcId="{9A06F9FA-500D-4909-89B2-CC4932E569B5}" destId="{8B0A04BD-6122-4496-85D3-807B24BEEA26}" srcOrd="4" destOrd="0" parTransId="{577C235C-9A48-4296-AD45-A641EADF8528}" sibTransId="{96D808B3-92E7-4078-83B2-3A1BE5C84567}"/>
    <dgm:cxn modelId="{6BE9CF4B-29B8-4B5C-99B9-C60B97E12511}" srcId="{73F2B529-A72A-4376-82F8-789F23C51BD5}" destId="{A5481B95-53DA-4235-9D33-8141ED6AF3BF}" srcOrd="0" destOrd="0" parTransId="{A25A3297-F22A-49D4-9538-C708184629C9}" sibTransId="{8E6E8BD2-7D90-490F-90CC-3C22C16C9B7E}"/>
    <dgm:cxn modelId="{2EE21054-2920-4694-94EE-3A52308384F0}" type="presOf" srcId="{A5481B95-53DA-4235-9D33-8141ED6AF3BF}" destId="{B13A0EB7-C82B-4AE7-AE9F-E553780FF57D}" srcOrd="0" destOrd="0" presId="urn:microsoft.com/office/officeart/2017/3/layout/HorizontalLabelsTimeline"/>
    <dgm:cxn modelId="{FE179177-0614-4A98-9C33-5FAB9512A047}" srcId="{9A06F9FA-500D-4909-89B2-CC4932E569B5}" destId="{0F2B4CD6-1D9E-4C33-8615-387E863731C6}" srcOrd="3" destOrd="0" parTransId="{F1DC6A9C-BBDA-4B23-900B-0053DC4984C4}" sibTransId="{354DA4CE-5975-42E5-955D-98B68ABC0187}"/>
    <dgm:cxn modelId="{E2489E8B-69AB-4644-B4FC-7D74EE14DE38}" type="presOf" srcId="{6D72CD01-8F31-479B-A163-DF5A4020823C}" destId="{14C69FF2-7039-4AE3-AE49-5C2A9013B7F7}" srcOrd="0" destOrd="0" presId="urn:microsoft.com/office/officeart/2017/3/layout/HorizontalLabelsTimeline"/>
    <dgm:cxn modelId="{53F83092-0857-4E74-BA43-EB4821D2FAB0}" type="presOf" srcId="{0F2B4CD6-1D9E-4C33-8615-387E863731C6}" destId="{E6EDA929-C149-4D17-9E94-E65CCF069779}" srcOrd="0" destOrd="0" presId="urn:microsoft.com/office/officeart/2017/3/layout/HorizontalLabelsTimeline"/>
    <dgm:cxn modelId="{6423BAAB-973F-4B0B-8E0C-D69F3CE82009}" type="presOf" srcId="{451203C9-5DDD-4539-9B09-BE07E6B1864E}" destId="{30806DAC-D991-4C63-89EF-7CDACEE48D07}" srcOrd="0" destOrd="0" presId="urn:microsoft.com/office/officeart/2017/3/layout/HorizontalLabelsTimeline"/>
    <dgm:cxn modelId="{D340BDAC-BB75-4C50-80F2-AE772EB4E18A}" type="presOf" srcId="{BA3C63EE-3D6F-45FA-A622-BB179F1589D0}" destId="{9A84816F-6F1E-4237-B2B3-2AFEC487A9B0}" srcOrd="0" destOrd="0" presId="urn:microsoft.com/office/officeart/2017/3/layout/HorizontalLabelsTimeline"/>
    <dgm:cxn modelId="{2D9EE0B2-047D-46C9-B49C-51C0697BF433}" srcId="{9A06F9FA-500D-4909-89B2-CC4932E569B5}" destId="{451203C9-5DDD-4539-9B09-BE07E6B1864E}" srcOrd="1" destOrd="0" parTransId="{6246748A-EFDB-48B9-83A2-139C3D3BFE2B}" sibTransId="{44C4EF27-8FE0-4041-8CDF-88407B11A6AE}"/>
    <dgm:cxn modelId="{3CA173BA-B823-40FE-BE04-014BFCFCA69D}" srcId="{8B0A04BD-6122-4496-85D3-807B24BEEA26}" destId="{536E843A-8A82-445D-AEBF-1E29C23308CD}" srcOrd="0" destOrd="0" parTransId="{757E0A3B-7B4F-41E7-A11F-D73992CF99C6}" sibTransId="{3407BF0D-0AC6-479B-A4C8-DAEDB8E7E46F}"/>
    <dgm:cxn modelId="{124433CC-8C6C-425C-86CA-B6BE9D74052E}" type="presOf" srcId="{4F233893-D565-4058-8BFC-AA4BD03A51AA}" destId="{A7493CD5-9961-4B7A-B2C2-4F728E193090}" srcOrd="0" destOrd="0" presId="urn:microsoft.com/office/officeart/2017/3/layout/HorizontalLabelsTimeline"/>
    <dgm:cxn modelId="{A68106CD-6825-4E9E-89B6-38AAACCB93E7}" type="presOf" srcId="{9A06F9FA-500D-4909-89B2-CC4932E569B5}" destId="{3FB78EDF-4769-4052-AF0D-D615AF8A163B}" srcOrd="0" destOrd="0" presId="urn:microsoft.com/office/officeart/2017/3/layout/HorizontalLabelsTimeline"/>
    <dgm:cxn modelId="{53B211E4-AE0A-4B86-AC34-0C092FF29009}" type="presOf" srcId="{F822195F-1CFE-4698-99A6-A947E66BAAA5}" destId="{E50A3EB3-8F9E-4137-9825-4A6ECB4227C5}" srcOrd="0" destOrd="0" presId="urn:microsoft.com/office/officeart/2017/3/layout/HorizontalLabelsTimeline"/>
    <dgm:cxn modelId="{FDCDACF2-287B-42BA-B98D-DF4B191AD902}" srcId="{F822195F-1CFE-4698-99A6-A947E66BAAA5}" destId="{BA3C63EE-3D6F-45FA-A622-BB179F1589D0}" srcOrd="0" destOrd="0" parTransId="{D22EEE2F-D5C7-4898-8EA6-C82CF5598D99}" sibTransId="{A24A2ED9-5272-44B5-8DF8-8668F6B829F5}"/>
    <dgm:cxn modelId="{6328FB4D-161B-4C60-9C41-6D9DEDFF1BCF}" type="presParOf" srcId="{3FB78EDF-4769-4052-AF0D-D615AF8A163B}" destId="{4CB65DEA-7D03-4CA6-BC2E-1E7E69663DD6}" srcOrd="0" destOrd="0" presId="urn:microsoft.com/office/officeart/2017/3/layout/HorizontalLabelsTimeline"/>
    <dgm:cxn modelId="{0FED8CCA-3ABA-457B-8D5E-1605A7A287E2}" type="presParOf" srcId="{3FB78EDF-4769-4052-AF0D-D615AF8A163B}" destId="{3A73F783-16B1-456A-9A66-ECE59C7D710B}" srcOrd="1" destOrd="0" presId="urn:microsoft.com/office/officeart/2017/3/layout/HorizontalLabelsTimeline"/>
    <dgm:cxn modelId="{2BA85F6B-25D2-413E-B157-3672B89F9FED}" type="presParOf" srcId="{3A73F783-16B1-456A-9A66-ECE59C7D710B}" destId="{DDE0DCCB-53A7-4E30-B6C3-24DC7449E6E8}" srcOrd="0" destOrd="0" presId="urn:microsoft.com/office/officeart/2017/3/layout/HorizontalLabelsTimeline"/>
    <dgm:cxn modelId="{DD5A908C-1145-489D-AD5C-98A5A50C252E}" type="presParOf" srcId="{DDE0DCCB-53A7-4E30-B6C3-24DC7449E6E8}" destId="{E50A3EB3-8F9E-4137-9825-4A6ECB4227C5}" srcOrd="0" destOrd="0" presId="urn:microsoft.com/office/officeart/2017/3/layout/HorizontalLabelsTimeline"/>
    <dgm:cxn modelId="{D8F2E539-84EF-4158-A885-6271DD0EC0B4}" type="presParOf" srcId="{DDE0DCCB-53A7-4E30-B6C3-24DC7449E6E8}" destId="{24B84DEE-6A06-4A08-A0E4-B5ABA50EEA6A}" srcOrd="1" destOrd="0" presId="urn:microsoft.com/office/officeart/2017/3/layout/HorizontalLabelsTimeline"/>
    <dgm:cxn modelId="{4CB6D872-53C8-4BB5-8125-3FAFF3C41876}" type="presParOf" srcId="{24B84DEE-6A06-4A08-A0E4-B5ABA50EEA6A}" destId="{9A84816F-6F1E-4237-B2B3-2AFEC487A9B0}" srcOrd="0" destOrd="0" presId="urn:microsoft.com/office/officeart/2017/3/layout/HorizontalLabelsTimeline"/>
    <dgm:cxn modelId="{93B3F3FA-C0F3-4885-B734-F23D8691966C}" type="presParOf" srcId="{24B84DEE-6A06-4A08-A0E4-B5ABA50EEA6A}" destId="{2F1C4DE8-4446-4A67-844E-39307207C5B6}" srcOrd="1" destOrd="0" presId="urn:microsoft.com/office/officeart/2017/3/layout/HorizontalLabelsTimeline"/>
    <dgm:cxn modelId="{EDC8341D-BF4B-4A64-B0AC-C7EFDEFB2EF7}" type="presParOf" srcId="{DDE0DCCB-53A7-4E30-B6C3-24DC7449E6E8}" destId="{98EDEB8B-EC05-4F27-8894-D293372E68E5}" srcOrd="2" destOrd="0" presId="urn:microsoft.com/office/officeart/2017/3/layout/HorizontalLabelsTimeline"/>
    <dgm:cxn modelId="{0B9B70C7-90BA-47DC-81FE-63D52F4C60D4}" type="presParOf" srcId="{DDE0DCCB-53A7-4E30-B6C3-24DC7449E6E8}" destId="{FA2F0683-9ACE-403A-9C04-B9140587D2A2}" srcOrd="3" destOrd="0" presId="urn:microsoft.com/office/officeart/2017/3/layout/HorizontalLabelsTimeline"/>
    <dgm:cxn modelId="{A42F6AF9-71B2-4565-AA0F-4FCD331F8C7E}" type="presParOf" srcId="{DDE0DCCB-53A7-4E30-B6C3-24DC7449E6E8}" destId="{C509DBC5-835B-489E-AFD4-169CBBC5F6A2}" srcOrd="4" destOrd="0" presId="urn:microsoft.com/office/officeart/2017/3/layout/HorizontalLabelsTimeline"/>
    <dgm:cxn modelId="{543CAFD6-A7EC-44C7-9D96-958BB6B507FB}" type="presParOf" srcId="{3A73F783-16B1-456A-9A66-ECE59C7D710B}" destId="{B210A8A5-81EC-49DD-B89C-A5003FEF05BE}" srcOrd="1" destOrd="0" presId="urn:microsoft.com/office/officeart/2017/3/layout/HorizontalLabelsTimeline"/>
    <dgm:cxn modelId="{EAEC06EB-F7AF-4B3A-B878-40452C616ED1}" type="presParOf" srcId="{3A73F783-16B1-456A-9A66-ECE59C7D710B}" destId="{ECB2B203-2E10-46F5-8401-ACCBF2F153B5}" srcOrd="2" destOrd="0" presId="urn:microsoft.com/office/officeart/2017/3/layout/HorizontalLabelsTimeline"/>
    <dgm:cxn modelId="{A907B3AF-3DC3-459E-8E13-47B6D38C45B3}" type="presParOf" srcId="{ECB2B203-2E10-46F5-8401-ACCBF2F153B5}" destId="{30806DAC-D991-4C63-89EF-7CDACEE48D07}" srcOrd="0" destOrd="0" presId="urn:microsoft.com/office/officeart/2017/3/layout/HorizontalLabelsTimeline"/>
    <dgm:cxn modelId="{68854264-72B9-4191-8333-CF31F5C6D324}" type="presParOf" srcId="{ECB2B203-2E10-46F5-8401-ACCBF2F153B5}" destId="{F52BC41C-5100-48F1-8936-284E405A1A8A}" srcOrd="1" destOrd="0" presId="urn:microsoft.com/office/officeart/2017/3/layout/HorizontalLabelsTimeline"/>
    <dgm:cxn modelId="{749A723D-FA3C-4A09-9D8A-25A493FD4E67}" type="presParOf" srcId="{F52BC41C-5100-48F1-8936-284E405A1A8A}" destId="{14C69FF2-7039-4AE3-AE49-5C2A9013B7F7}" srcOrd="0" destOrd="0" presId="urn:microsoft.com/office/officeart/2017/3/layout/HorizontalLabelsTimeline"/>
    <dgm:cxn modelId="{B0F68D64-5E96-40F9-8763-D471AC65FF00}" type="presParOf" srcId="{F52BC41C-5100-48F1-8936-284E405A1A8A}" destId="{4AFB099D-A584-4D7D-8EE7-58958F37D090}" srcOrd="1" destOrd="0" presId="urn:microsoft.com/office/officeart/2017/3/layout/HorizontalLabelsTimeline"/>
    <dgm:cxn modelId="{3A986997-5CE6-4B07-A04F-6C84E83CAD9E}" type="presParOf" srcId="{ECB2B203-2E10-46F5-8401-ACCBF2F153B5}" destId="{D8C3D4C8-A42B-46E3-A9B2-42F26850BBD8}" srcOrd="2" destOrd="0" presId="urn:microsoft.com/office/officeart/2017/3/layout/HorizontalLabelsTimeline"/>
    <dgm:cxn modelId="{CEC20635-44DE-45D2-933B-DD458F6D5B17}" type="presParOf" srcId="{ECB2B203-2E10-46F5-8401-ACCBF2F153B5}" destId="{66328687-EA48-4318-B27A-80EC362CBBDB}" srcOrd="3" destOrd="0" presId="urn:microsoft.com/office/officeart/2017/3/layout/HorizontalLabelsTimeline"/>
    <dgm:cxn modelId="{C71A187B-36BE-4DBF-B20A-4E17BAA82D82}" type="presParOf" srcId="{ECB2B203-2E10-46F5-8401-ACCBF2F153B5}" destId="{D41A5992-9976-4CF2-AEC5-DCA44680B833}" srcOrd="4" destOrd="0" presId="urn:microsoft.com/office/officeart/2017/3/layout/HorizontalLabelsTimeline"/>
    <dgm:cxn modelId="{028CF905-98CC-4AD6-83B5-C098EE4DD9B8}" type="presParOf" srcId="{3A73F783-16B1-456A-9A66-ECE59C7D710B}" destId="{E1536B81-3395-4D97-B991-9EE27A913F48}" srcOrd="3" destOrd="0" presId="urn:microsoft.com/office/officeart/2017/3/layout/HorizontalLabelsTimeline"/>
    <dgm:cxn modelId="{17C66A4F-9CA2-4E3D-9CA8-6BB237B5560E}" type="presParOf" srcId="{3A73F783-16B1-456A-9A66-ECE59C7D710B}" destId="{72A67CAE-F628-4D61-98C8-9C283AF578B7}" srcOrd="4" destOrd="0" presId="urn:microsoft.com/office/officeart/2017/3/layout/HorizontalLabelsTimeline"/>
    <dgm:cxn modelId="{EC2D2A72-54DE-4CFB-B0A7-092519EB05E8}" type="presParOf" srcId="{72A67CAE-F628-4D61-98C8-9C283AF578B7}" destId="{D3A66D42-8EAF-4841-88D6-EBAEA88677C9}" srcOrd="0" destOrd="0" presId="urn:microsoft.com/office/officeart/2017/3/layout/HorizontalLabelsTimeline"/>
    <dgm:cxn modelId="{46DD40DD-C805-444D-9D34-9DCFC4DFF313}" type="presParOf" srcId="{72A67CAE-F628-4D61-98C8-9C283AF578B7}" destId="{17B0C085-D5B8-428A-AB6C-F0E911F3FB61}" srcOrd="1" destOrd="0" presId="urn:microsoft.com/office/officeart/2017/3/layout/HorizontalLabelsTimeline"/>
    <dgm:cxn modelId="{D8F6ED1C-0077-4ED9-99DB-C78CD678F556}" type="presParOf" srcId="{17B0C085-D5B8-428A-AB6C-F0E911F3FB61}" destId="{B13A0EB7-C82B-4AE7-AE9F-E553780FF57D}" srcOrd="0" destOrd="0" presId="urn:microsoft.com/office/officeart/2017/3/layout/HorizontalLabelsTimeline"/>
    <dgm:cxn modelId="{CAFC2B62-428E-4D71-B485-BB904296B758}" type="presParOf" srcId="{17B0C085-D5B8-428A-AB6C-F0E911F3FB61}" destId="{70AA1F9C-7C50-4F66-807B-F3DE4706C672}" srcOrd="1" destOrd="0" presId="urn:microsoft.com/office/officeart/2017/3/layout/HorizontalLabelsTimeline"/>
    <dgm:cxn modelId="{60AC8463-10ED-4523-93B5-6AA0E462C01A}" type="presParOf" srcId="{72A67CAE-F628-4D61-98C8-9C283AF578B7}" destId="{AF7326CC-802B-476A-B6B6-30D44462CF08}" srcOrd="2" destOrd="0" presId="urn:microsoft.com/office/officeart/2017/3/layout/HorizontalLabelsTimeline"/>
    <dgm:cxn modelId="{B3405D7F-303A-4455-9790-61E36DF63AE9}" type="presParOf" srcId="{72A67CAE-F628-4D61-98C8-9C283AF578B7}" destId="{E741A4BE-6F86-4C22-BA17-4C512A3C2848}" srcOrd="3" destOrd="0" presId="urn:microsoft.com/office/officeart/2017/3/layout/HorizontalLabelsTimeline"/>
    <dgm:cxn modelId="{5B3F2F77-4A6A-423A-8297-B6F14D50B0F1}" type="presParOf" srcId="{72A67CAE-F628-4D61-98C8-9C283AF578B7}" destId="{D5E85221-09FE-4903-8D21-1D62C7C68210}" srcOrd="4" destOrd="0" presId="urn:microsoft.com/office/officeart/2017/3/layout/HorizontalLabelsTimeline"/>
    <dgm:cxn modelId="{94843428-0733-4AA3-BEB8-976BC3EE6BDF}" type="presParOf" srcId="{3A73F783-16B1-456A-9A66-ECE59C7D710B}" destId="{FDEDE1E4-F7E4-4CD5-8EB1-3B34CB634BA3}" srcOrd="5" destOrd="0" presId="urn:microsoft.com/office/officeart/2017/3/layout/HorizontalLabelsTimeline"/>
    <dgm:cxn modelId="{D0137914-B778-451A-A073-A5EC3A7E5149}" type="presParOf" srcId="{3A73F783-16B1-456A-9A66-ECE59C7D710B}" destId="{3715CF4C-FE7D-47F9-9959-AFF78A7DCA82}" srcOrd="6" destOrd="0" presId="urn:microsoft.com/office/officeart/2017/3/layout/HorizontalLabelsTimeline"/>
    <dgm:cxn modelId="{8FD96343-D2A3-4379-857C-CD19903CE5DB}" type="presParOf" srcId="{3715CF4C-FE7D-47F9-9959-AFF78A7DCA82}" destId="{E6EDA929-C149-4D17-9E94-E65CCF069779}" srcOrd="0" destOrd="0" presId="urn:microsoft.com/office/officeart/2017/3/layout/HorizontalLabelsTimeline"/>
    <dgm:cxn modelId="{696AC021-1A96-42A6-AF57-A35CE044E828}" type="presParOf" srcId="{3715CF4C-FE7D-47F9-9959-AFF78A7DCA82}" destId="{C7631859-46B9-464B-B59F-692AF6C278EF}" srcOrd="1" destOrd="0" presId="urn:microsoft.com/office/officeart/2017/3/layout/HorizontalLabelsTimeline"/>
    <dgm:cxn modelId="{78309533-5315-4E93-B377-00CFD6841DAC}" type="presParOf" srcId="{C7631859-46B9-464B-B59F-692AF6C278EF}" destId="{A7493CD5-9961-4B7A-B2C2-4F728E193090}" srcOrd="0" destOrd="0" presId="urn:microsoft.com/office/officeart/2017/3/layout/HorizontalLabelsTimeline"/>
    <dgm:cxn modelId="{8D7D3EDE-DC3A-41A5-B79B-BD45CD5E2B2B}" type="presParOf" srcId="{C7631859-46B9-464B-B59F-692AF6C278EF}" destId="{74F64372-3BC3-451B-B008-BE7DD088DE09}" srcOrd="1" destOrd="0" presId="urn:microsoft.com/office/officeart/2017/3/layout/HorizontalLabelsTimeline"/>
    <dgm:cxn modelId="{073D87D9-4513-4576-829F-593E13E3A88E}" type="presParOf" srcId="{3715CF4C-FE7D-47F9-9959-AFF78A7DCA82}" destId="{C3D86B1E-0048-4A36-A893-E2EF1B994481}" srcOrd="2" destOrd="0" presId="urn:microsoft.com/office/officeart/2017/3/layout/HorizontalLabelsTimeline"/>
    <dgm:cxn modelId="{34EFFBCA-0AF1-4CA1-A4FE-02EE72447B16}" type="presParOf" srcId="{3715CF4C-FE7D-47F9-9959-AFF78A7DCA82}" destId="{17F65686-1262-49AC-B430-CDC2876DEAF6}" srcOrd="3" destOrd="0" presId="urn:microsoft.com/office/officeart/2017/3/layout/HorizontalLabelsTimeline"/>
    <dgm:cxn modelId="{61428D75-7168-46E1-A7BB-4EE4FAD1F608}" type="presParOf" srcId="{3715CF4C-FE7D-47F9-9959-AFF78A7DCA82}" destId="{27F3915D-91AE-4CFC-8C79-6FAC8D108A63}" srcOrd="4" destOrd="0" presId="urn:microsoft.com/office/officeart/2017/3/layout/HorizontalLabelsTimeline"/>
    <dgm:cxn modelId="{5A3C8C96-6E46-4DEC-A615-2879BDC5EDA4}" type="presParOf" srcId="{3A73F783-16B1-456A-9A66-ECE59C7D710B}" destId="{11E640B9-8FA4-4C1D-BEA2-38552016A839}" srcOrd="7" destOrd="0" presId="urn:microsoft.com/office/officeart/2017/3/layout/HorizontalLabelsTimeline"/>
    <dgm:cxn modelId="{6B951292-F982-4102-A97D-A8F53A7D9BAA}" type="presParOf" srcId="{3A73F783-16B1-456A-9A66-ECE59C7D710B}" destId="{D2D73FA6-D0A2-49A5-B5E9-BBCABA93AD4E}" srcOrd="8" destOrd="0" presId="urn:microsoft.com/office/officeart/2017/3/layout/HorizontalLabelsTimeline"/>
    <dgm:cxn modelId="{CCD5B9B6-3484-4C64-9B25-197B2A1CB646}" type="presParOf" srcId="{D2D73FA6-D0A2-49A5-B5E9-BBCABA93AD4E}" destId="{71297AB4-9667-46E5-8E78-4436B3B36E70}" srcOrd="0" destOrd="0" presId="urn:microsoft.com/office/officeart/2017/3/layout/HorizontalLabelsTimeline"/>
    <dgm:cxn modelId="{4D0A9BEB-CC27-463B-85D9-B5071F4EB75A}" type="presParOf" srcId="{D2D73FA6-D0A2-49A5-B5E9-BBCABA93AD4E}" destId="{37E8CEAB-E9AF-4A16-8FB4-06C97D1CD3F4}" srcOrd="1" destOrd="0" presId="urn:microsoft.com/office/officeart/2017/3/layout/HorizontalLabelsTimeline"/>
    <dgm:cxn modelId="{B96311C1-5A71-431B-B026-1C6641FEC14C}" type="presParOf" srcId="{37E8CEAB-E9AF-4A16-8FB4-06C97D1CD3F4}" destId="{B5E7E719-8638-4D0B-949B-EAF7C4A02FB4}" srcOrd="0" destOrd="0" presId="urn:microsoft.com/office/officeart/2017/3/layout/HorizontalLabelsTimeline"/>
    <dgm:cxn modelId="{B3F39043-BD40-4BE3-8929-57E05B5A0C04}" type="presParOf" srcId="{37E8CEAB-E9AF-4A16-8FB4-06C97D1CD3F4}" destId="{61EEA659-0070-47C1-A1AD-28BA0F16407E}" srcOrd="1" destOrd="0" presId="urn:microsoft.com/office/officeart/2017/3/layout/HorizontalLabelsTimeline"/>
    <dgm:cxn modelId="{F35251AE-5350-4D75-84A4-E63484EA73D9}" type="presParOf" srcId="{D2D73FA6-D0A2-49A5-B5E9-BBCABA93AD4E}" destId="{9E6E5861-4063-4A61-996A-CE68022731BB}" srcOrd="2" destOrd="0" presId="urn:microsoft.com/office/officeart/2017/3/layout/HorizontalLabelsTimeline"/>
    <dgm:cxn modelId="{027E393F-DE56-4A02-B93D-620D4FB05AB7}" type="presParOf" srcId="{D2D73FA6-D0A2-49A5-B5E9-BBCABA93AD4E}" destId="{34C3DF94-A88A-4C9E-B7AA-102728A6AA46}" srcOrd="3" destOrd="0" presId="urn:microsoft.com/office/officeart/2017/3/layout/HorizontalLabelsTimeline"/>
    <dgm:cxn modelId="{33D97ECF-3FFE-4E16-B910-187F12C0D9DB}" type="presParOf" srcId="{D2D73FA6-D0A2-49A5-B5E9-BBCABA93AD4E}" destId="{A2AD12E0-B474-4065-82C6-ADF67DEEE78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64B7A-2A9D-4A09-A107-FA4FD9984F1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AE57D3-2B31-40DC-8D8E-C1C9BA898C17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Conocer los conceptos</a:t>
          </a:r>
          <a:r>
            <a:rPr lang="es-ES" sz="2300" kern="1200" dirty="0">
              <a:latin typeface="Calibri Light" panose="020F0302020204030204"/>
            </a:rPr>
            <a:t> fundamentales</a:t>
          </a:r>
          <a:r>
            <a:rPr lang="es-ES" sz="2300" kern="1200" dirty="0"/>
            <a:t> de la programación funcional</a:t>
          </a:r>
          <a:endParaRPr lang="en-US" sz="2300" kern="1200" dirty="0"/>
        </a:p>
      </dsp:txBody>
      <dsp:txXfrm>
        <a:off x="383617" y="1447754"/>
        <a:ext cx="2847502" cy="1768010"/>
      </dsp:txXfrm>
    </dsp:sp>
    <dsp:sp modelId="{B20B2030-7D53-4B51-8AD9-65D45A1F553F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7C6D62-8AB0-4E27-9FD6-B6CB133C194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Aplicar la programación funcional a </a:t>
          </a:r>
          <a:r>
            <a:rPr lang="es-ES" sz="2300" kern="1200" dirty="0" err="1"/>
            <a:t>javascript</a:t>
          </a:r>
          <a:endParaRPr lang="en-US" sz="2300" kern="1200" dirty="0" err="1"/>
        </a:p>
      </dsp:txBody>
      <dsp:txXfrm>
        <a:off x="3998355" y="1447754"/>
        <a:ext cx="2847502" cy="1768010"/>
      </dsp:txXfrm>
    </dsp:sp>
    <dsp:sp modelId="{88951B67-D852-4622-BA20-55120339D21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CFCEB-4E55-4297-AD1C-276F8CACB9D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Realizar</a:t>
          </a:r>
          <a:r>
            <a:rPr lang="es-ES" sz="2300" kern="1200" dirty="0">
              <a:latin typeface="Calibri Light" panose="020F0302020204030204"/>
            </a:rPr>
            <a:t> varias prácticas donde aplicar los conceptos aprendidos</a:t>
          </a:r>
          <a:endParaRPr lang="en-US" sz="23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5D73-3775-4065-98F9-3A33C1AB02D1}">
      <dsp:nvSpPr>
        <dsp:cNvPr id="0" name=""/>
        <dsp:cNvSpPr/>
      </dsp:nvSpPr>
      <dsp:spPr>
        <a:xfrm>
          <a:off x="765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D31D7-6207-4E7A-9F20-99F9BA2A69C2}">
      <dsp:nvSpPr>
        <dsp:cNvPr id="0" name=""/>
        <dsp:cNvSpPr/>
      </dsp:nvSpPr>
      <dsp:spPr>
        <a:xfrm>
          <a:off x="765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kern="1200"/>
            <a:t>Paradigma clásico : Suele enlazar sentencias , ejecutar código de forma secuencial (de arriba hacia abajo). Denominado programación imperativa.</a:t>
          </a:r>
          <a:endParaRPr lang="en-US" sz="1500" kern="1200"/>
        </a:p>
      </dsp:txBody>
      <dsp:txXfrm>
        <a:off x="765914" y="2363023"/>
        <a:ext cx="4320000" cy="648000"/>
      </dsp:txXfrm>
    </dsp:sp>
    <dsp:sp modelId="{4258B26E-FE81-4BA4-A94D-4C4C3E2523BF}">
      <dsp:nvSpPr>
        <dsp:cNvPr id="0" name=""/>
        <dsp:cNvSpPr/>
      </dsp:nvSpPr>
      <dsp:spPr>
        <a:xfrm>
          <a:off x="765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D113D-9626-46DE-8775-DD4677B5D9A3}">
      <dsp:nvSpPr>
        <dsp:cNvPr id="0" name=""/>
        <dsp:cNvSpPr/>
      </dsp:nvSpPr>
      <dsp:spPr>
        <a:xfrm>
          <a:off x="5841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F49E-8DE1-4217-ABCA-DE4A81233FED}">
      <dsp:nvSpPr>
        <dsp:cNvPr id="0" name=""/>
        <dsp:cNvSpPr/>
      </dsp:nvSpPr>
      <dsp:spPr>
        <a:xfrm>
          <a:off x="5841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kern="1200"/>
            <a:t>Paradigma funcional (Programación funcional): Uso de funciones para evitar cualquier posible efecto secundario.</a:t>
          </a:r>
          <a:endParaRPr lang="en-US" sz="1500" kern="1200"/>
        </a:p>
      </dsp:txBody>
      <dsp:txXfrm>
        <a:off x="5841914" y="2363023"/>
        <a:ext cx="4320000" cy="648000"/>
      </dsp:txXfrm>
    </dsp:sp>
    <dsp:sp modelId="{1C1A3F67-7254-4BA2-B99F-B9A8FA370E63}">
      <dsp:nvSpPr>
        <dsp:cNvPr id="0" name=""/>
        <dsp:cNvSpPr/>
      </dsp:nvSpPr>
      <dsp:spPr>
        <a:xfrm>
          <a:off x="5841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Código mas límpio, modularizable y testeable.</a:t>
          </a:r>
          <a:endParaRPr lang="en-US" sz="1200" kern="1200"/>
        </a:p>
      </dsp:txBody>
      <dsp:txXfrm>
        <a:off x="5841914" y="3065525"/>
        <a:ext cx="4320000" cy="393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65DEA-7D03-4CA6-BC2E-1E7E69663DD6}">
      <dsp:nvSpPr>
        <dsp:cNvPr id="0" name=""/>
        <dsp:cNvSpPr/>
      </dsp:nvSpPr>
      <dsp:spPr>
        <a:xfrm>
          <a:off x="0" y="2197100"/>
          <a:ext cx="935610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3EB3-8F9E-4137-9825-4A6ECB4227C5}">
      <dsp:nvSpPr>
        <dsp:cNvPr id="0" name=""/>
        <dsp:cNvSpPr/>
      </dsp:nvSpPr>
      <dsp:spPr>
        <a:xfrm>
          <a:off x="191507" y="1362202"/>
          <a:ext cx="2741777" cy="5273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1930</a:t>
          </a:r>
        </a:p>
      </dsp:txBody>
      <dsp:txXfrm>
        <a:off x="191507" y="1362202"/>
        <a:ext cx="2741777" cy="527304"/>
      </dsp:txXfrm>
    </dsp:sp>
    <dsp:sp modelId="{9A84816F-6F1E-4237-B2B3-2AFEC487A9B0}">
      <dsp:nvSpPr>
        <dsp:cNvPr id="0" name=""/>
        <dsp:cNvSpPr/>
      </dsp:nvSpPr>
      <dsp:spPr>
        <a:xfrm>
          <a:off x="191507" y="200073"/>
          <a:ext cx="2741777" cy="11621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Alonzo Church desarrolló Lambda Calculus que es un sistema para expresar la computación mediante funciones. Son las bases de la programación funcional.</a:t>
          </a:r>
        </a:p>
      </dsp:txBody>
      <dsp:txXfrm>
        <a:off x="191507" y="200073"/>
        <a:ext cx="2741777" cy="1162128"/>
      </dsp:txXfrm>
    </dsp:sp>
    <dsp:sp modelId="{98EDEB8B-EC05-4F27-8894-D293372E68E5}">
      <dsp:nvSpPr>
        <dsp:cNvPr id="0" name=""/>
        <dsp:cNvSpPr/>
      </dsp:nvSpPr>
      <dsp:spPr>
        <a:xfrm>
          <a:off x="1562396" y="1889506"/>
          <a:ext cx="0" cy="307594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06DAC-D991-4C63-89EF-7CDACEE48D07}">
      <dsp:nvSpPr>
        <dsp:cNvPr id="0" name=""/>
        <dsp:cNvSpPr/>
      </dsp:nvSpPr>
      <dsp:spPr>
        <a:xfrm>
          <a:off x="1749336" y="2504694"/>
          <a:ext cx="2741777" cy="52730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1950</a:t>
          </a:r>
        </a:p>
      </dsp:txBody>
      <dsp:txXfrm>
        <a:off x="1749336" y="2504694"/>
        <a:ext cx="2741777" cy="527304"/>
      </dsp:txXfrm>
    </dsp:sp>
    <dsp:sp modelId="{14C69FF2-7039-4AE3-AE49-5C2A9013B7F7}">
      <dsp:nvSpPr>
        <dsp:cNvPr id="0" name=""/>
        <dsp:cNvSpPr/>
      </dsp:nvSpPr>
      <dsp:spPr>
        <a:xfrm>
          <a:off x="1749336" y="3031998"/>
          <a:ext cx="2741777" cy="796888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LISP: </a:t>
          </a:r>
          <a:r>
            <a:rPr lang="en-US" sz="1300" kern="1200" dirty="0" err="1"/>
            <a:t>Unos</a:t>
          </a:r>
          <a:r>
            <a:rPr lang="en-US" sz="1300" kern="1200" dirty="0"/>
            <a:t> de </a:t>
          </a:r>
          <a:r>
            <a:rPr lang="en-US" sz="1300" kern="1200" dirty="0" err="1"/>
            <a:t>los</a:t>
          </a:r>
          <a:r>
            <a:rPr lang="en-US" sz="1300" kern="1200" dirty="0"/>
            <a:t> </a:t>
          </a:r>
          <a:r>
            <a:rPr lang="en-US" sz="1300" kern="1200" dirty="0" err="1"/>
            <a:t>primeros</a:t>
          </a:r>
          <a:r>
            <a:rPr lang="en-US" sz="1300" kern="1200" dirty="0"/>
            <a:t> </a:t>
          </a:r>
          <a:r>
            <a:rPr lang="en-US" sz="1300" kern="1200" dirty="0" err="1"/>
            <a:t>lenguajes</a:t>
          </a:r>
          <a:r>
            <a:rPr lang="en-US" sz="1300" kern="1200" dirty="0"/>
            <a:t> </a:t>
          </a:r>
          <a:r>
            <a:rPr lang="en-US" sz="1300" kern="1200" dirty="0" err="1"/>
            <a:t>en</a:t>
          </a:r>
          <a:r>
            <a:rPr lang="en-US" sz="1300" kern="1200" dirty="0"/>
            <a:t> </a:t>
          </a:r>
          <a:r>
            <a:rPr lang="en-US" sz="1300" kern="1200" dirty="0" err="1"/>
            <a:t>adoptar</a:t>
          </a:r>
          <a:r>
            <a:rPr lang="en-US" sz="1300" kern="1200" dirty="0"/>
            <a:t> </a:t>
          </a:r>
          <a:r>
            <a:rPr lang="en-US" sz="1300" kern="1200" dirty="0" err="1"/>
            <a:t>los</a:t>
          </a:r>
          <a:r>
            <a:rPr lang="en-US" sz="1300" kern="1200" dirty="0"/>
            <a:t> </a:t>
          </a:r>
          <a:r>
            <a:rPr lang="en-US" sz="1300" kern="1200" dirty="0" err="1"/>
            <a:t>principios</a:t>
          </a:r>
          <a:r>
            <a:rPr lang="en-US" sz="1300" kern="1200" dirty="0"/>
            <a:t> de la </a:t>
          </a:r>
          <a:r>
            <a:rPr lang="en-US" sz="1300" kern="1200" dirty="0" err="1"/>
            <a:t>programación</a:t>
          </a:r>
          <a:r>
            <a:rPr lang="en-US" sz="1300" kern="1200" dirty="0"/>
            <a:t> </a:t>
          </a:r>
          <a:r>
            <a:rPr lang="en-US" sz="1300" kern="1200" dirty="0" err="1"/>
            <a:t>funcional</a:t>
          </a:r>
          <a:r>
            <a:rPr lang="en-US" sz="1300" kern="1200" dirty="0"/>
            <a:t>.</a:t>
          </a:r>
        </a:p>
      </dsp:txBody>
      <dsp:txXfrm>
        <a:off x="1749336" y="3031998"/>
        <a:ext cx="2741777" cy="796888"/>
      </dsp:txXfrm>
    </dsp:sp>
    <dsp:sp modelId="{D8C3D4C8-A42B-46E3-A9B2-42F26850BBD8}">
      <dsp:nvSpPr>
        <dsp:cNvPr id="0" name=""/>
        <dsp:cNvSpPr/>
      </dsp:nvSpPr>
      <dsp:spPr>
        <a:xfrm>
          <a:off x="3120225" y="2197099"/>
          <a:ext cx="0" cy="307594"/>
        </a:xfrm>
        <a:prstGeom prst="line">
          <a:avLst/>
        </a:pr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F0683-9ACE-403A-9C04-B9140587D2A2}">
      <dsp:nvSpPr>
        <dsp:cNvPr id="0" name=""/>
        <dsp:cNvSpPr/>
      </dsp:nvSpPr>
      <dsp:spPr>
        <a:xfrm rot="2700000">
          <a:off x="1528217" y="2162921"/>
          <a:ext cx="68357" cy="683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28687-EA48-4318-B27A-80EC362CBBDB}">
      <dsp:nvSpPr>
        <dsp:cNvPr id="0" name=""/>
        <dsp:cNvSpPr/>
      </dsp:nvSpPr>
      <dsp:spPr>
        <a:xfrm rot="2700000">
          <a:off x="3086046" y="2162921"/>
          <a:ext cx="68357" cy="68357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6D42-8EAF-4841-88D6-EBAEA88677C9}">
      <dsp:nvSpPr>
        <dsp:cNvPr id="0" name=""/>
        <dsp:cNvSpPr/>
      </dsp:nvSpPr>
      <dsp:spPr>
        <a:xfrm>
          <a:off x="3307164" y="1362202"/>
          <a:ext cx="2741777" cy="52730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1970</a:t>
          </a:r>
        </a:p>
      </dsp:txBody>
      <dsp:txXfrm>
        <a:off x="3307164" y="1362202"/>
        <a:ext cx="2741777" cy="527304"/>
      </dsp:txXfrm>
    </dsp:sp>
    <dsp:sp modelId="{B13A0EB7-C82B-4AE7-AE9F-E553780FF57D}">
      <dsp:nvSpPr>
        <dsp:cNvPr id="0" name=""/>
        <dsp:cNvSpPr/>
      </dsp:nvSpPr>
      <dsp:spPr>
        <a:xfrm>
          <a:off x="3307164" y="382693"/>
          <a:ext cx="2741777" cy="97950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Meta – </a:t>
          </a:r>
          <a:r>
            <a:rPr lang="en-US" sz="1300" kern="1200" dirty="0" err="1"/>
            <a:t>Lenguaje</a:t>
          </a:r>
          <a:r>
            <a:rPr lang="en-US" sz="1300" kern="1200" dirty="0"/>
            <a:t>: </a:t>
          </a:r>
          <a:r>
            <a:rPr lang="en-US" sz="1300" kern="1200" dirty="0" err="1"/>
            <a:t>Influyente</a:t>
          </a:r>
          <a:r>
            <a:rPr lang="en-US" sz="1300" kern="1200" dirty="0"/>
            <a:t> </a:t>
          </a:r>
          <a:r>
            <a:rPr lang="en-US" sz="1300" kern="1200" dirty="0" err="1"/>
            <a:t>en</a:t>
          </a:r>
          <a:r>
            <a:rPr lang="en-US" sz="1300" kern="1200" dirty="0"/>
            <a:t> la </a:t>
          </a:r>
          <a:r>
            <a:rPr lang="en-US" sz="1300" kern="1200" dirty="0" err="1"/>
            <a:t>evolución</a:t>
          </a:r>
          <a:r>
            <a:rPr lang="en-US" sz="1300" kern="1200" dirty="0"/>
            <a:t> de la </a:t>
          </a:r>
          <a:r>
            <a:rPr lang="en-US" sz="1300" kern="1200" dirty="0" err="1"/>
            <a:t>programación</a:t>
          </a:r>
          <a:r>
            <a:rPr lang="en-US" sz="1300" kern="1200" dirty="0"/>
            <a:t> </a:t>
          </a:r>
          <a:r>
            <a:rPr lang="en-US" sz="1300" kern="1200" dirty="0" err="1"/>
            <a:t>funcional</a:t>
          </a:r>
          <a:r>
            <a:rPr lang="en-US" sz="1300" kern="1200" dirty="0"/>
            <a:t>. Introduce </a:t>
          </a:r>
          <a:r>
            <a:rPr lang="en-US" sz="1300" kern="1200" dirty="0" err="1"/>
            <a:t>el</a:t>
          </a:r>
          <a:r>
            <a:rPr lang="en-US" sz="1300" kern="1200" dirty="0"/>
            <a:t> </a:t>
          </a:r>
          <a:r>
            <a:rPr lang="en-US" sz="1300" kern="1200" dirty="0" err="1"/>
            <a:t>sistema</a:t>
          </a:r>
          <a:r>
            <a:rPr lang="en-US" sz="1300" kern="1200" dirty="0"/>
            <a:t> de </a:t>
          </a:r>
          <a:r>
            <a:rPr lang="en-US" sz="1300" kern="1200" dirty="0" err="1"/>
            <a:t>tipo</a:t>
          </a:r>
          <a:r>
            <a:rPr lang="en-US" sz="1300" kern="1200" dirty="0"/>
            <a:t> </a:t>
          </a:r>
          <a:r>
            <a:rPr lang="en-US" sz="1300" kern="1200" dirty="0" err="1"/>
            <a:t>polimórficos</a:t>
          </a:r>
          <a:r>
            <a:rPr lang="en-US" sz="1300" kern="1200" dirty="0"/>
            <a:t> y </a:t>
          </a:r>
          <a:r>
            <a:rPr lang="en-US" sz="1300" kern="1200" dirty="0" err="1"/>
            <a:t>el</a:t>
          </a:r>
          <a:r>
            <a:rPr lang="en-US" sz="1300" kern="1200" dirty="0"/>
            <a:t> </a:t>
          </a:r>
          <a:r>
            <a:rPr lang="en-US" sz="1300" kern="1200" dirty="0" err="1"/>
            <a:t>tipado</a:t>
          </a:r>
          <a:r>
            <a:rPr lang="en-US" sz="1300" kern="1200" dirty="0"/>
            <a:t>.</a:t>
          </a:r>
        </a:p>
      </dsp:txBody>
      <dsp:txXfrm>
        <a:off x="3307164" y="382693"/>
        <a:ext cx="2741777" cy="979508"/>
      </dsp:txXfrm>
    </dsp:sp>
    <dsp:sp modelId="{AF7326CC-802B-476A-B6B6-30D44462CF08}">
      <dsp:nvSpPr>
        <dsp:cNvPr id="0" name=""/>
        <dsp:cNvSpPr/>
      </dsp:nvSpPr>
      <dsp:spPr>
        <a:xfrm>
          <a:off x="4678053" y="1889506"/>
          <a:ext cx="0" cy="307594"/>
        </a:xfrm>
        <a:prstGeom prst="line">
          <a:avLst/>
        </a:pr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DA929-C149-4D17-9E94-E65CCF069779}">
      <dsp:nvSpPr>
        <dsp:cNvPr id="0" name=""/>
        <dsp:cNvSpPr/>
      </dsp:nvSpPr>
      <dsp:spPr>
        <a:xfrm>
          <a:off x="4864992" y="2504694"/>
          <a:ext cx="2741777" cy="52730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1990</a:t>
          </a:r>
        </a:p>
      </dsp:txBody>
      <dsp:txXfrm>
        <a:off x="4864992" y="2504694"/>
        <a:ext cx="2741777" cy="527304"/>
      </dsp:txXfrm>
    </dsp:sp>
    <dsp:sp modelId="{A7493CD5-9961-4B7A-B2C2-4F728E193090}">
      <dsp:nvSpPr>
        <dsp:cNvPr id="0" name=""/>
        <dsp:cNvSpPr/>
      </dsp:nvSpPr>
      <dsp:spPr>
        <a:xfrm>
          <a:off x="4864992" y="3031998"/>
          <a:ext cx="2741777" cy="979508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Haskell: </a:t>
          </a:r>
          <a:r>
            <a:rPr lang="en-US" sz="1300" kern="1200" dirty="0" err="1"/>
            <a:t>Lenguaje</a:t>
          </a:r>
          <a:r>
            <a:rPr lang="en-US" sz="1300" kern="1200" dirty="0"/>
            <a:t> </a:t>
          </a:r>
          <a:r>
            <a:rPr lang="en-US" sz="1300" kern="1200" dirty="0" err="1"/>
            <a:t>puramente</a:t>
          </a:r>
          <a:r>
            <a:rPr lang="en-US" sz="1300" kern="1200" dirty="0"/>
            <a:t> </a:t>
          </a:r>
          <a:r>
            <a:rPr lang="en-US" sz="1300" kern="1200" dirty="0" err="1"/>
            <a:t>funcional</a:t>
          </a:r>
          <a:r>
            <a:rPr lang="en-US" sz="1300" kern="1200" dirty="0"/>
            <a:t> , </a:t>
          </a:r>
          <a:r>
            <a:rPr lang="en-US" sz="1300" kern="1200" dirty="0" err="1"/>
            <a:t>conocido</a:t>
          </a:r>
          <a:r>
            <a:rPr lang="en-US" sz="1300" kern="1200" dirty="0"/>
            <a:t> </a:t>
          </a:r>
          <a:r>
            <a:rPr lang="en-US" sz="1300" kern="1200" dirty="0" err="1"/>
            <a:t>por</a:t>
          </a:r>
          <a:r>
            <a:rPr lang="en-US" sz="1300" kern="1200" dirty="0"/>
            <a:t> la </a:t>
          </a:r>
          <a:r>
            <a:rPr lang="en-US" sz="1300" kern="1200" dirty="0" err="1"/>
            <a:t>inmutabilidad</a:t>
          </a:r>
          <a:r>
            <a:rPr lang="en-US" sz="1300" kern="1200" dirty="0"/>
            <a:t> y la </a:t>
          </a:r>
          <a:r>
            <a:rPr lang="en-US" sz="1300" kern="1200" dirty="0" err="1"/>
            <a:t>evolución</a:t>
          </a:r>
          <a:r>
            <a:rPr lang="en-US" sz="1300" kern="1200" dirty="0"/>
            <a:t> </a:t>
          </a:r>
          <a:r>
            <a:rPr lang="en-US" sz="1300" kern="1200" dirty="0" err="1"/>
            <a:t>perezosa</a:t>
          </a:r>
          <a:r>
            <a:rPr lang="en-US" sz="1300" kern="1200" dirty="0"/>
            <a:t>.</a:t>
          </a:r>
        </a:p>
      </dsp:txBody>
      <dsp:txXfrm>
        <a:off x="4864992" y="3031998"/>
        <a:ext cx="2741777" cy="979508"/>
      </dsp:txXfrm>
    </dsp:sp>
    <dsp:sp modelId="{C3D86B1E-0048-4A36-A893-E2EF1B994481}">
      <dsp:nvSpPr>
        <dsp:cNvPr id="0" name=""/>
        <dsp:cNvSpPr/>
      </dsp:nvSpPr>
      <dsp:spPr>
        <a:xfrm>
          <a:off x="6235881" y="2197099"/>
          <a:ext cx="0" cy="307594"/>
        </a:xfrm>
        <a:prstGeom prst="line">
          <a:avLst/>
        </a:pr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1A4BE-6F86-4C22-BA17-4C512A3C2848}">
      <dsp:nvSpPr>
        <dsp:cNvPr id="0" name=""/>
        <dsp:cNvSpPr/>
      </dsp:nvSpPr>
      <dsp:spPr>
        <a:xfrm rot="2700000">
          <a:off x="4643874" y="2162921"/>
          <a:ext cx="68357" cy="6835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65686-1262-49AC-B430-CDC2876DEAF6}">
      <dsp:nvSpPr>
        <dsp:cNvPr id="0" name=""/>
        <dsp:cNvSpPr/>
      </dsp:nvSpPr>
      <dsp:spPr>
        <a:xfrm rot="2700000">
          <a:off x="6201703" y="2162921"/>
          <a:ext cx="68357" cy="68357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7AB4-9667-46E5-8E78-4436B3B36E70}">
      <dsp:nvSpPr>
        <dsp:cNvPr id="0" name=""/>
        <dsp:cNvSpPr/>
      </dsp:nvSpPr>
      <dsp:spPr>
        <a:xfrm>
          <a:off x="6422821" y="1362202"/>
          <a:ext cx="2741777" cy="52730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2000</a:t>
          </a:r>
        </a:p>
      </dsp:txBody>
      <dsp:txXfrm>
        <a:off x="6422821" y="1362202"/>
        <a:ext cx="2741777" cy="527304"/>
      </dsp:txXfrm>
    </dsp:sp>
    <dsp:sp modelId="{B5E7E719-8638-4D0B-949B-EAF7C4A02FB4}">
      <dsp:nvSpPr>
        <dsp:cNvPr id="0" name=""/>
        <dsp:cNvSpPr/>
      </dsp:nvSpPr>
      <dsp:spPr>
        <a:xfrm>
          <a:off x="6422821" y="851"/>
          <a:ext cx="2741777" cy="136135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 general </a:t>
          </a:r>
          <a:r>
            <a:rPr lang="en-US" sz="1300" kern="1200" dirty="0" err="1"/>
            <a:t>en</a:t>
          </a:r>
          <a:r>
            <a:rPr lang="en-US" sz="1300" kern="1200" dirty="0"/>
            <a:t> </a:t>
          </a:r>
          <a:r>
            <a:rPr lang="en-US" sz="1300" kern="1200" dirty="0" err="1"/>
            <a:t>siglo</a:t>
          </a:r>
          <a:r>
            <a:rPr lang="en-US" sz="1300" kern="1200" dirty="0"/>
            <a:t> XXI la </a:t>
          </a:r>
          <a:r>
            <a:rPr lang="en-US" sz="1300" kern="1200" dirty="0" err="1"/>
            <a:t>programación</a:t>
          </a:r>
          <a:r>
            <a:rPr lang="en-US" sz="1300" kern="1200" dirty="0"/>
            <a:t> </a:t>
          </a:r>
          <a:r>
            <a:rPr lang="en-US" sz="1300" kern="1200" dirty="0" err="1"/>
            <a:t>funcional</a:t>
          </a:r>
          <a:r>
            <a:rPr lang="en-US" sz="1300" kern="1200" dirty="0"/>
            <a:t> ha </a:t>
          </a:r>
          <a:r>
            <a:rPr lang="en-US" sz="1300" kern="1200" dirty="0" err="1"/>
            <a:t>ganado</a:t>
          </a:r>
          <a:r>
            <a:rPr lang="en-US" sz="1300" kern="1200" dirty="0"/>
            <a:t> auge gracias a </a:t>
          </a:r>
          <a:r>
            <a:rPr lang="en-US" sz="1300" kern="1200" dirty="0" err="1"/>
            <a:t>conceptos</a:t>
          </a:r>
          <a:r>
            <a:rPr lang="en-US" sz="1300" kern="1200" dirty="0"/>
            <a:t> </a:t>
          </a:r>
          <a:r>
            <a:rPr lang="en-US" sz="1300" kern="1200" dirty="0" err="1"/>
            <a:t>como</a:t>
          </a:r>
          <a:r>
            <a:rPr lang="en-US" sz="1300" kern="1200" dirty="0"/>
            <a:t> </a:t>
          </a:r>
          <a:r>
            <a:rPr lang="en-US" sz="1300" kern="1200" dirty="0" err="1"/>
            <a:t>funciones</a:t>
          </a:r>
          <a:r>
            <a:rPr lang="en-US" sz="1300" kern="1200" dirty="0"/>
            <a:t> de </a:t>
          </a:r>
          <a:r>
            <a:rPr lang="en-US" sz="1300" kern="1200" dirty="0" err="1"/>
            <a:t>primera</a:t>
          </a:r>
          <a:r>
            <a:rPr lang="en-US" sz="1300" kern="1200" dirty="0"/>
            <a:t> </a:t>
          </a:r>
          <a:r>
            <a:rPr lang="en-US" sz="1300" kern="1200" dirty="0" err="1"/>
            <a:t>clase</a:t>
          </a:r>
          <a:r>
            <a:rPr lang="en-US" sz="1300" kern="1200" dirty="0"/>
            <a:t> , </a:t>
          </a:r>
          <a:r>
            <a:rPr lang="en-US" sz="1300" kern="1200" dirty="0" err="1"/>
            <a:t>inmutabilidad</a:t>
          </a:r>
          <a:r>
            <a:rPr lang="en-US" sz="1300" kern="1200" dirty="0"/>
            <a:t> o </a:t>
          </a:r>
          <a:r>
            <a:rPr lang="en-US" sz="1300" kern="1200" dirty="0" err="1"/>
            <a:t>programación</a:t>
          </a:r>
          <a:r>
            <a:rPr lang="en-US" sz="1300" kern="1200" dirty="0"/>
            <a:t> </a:t>
          </a:r>
          <a:r>
            <a:rPr lang="en-US" sz="1300" kern="1200" dirty="0" err="1"/>
            <a:t>depurativa</a:t>
          </a:r>
          <a:r>
            <a:rPr lang="en-US" sz="1300" kern="1200" dirty="0"/>
            <a:t>.</a:t>
          </a:r>
        </a:p>
      </dsp:txBody>
      <dsp:txXfrm>
        <a:off x="6422821" y="851"/>
        <a:ext cx="2741777" cy="1361350"/>
      </dsp:txXfrm>
    </dsp:sp>
    <dsp:sp modelId="{9E6E5861-4063-4A61-996A-CE68022731BB}">
      <dsp:nvSpPr>
        <dsp:cNvPr id="0" name=""/>
        <dsp:cNvSpPr/>
      </dsp:nvSpPr>
      <dsp:spPr>
        <a:xfrm>
          <a:off x="7793710" y="1889506"/>
          <a:ext cx="0" cy="307594"/>
        </a:xfrm>
        <a:prstGeom prst="line">
          <a:avLst/>
        </a:pr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3DF94-A88A-4C9E-B7AA-102728A6AA46}">
      <dsp:nvSpPr>
        <dsp:cNvPr id="0" name=""/>
        <dsp:cNvSpPr/>
      </dsp:nvSpPr>
      <dsp:spPr>
        <a:xfrm rot="2700000">
          <a:off x="7759531" y="2162921"/>
          <a:ext cx="68357" cy="683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s-ES" sz="2800">
                <a:cs typeface="Calibri Light"/>
              </a:rPr>
              <a:t>PROGRAMACIÓN FUNCIONAL</a:t>
            </a:r>
            <a:br>
              <a:rPr lang="es-ES" sz="2800">
                <a:cs typeface="Calibri Light"/>
              </a:rPr>
            </a:br>
            <a:r>
              <a:rPr lang="es-ES" sz="2800">
                <a:cs typeface="Calibri Light"/>
              </a:rPr>
              <a:t>APLICADA A JAVASCRIPT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0EC87B6-0FCF-7C55-4B8E-54CF267EE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51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C4FC5-DC7A-C05E-0E8D-07692A50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3. Expresiones sobre instrucciones: Las expresiones representan los valores y las transformaciones , el objetivo es que el código sea más claro y conciso.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EA2F6A7-D724-129A-10B9-A9ACEDAA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723984"/>
            <a:ext cx="6389346" cy="341934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36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D09557C-D372-B9DB-F5B7-D27A138E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48554"/>
            <a:ext cx="4408730" cy="245279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0F9A7-A195-506E-51EC-FA74C773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57" y="2533475"/>
            <a:ext cx="5219307" cy="1519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cs typeface="Calibri" panose="020F0502020204030204"/>
              </a:rPr>
              <a:t>4. Transparencia referencial: Una misma función devuelve el mismo resultado siempre ante los mismos argumentos: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00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0D4C019-2911-0610-0228-E1BE3031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70" y="704504"/>
            <a:ext cx="917046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F2FDC-274D-4AA5-E3DE-A58DCDA7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400">
                <a:cs typeface="Calibri" panose="020F0502020204030204"/>
              </a:rPr>
              <a:t>5. Evaluación perezosa (Lazy evaluation): Este principio consiste en que las expresiones no se evaluen hasta que no se necesario. Este principio no es aplicable a lenguajes como Javascript o Java pero se puede aplicar utilizando generadores de evaluación perezosa: </a:t>
            </a:r>
          </a:p>
        </p:txBody>
      </p:sp>
    </p:spTree>
    <p:extLst>
      <p:ext uri="{BB962C8B-B14F-4D97-AF65-F5344CB8AC3E}">
        <p14:creationId xmlns:p14="http://schemas.microsoft.com/office/powerpoint/2010/main" val="136022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BAA46-3EA1-62CB-77E6-367D9163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>
                <a:solidFill>
                  <a:schemeClr val="tx2"/>
                </a:solidFill>
                <a:cs typeface="Calibri" panose="020F0502020204030204"/>
              </a:rPr>
              <a:t>6. Recursión: Técnica para lograr la repetición y ciclos sin utilizar bucles.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2"/>
                </a:solidFill>
                <a:cs typeface="Calibri" panose="020F0502020204030204"/>
              </a:rPr>
              <a:t>¿Que obtenemos con la recursión?:</a:t>
            </a:r>
          </a:p>
          <a:p>
            <a:r>
              <a:rPr lang="es-ES" sz="1600" dirty="0">
                <a:solidFill>
                  <a:schemeClr val="tx2"/>
                </a:solidFill>
                <a:cs typeface="Calibri" panose="020F0502020204030204"/>
              </a:rPr>
              <a:t>Código más claro. Eliminar bucles encadenados.</a:t>
            </a:r>
          </a:p>
          <a:p>
            <a:r>
              <a:rPr lang="es-ES" sz="1600" dirty="0">
                <a:solidFill>
                  <a:schemeClr val="tx2"/>
                </a:solidFill>
                <a:cs typeface="Calibri" panose="020F0502020204030204"/>
              </a:rPr>
              <a:t>Permite reducir el número de variables y estados.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2"/>
                </a:solidFill>
                <a:cs typeface="Calibri" panose="020F0502020204030204"/>
              </a:rPr>
              <a:t>En algunos casos, con lenguajes fuera de la programación funcional (como por ejemplo </a:t>
            </a:r>
            <a:r>
              <a:rPr lang="es-ES" sz="1600" dirty="0" err="1">
                <a:solidFill>
                  <a:schemeClr val="tx2"/>
                </a:solidFill>
                <a:cs typeface="Calibri" panose="020F0502020204030204"/>
              </a:rPr>
              <a:t>Javascript</a:t>
            </a:r>
            <a:r>
              <a:rPr lang="es-ES" sz="1600" dirty="0">
                <a:solidFill>
                  <a:schemeClr val="tx2"/>
                </a:solidFill>
                <a:cs typeface="Calibri" panose="020F0502020204030204"/>
              </a:rPr>
              <a:t>), es necesario utilizar bucles.</a:t>
            </a:r>
          </a:p>
          <a:p>
            <a:pPr marL="0" indent="0">
              <a:buNone/>
            </a:pPr>
            <a:endParaRPr lang="es-ES" sz="1600">
              <a:solidFill>
                <a:schemeClr val="tx2"/>
              </a:solidFill>
              <a:cs typeface="Calibri" panose="020F0502020204030204"/>
            </a:endParaRPr>
          </a:p>
          <a:p>
            <a:endParaRPr lang="es-ES" sz="1600">
              <a:solidFill>
                <a:schemeClr val="tx2"/>
              </a:solidFill>
              <a:cs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B87FDF-83D7-E28C-816D-83FB84B7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1950087"/>
            <a:ext cx="6588369" cy="29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24B38-1888-1F70-D1D6-6E3AABC8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7. Funciones puras: Sin efectos secundarios , mismo resultado para los mismos datos de entrada. Facilitan la predictibilidad del programa y las pruebas unitarias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6487B37-5288-E092-E364-C5C6535D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290029"/>
            <a:ext cx="5468112" cy="2237806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63B8564-4B6D-E526-9D8F-7049FE0B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01372"/>
            <a:ext cx="5468112" cy="20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8A74C8-2195-EAE6-E007-87E75938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200">
                <a:cs typeface="Calibri" panose="020F0502020204030204"/>
              </a:rPr>
              <a:t>8. Interferencia de tipos: Deducir el tipo de una variable en tiempo de ejecución sin que el programador lo indique explícitimente.</a:t>
            </a:r>
          </a:p>
          <a:p>
            <a:pPr marL="0" indent="0">
              <a:buNone/>
            </a:pPr>
            <a:r>
              <a:rPr lang="es-ES" sz="1200">
                <a:cs typeface="Calibri" panose="020F0502020204030204"/>
              </a:rPr>
              <a:t>En Javascript , al ser un lenguaje de programación de tipo dinámicos, las variables no están asociadas a un tipo específico de datos.</a:t>
            </a:r>
          </a:p>
          <a:p>
            <a:pPr marL="0" indent="0">
              <a:buNone/>
            </a:pPr>
            <a:r>
              <a:rPr lang="es-ES" sz="1200">
                <a:cs typeface="Calibri" panose="020F0502020204030204"/>
              </a:rPr>
              <a:t>Pero vamos a utilizar un ejemplo en typescript , donde ya se introducesn un sistema de tipos estáticos que se validan en tiempo de compilación: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F4A0ADA-6B6C-0BCE-E4A4-C154035F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06366"/>
            <a:ext cx="10917936" cy="39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6437464-4035-647C-B10A-0615FC24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1223148"/>
            <a:ext cx="4555700" cy="148435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7AD8506-F686-C0CD-1141-88CC06729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3951981"/>
            <a:ext cx="4555700" cy="188138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890E9-64B7-A37F-1C9A-79521688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9. Expresividad y concisión: Conseguir los mismo resultados pero con menos líneas de código.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2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5D7B8-C569-5600-3D5B-76AA2B9C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4400" dirty="0">
                <a:cs typeface="Calibri" panose="020F0502020204030204"/>
              </a:rPr>
              <a:t>CONCEPTOS BÁSICOS DE JAVASCRIPT FUNCIONAL</a:t>
            </a:r>
          </a:p>
          <a:p>
            <a:pPr marL="0" indent="0">
              <a:buNone/>
            </a:pPr>
            <a:endParaRPr lang="es-E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71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9C67CE-AB18-A83A-DBF3-D5EF4FA3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9401456" cy="3446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Ámbitos</a:t>
            </a:r>
            <a:r>
              <a:rPr lang="en-US" sz="7200" dirty="0">
                <a:solidFill>
                  <a:schemeClr val="bg1"/>
                </a:solidFill>
              </a:rPr>
              <a:t> , </a:t>
            </a:r>
            <a:r>
              <a:rPr lang="en-US" sz="7200" dirty="0" err="1">
                <a:solidFill>
                  <a:schemeClr val="bg1"/>
                </a:solidFill>
              </a:rPr>
              <a:t>Contexto</a:t>
            </a:r>
            <a:r>
              <a:rPr lang="en-US" sz="7200" dirty="0">
                <a:solidFill>
                  <a:schemeClr val="bg1"/>
                </a:solidFill>
              </a:rPr>
              <a:t> y </a:t>
            </a:r>
            <a:r>
              <a:rPr lang="en-US" sz="7200" dirty="0" err="1">
                <a:solidFill>
                  <a:schemeClr val="bg1"/>
                </a:solidFill>
              </a:rPr>
              <a:t>declaración</a:t>
            </a:r>
            <a:r>
              <a:rPr lang="en-US" sz="7200" dirty="0">
                <a:solidFill>
                  <a:schemeClr val="bg1"/>
                </a:solidFill>
              </a:rPr>
              <a:t> de variables </a:t>
            </a:r>
            <a:r>
              <a:rPr lang="en-US" sz="7200" dirty="0" err="1">
                <a:solidFill>
                  <a:schemeClr val="bg1"/>
                </a:solidFill>
              </a:rPr>
              <a:t>en</a:t>
            </a:r>
            <a:r>
              <a:rPr lang="en-US" sz="7200" dirty="0">
                <a:solidFill>
                  <a:schemeClr val="bg1"/>
                </a:solidFill>
              </a:rPr>
              <a:t> JS</a:t>
            </a:r>
            <a:endParaRPr lang="en-US" sz="7200" kern="1200" dirty="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24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7BCC5-506D-F855-E51C-EAB76B52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117574"/>
            <a:ext cx="5278066" cy="6192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700" dirty="0">
                <a:cs typeface="Calibri"/>
              </a:rPr>
              <a:t>ÁMBITO: En cualquier leguaje de programación determina en que partes de un programa puede ser usado una variable , objeto o función(entidades).</a:t>
            </a:r>
          </a:p>
          <a:p>
            <a:pPr marL="0" indent="0">
              <a:buNone/>
            </a:pPr>
            <a:r>
              <a:rPr lang="es-ES" sz="1700" dirty="0">
                <a:cs typeface="Calibri"/>
              </a:rPr>
              <a:t>Tipos: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700" b="1" dirty="0">
                <a:cs typeface="Calibri"/>
              </a:rPr>
              <a:t>Ámbito global:</a:t>
            </a:r>
            <a:r>
              <a:rPr lang="es-ES" sz="1700" dirty="0">
                <a:cs typeface="Calibri"/>
              </a:rPr>
              <a:t> Variables definidas fuera de las funciones y que se encuentran disponibles dentro de estas. Problemático y provoca efectos secundarios: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700" b="1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700" b="1" dirty="0">
                <a:cs typeface="Calibri"/>
              </a:rPr>
              <a:t>Ámbito de función</a:t>
            </a:r>
            <a:r>
              <a:rPr lang="es-ES" sz="1700" dirty="0">
                <a:cs typeface="Calibri"/>
              </a:rPr>
              <a:t>: Declarar variables dentro de una función , que no pueden ser accedidas desde fuera de la función. Es más seguro: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7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572FB78-2860-0AFF-9331-1A07DC2F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68721"/>
            <a:ext cx="4397433" cy="13450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B8EF5A8-A112-2723-EE56-9C05D93D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275981"/>
            <a:ext cx="4395569" cy="13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7A3A3BF-E08D-9AC8-82F5-17B03C7C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952" b="4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E0D99A-234A-EA0F-6215-DD048BA2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Objetivos del taller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6" name="Marcador de contenido 2">
            <a:extLst>
              <a:ext uri="{FF2B5EF4-FFF2-40B4-BE49-F238E27FC236}">
                <a16:creationId xmlns:a16="http://schemas.microsoft.com/office/drawing/2014/main" id="{4969796F-F4AE-7084-764C-CC43E65C5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925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75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4F561-E83A-9B1B-7CC7-75522ABB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31"/>
            <a:ext cx="10515600" cy="5656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cs typeface="Calibri"/>
              </a:rPr>
              <a:t>Ámbito de bloque: Desde EM6 podemos declarar variables que solo son disponibles dentro de un </a:t>
            </a:r>
            <a:r>
              <a:rPr lang="es-ES" dirty="0" err="1">
                <a:cs typeface="Calibri"/>
              </a:rPr>
              <a:t>if</a:t>
            </a:r>
            <a:r>
              <a:rPr lang="es-ES" dirty="0">
                <a:cs typeface="Calibri"/>
              </a:rPr>
              <a:t> , </a:t>
            </a:r>
            <a:r>
              <a:rPr lang="es-ES" dirty="0" err="1">
                <a:cs typeface="Calibri"/>
              </a:rPr>
              <a:t>while</a:t>
            </a:r>
            <a:r>
              <a:rPr lang="es-ES" dirty="0">
                <a:cs typeface="Calibri"/>
              </a:rPr>
              <a:t> , </a:t>
            </a:r>
            <a:r>
              <a:rPr lang="es-ES" dirty="0" err="1">
                <a:cs typeface="Calibri"/>
              </a:rPr>
              <a:t>for</a:t>
            </a:r>
            <a:r>
              <a:rPr lang="es-ES" dirty="0">
                <a:cs typeface="Calibri"/>
              </a:rPr>
              <a:t> o switch. Importante declarar las variables como </a:t>
            </a:r>
            <a:r>
              <a:rPr lang="es-ES" dirty="0" err="1">
                <a:cs typeface="Calibri"/>
              </a:rPr>
              <a:t>let</a:t>
            </a:r>
            <a:r>
              <a:rPr lang="es-ES" dirty="0">
                <a:cs typeface="Calibri"/>
              </a:rPr>
              <a:t> o </a:t>
            </a:r>
            <a:r>
              <a:rPr lang="es-ES" dirty="0" err="1">
                <a:cs typeface="Calibri"/>
              </a:rPr>
              <a:t>const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dirty="0">
              <a:cs typeface="Calibri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0C7A347-41D3-B26A-F6AD-AB77B179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9" y="1950794"/>
            <a:ext cx="7482213" cy="40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DDB969-9E00-988F-C34E-2D77398D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379953"/>
            <a:ext cx="4777381" cy="39283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9CE63-015E-5CDB-CA66-521CA70D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b="1" dirty="0">
                <a:cs typeface="Calibri"/>
              </a:rPr>
              <a:t>PRÁCTICA </a:t>
            </a:r>
            <a:r>
              <a:rPr lang="es-ES" sz="3200" b="1">
                <a:cs typeface="Calibri"/>
              </a:rPr>
              <a:t>Múltiplos</a:t>
            </a:r>
            <a:endParaRPr lang="es-ES" sz="32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Corregir el siguiente código para que muestre por consola [10,20,30,40]</a:t>
            </a: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36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4BEFA-4A86-AF09-F99D-04BEA0F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dirty="0">
                <a:cs typeface="Calibri"/>
              </a:rPr>
              <a:t>Contexto : </a:t>
            </a:r>
            <a:r>
              <a:rPr lang="es-ES" dirty="0">
                <a:cs typeface="Calibri"/>
              </a:rPr>
              <a:t>Se refiere al ámbito de ejecución de una variable.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Dos tipos: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Contexto de ejecución: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Calibri"/>
                <a:cs typeface="Calibri"/>
              </a:rPr>
              <a:t> El entorno donde se ejecuta el código JS.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Calibri"/>
                <a:cs typeface="Calibri"/>
              </a:rPr>
              <a:t>Por ejemplo cada vez que se ejecuta una función se crea un nuevo contexto.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Calibri"/>
                <a:cs typeface="Calibri"/>
              </a:rPr>
              <a:t> Almacena información sobre las variables , su ámbito , funciones disponibles.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/>
              </a:rPr>
              <a:t>Contexto de '</a:t>
            </a:r>
            <a:r>
              <a:rPr lang="es-ES" err="1">
                <a:ea typeface="Calibri"/>
                <a:cs typeface="Calibri"/>
              </a:rPr>
              <a:t>this</a:t>
            </a:r>
            <a:r>
              <a:rPr lang="es-ES" dirty="0">
                <a:ea typeface="Calibri"/>
                <a:cs typeface="Calibri"/>
              </a:rPr>
              <a:t>':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Calibri"/>
                <a:cs typeface="Calibri"/>
              </a:rPr>
              <a:t>Se refiere al objeto al cual pertenece la función 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Calibri"/>
                <a:cs typeface="Calibri"/>
              </a:rPr>
              <a:t>Por ejemplo </a:t>
            </a:r>
            <a:r>
              <a:rPr lang="es-ES" dirty="0" err="1">
                <a:ea typeface="Calibri"/>
                <a:cs typeface="Calibri"/>
              </a:rPr>
              <a:t>window</a:t>
            </a:r>
            <a:r>
              <a:rPr lang="es-ES" dirty="0">
                <a:ea typeface="Calibri"/>
                <a:cs typeface="Calibri"/>
              </a:rPr>
              <a:t> en un navegador.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03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8E1D69-BEF7-F69C-1290-83D144D9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87154"/>
            <a:ext cx="10872172" cy="279217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E7A14-BB54-29EE-6010-6F437D1B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192" y="3998019"/>
            <a:ext cx="9660609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b="1" dirty="0">
                <a:ea typeface="Calibri"/>
                <a:cs typeface="Calibri"/>
              </a:rPr>
              <a:t>Declaración de variables:</a:t>
            </a:r>
          </a:p>
          <a:p>
            <a:r>
              <a:rPr lang="es-ES" sz="2000" dirty="0">
                <a:ea typeface="Calibri"/>
                <a:cs typeface="Calibri"/>
              </a:rPr>
              <a:t>Var: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 dirty="0">
                <a:ea typeface="Calibri"/>
                <a:cs typeface="Calibri"/>
              </a:rPr>
              <a:t>Tiene ámbito de función.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 dirty="0">
                <a:ea typeface="Calibri"/>
                <a:cs typeface="Calibri"/>
              </a:rPr>
              <a:t>Puede ser reasignada y actualizada.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 dirty="0">
                <a:ea typeface="Calibri"/>
                <a:cs typeface="Calibri"/>
              </a:rPr>
              <a:t>Se suele declarar al </a:t>
            </a:r>
            <a:r>
              <a:rPr lang="es-ES" sz="2000" dirty="0" err="1">
                <a:ea typeface="Calibri"/>
                <a:cs typeface="Calibri"/>
              </a:rPr>
              <a:t>incio</a:t>
            </a:r>
            <a:r>
              <a:rPr lang="es-ES" sz="2000" dirty="0">
                <a:ea typeface="Calibri"/>
                <a:cs typeface="Calibri"/>
              </a:rPr>
              <a:t> de la función o del ámbito.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5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500">
              <a:ea typeface="Calibri"/>
              <a:cs typeface="Calibri"/>
            </a:endParaRPr>
          </a:p>
          <a:p>
            <a:endParaRPr lang="es-ES" sz="1500">
              <a:ea typeface="Calibri"/>
              <a:cs typeface="Calibri"/>
            </a:endParaRPr>
          </a:p>
          <a:p>
            <a:endParaRPr lang="es-ES" sz="1500">
              <a:ea typeface="Calibri"/>
              <a:cs typeface="Calibri"/>
            </a:endParaRPr>
          </a:p>
          <a:p>
            <a:endParaRPr lang="es-E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3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5E874310-C8E3-439B-DEB3-D55D2CD4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11665"/>
            <a:ext cx="9875259" cy="17528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63B29-642C-6E81-FF9E-08DDCB8C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436" y="382182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>
                <a:ea typeface="Calibri"/>
                <a:cs typeface="Calibri"/>
              </a:rPr>
              <a:t>Let: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Introducida en ES6.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Tiene ámbito de bloque.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Puede ser reasignada pero no actualizada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69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BB1F120-753A-6E06-5E10-00D68081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24" y="3965951"/>
            <a:ext cx="3836894" cy="1515097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89EC1-EFA3-EFA1-4A21-D807ED76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>
                <a:ea typeface="Calibri"/>
                <a:cs typeface="Calibri"/>
              </a:rPr>
              <a:t>Const: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Introducido en ES6.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Tiene ámbito de bloque.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No puede ser reasignado ni actualizada.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92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F1FA0-0AC0-F8AE-8D39-7B528A09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>
                <a:ea typeface="Calibri"/>
                <a:cs typeface="Calibri"/>
              </a:rPr>
              <a:t>Clausure: Funciones que permiten acceder a las variables de su entorno</a:t>
            </a:r>
          </a:p>
          <a:p>
            <a:endParaRPr lang="es-ES" sz="2200">
              <a:ea typeface="Calibri"/>
              <a:cs typeface="Calibri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AD25F879-24A3-A8B2-ED13-E17C5174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79"/>
            <a:ext cx="6903720" cy="53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1DA4F-6B31-785C-7880-C86271E9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ea typeface="Calibri"/>
                <a:cs typeface="Calibri"/>
              </a:rPr>
              <a:t>Practica de variables:</a:t>
            </a:r>
          </a:p>
          <a:p>
            <a:r>
              <a:rPr lang="es-ES" sz="2000" dirty="0">
                <a:ea typeface="Calibri"/>
                <a:cs typeface="Calibri"/>
              </a:rPr>
              <a:t>Crear una función clausure contador.</a:t>
            </a:r>
          </a:p>
          <a:p>
            <a:r>
              <a:rPr lang="es-ES" sz="2000" dirty="0">
                <a:ea typeface="Calibri"/>
                <a:cs typeface="Calibri"/>
              </a:rPr>
              <a:t>Crear una variable </a:t>
            </a:r>
            <a:r>
              <a:rPr lang="es-ES" sz="2000" dirty="0" err="1">
                <a:ea typeface="Calibri"/>
                <a:cs typeface="Calibri"/>
              </a:rPr>
              <a:t>let</a:t>
            </a:r>
            <a:r>
              <a:rPr lang="es-ES" sz="2000" dirty="0">
                <a:ea typeface="Calibri"/>
                <a:cs typeface="Calibri"/>
              </a:rPr>
              <a:t> que acceda al contador.</a:t>
            </a:r>
          </a:p>
          <a:p>
            <a:r>
              <a:rPr lang="es-ES" sz="2000" dirty="0">
                <a:ea typeface="Calibri"/>
                <a:cs typeface="Calibri"/>
              </a:rPr>
              <a:t>Dentro de la función clausure , tres funciones:</a:t>
            </a:r>
          </a:p>
          <a:p>
            <a:pPr lvl="1"/>
            <a:r>
              <a:rPr lang="es-ES" sz="2000" dirty="0" err="1">
                <a:ea typeface="Calibri"/>
                <a:cs typeface="Calibri"/>
              </a:rPr>
              <a:t>GetContador</a:t>
            </a:r>
            <a:r>
              <a:rPr lang="es-ES" sz="2000" dirty="0">
                <a:ea typeface="Calibri"/>
                <a:cs typeface="Calibri"/>
              </a:rPr>
              <a:t>: Devuelve el valor del contador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s-ES" sz="2000" dirty="0" err="1">
                <a:ea typeface="Calibri"/>
                <a:cs typeface="Calibri"/>
              </a:rPr>
              <a:t>IncremetarContador</a:t>
            </a:r>
            <a:r>
              <a:rPr lang="es-ES" sz="2000" dirty="0">
                <a:ea typeface="Calibri"/>
                <a:cs typeface="Calibri"/>
              </a:rPr>
              <a:t>: Aumentar el valor del contador.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s-ES" sz="2000" dirty="0">
                <a:ea typeface="Calibri"/>
                <a:cs typeface="Calibri"/>
              </a:rPr>
              <a:t>Disminuir el valor del contador: Disminuye el valor del contador siempre que sea mayor de 0.</a:t>
            </a:r>
          </a:p>
          <a:p>
            <a:pPr marL="342900" lvl="1" indent="-342900"/>
            <a:r>
              <a:rPr lang="es-ES" sz="2000" dirty="0">
                <a:ea typeface="Calibri"/>
                <a:cs typeface="Calibri"/>
              </a:rPr>
              <a:t>En un fichero </a:t>
            </a:r>
            <a:r>
              <a:rPr lang="es-ES" sz="2000" dirty="0" err="1">
                <a:ea typeface="Calibri"/>
                <a:cs typeface="Calibri"/>
              </a:rPr>
              <a:t>html</a:t>
            </a:r>
            <a:r>
              <a:rPr lang="es-ES" sz="2000" dirty="0">
                <a:ea typeface="Calibri"/>
                <a:cs typeface="Calibri"/>
              </a:rPr>
              <a:t> crear tres botones que accedan a cada una de estas funciones y se muestre el resultado.</a:t>
            </a:r>
          </a:p>
          <a:p>
            <a:pPr marL="342900" lvl="1" indent="-342900"/>
            <a:endParaRPr lang="es-ES" sz="2000" dirty="0">
              <a:ea typeface="Calibri"/>
              <a:cs typeface="Calibri"/>
            </a:endParaRPr>
          </a:p>
          <a:p>
            <a:endParaRPr lang="es-ES" sz="2000">
              <a:ea typeface="Calibri"/>
              <a:cs typeface="Calibri"/>
            </a:endParaRPr>
          </a:p>
          <a:p>
            <a:endParaRPr lang="es-ES" sz="2000">
              <a:ea typeface="Calibri"/>
              <a:cs typeface="Calibri"/>
            </a:endParaRPr>
          </a:p>
          <a:p>
            <a:pPr lvl="1"/>
            <a:endParaRPr lang="es-ES" sz="2000">
              <a:ea typeface="Calibri"/>
              <a:cs typeface="Calibri"/>
            </a:endParaRPr>
          </a:p>
          <a:p>
            <a:pPr lvl="1"/>
            <a:endParaRPr lang="es-E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34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9C67CE-AB18-A83A-DBF3-D5EF4FA3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 de primera clase</a:t>
            </a:r>
          </a:p>
        </p:txBody>
      </p:sp>
    </p:spTree>
    <p:extLst>
      <p:ext uri="{BB962C8B-B14F-4D97-AF65-F5344CB8AC3E}">
        <p14:creationId xmlns:p14="http://schemas.microsoft.com/office/powerpoint/2010/main" val="383789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E0F98-CB17-CD71-071D-20684F5052DC}"/>
              </a:ext>
            </a:extLst>
          </p:cNvPr>
          <p:cNvSpPr>
            <a:spLocks/>
          </p:cNvSpPr>
          <p:nvPr/>
        </p:nvSpPr>
        <p:spPr>
          <a:xfrm>
            <a:off x="643467" y="1072603"/>
            <a:ext cx="7621774" cy="4548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Es la capacidad de tratar a las funciones como valores de primera clase.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¿Cuáles son los valores de primera clase en </a:t>
            </a:r>
            <a:r>
              <a:rPr lang="es-ES" kern="1200" dirty="0" err="1">
                <a:latin typeface="+mn-lt"/>
                <a:ea typeface="+mn-ea"/>
                <a:cs typeface="Calibri" panose="020F0502020204030204"/>
              </a:rPr>
              <a:t>javascript</a:t>
            </a: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?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Funciones: 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endParaRPr lang="es-ES" dirty="0"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Objetos: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endParaRPr lang="es-ES" dirty="0"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Cadenas: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endParaRPr lang="es-ES" dirty="0"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Números: </a:t>
            </a: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endParaRPr lang="es-ES" dirty="0"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 err="1">
                <a:latin typeface="+mn-lt"/>
                <a:ea typeface="+mn-ea"/>
                <a:cs typeface="Calibri" panose="020F0502020204030204"/>
              </a:rPr>
              <a:t>Boolean</a:t>
            </a: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: </a:t>
            </a:r>
            <a:endParaRPr lang="es-ES" dirty="0"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endParaRPr lang="es-ES" kern="1200" dirty="0">
              <a:latin typeface="+mn-lt"/>
              <a:cs typeface="Calibri" panose="020F0502020204030204"/>
            </a:endParaRPr>
          </a:p>
          <a:p>
            <a:pPr defTabSz="612648">
              <a:spcAft>
                <a:spcPts val="600"/>
              </a:spcAft>
            </a:pPr>
            <a:r>
              <a:rPr lang="es-ES" kern="1200" dirty="0" err="1">
                <a:latin typeface="+mn-lt"/>
                <a:ea typeface="+mn-ea"/>
                <a:cs typeface="Calibri" panose="020F0502020204030204"/>
              </a:rPr>
              <a:t>Null</a:t>
            </a: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 y </a:t>
            </a:r>
            <a:r>
              <a:rPr lang="es-ES" kern="1200" dirty="0" err="1">
                <a:latin typeface="+mn-lt"/>
                <a:ea typeface="+mn-ea"/>
                <a:cs typeface="Calibri" panose="020F0502020204030204"/>
              </a:rPr>
              <a:t>undefined</a:t>
            </a:r>
            <a:r>
              <a:rPr lang="es-ES" kern="1200" dirty="0">
                <a:latin typeface="+mn-lt"/>
                <a:ea typeface="+mn-ea"/>
                <a:cs typeface="Calibri" panose="020F0502020204030204"/>
              </a:rPr>
              <a:t>:</a:t>
            </a:r>
            <a:r>
              <a:rPr lang="es-ES" sz="1600" kern="1200" dirty="0">
                <a:latin typeface="+mn-lt"/>
                <a:ea typeface="+mn-ea"/>
                <a:cs typeface="Calibri" panose="020F0502020204030204"/>
              </a:rPr>
              <a:t> </a:t>
            </a:r>
            <a:endParaRPr lang="es-ES" sz="1600" dirty="0">
              <a:cs typeface="Calibri" panose="020F0502020204030204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047A1C-50D7-7753-8D87-9C50F21F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91" y="1829567"/>
            <a:ext cx="2665450" cy="3773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A02A47-44FD-3F33-B997-548DE3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095" y="2468967"/>
            <a:ext cx="2661437" cy="2422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F58ABF-08D8-0438-5AF5-09A61BCC2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246" y="3188733"/>
            <a:ext cx="2658718" cy="3299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904802-4685-0FD7-60B1-804CA0D1E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82" y="3911902"/>
            <a:ext cx="1072161" cy="2577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E04E2B-FEBA-068D-7EDB-EB406371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804" y="4615921"/>
            <a:ext cx="1308718" cy="2425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53647D-078B-FB71-0A56-C173D21B9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7895" y="5244322"/>
            <a:ext cx="1589613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83FD2A7-33CB-2972-8AC1-05F64256E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8751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76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4E45D-477B-6AB4-99D7-4EE8760E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¿Qué podemos hacer con las funciones de primera clase?</a:t>
            </a:r>
            <a:endParaRPr lang="es-ES" dirty="0"/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Asignar funciones a variables.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Pasar funciones como argumentos.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Devolver funciones desde otra función.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Funciones como propiedades de objetos.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Funciones flecha (Arrow </a:t>
            </a:r>
            <a:r>
              <a:rPr lang="es-ES" dirty="0" err="1">
                <a:cs typeface="Calibri" panose="020F0502020204030204"/>
              </a:rPr>
              <a:t>Functions</a:t>
            </a:r>
            <a:r>
              <a:rPr lang="es-ES" dirty="0">
                <a:cs typeface="Calibri" panose="020F0502020204030204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02392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53C0-5A33-B96E-C9DC-366315D2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7337" cy="4360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800" dirty="0">
                <a:cs typeface="Calibri"/>
              </a:rPr>
              <a:t>Practica 1:</a:t>
            </a:r>
          </a:p>
          <a:p>
            <a:pPr marL="514350" indent="-514350">
              <a:buAutoNum type="arabicPeriod"/>
            </a:pPr>
            <a:r>
              <a:rPr lang="es-ES" sz="1800" dirty="0">
                <a:cs typeface="Calibri"/>
              </a:rPr>
              <a:t>Crear un fichero </a:t>
            </a:r>
            <a:r>
              <a:rPr lang="es-ES" sz="1800" dirty="0" err="1">
                <a:cs typeface="Calibri"/>
              </a:rPr>
              <a:t>html</a:t>
            </a:r>
            <a:r>
              <a:rPr lang="es-ES" sz="1800" dirty="0">
                <a:cs typeface="Calibri"/>
              </a:rPr>
              <a:t>.</a:t>
            </a:r>
          </a:p>
          <a:p>
            <a:pPr marL="514350" indent="-514350">
              <a:buAutoNum type="arabicPeriod"/>
            </a:pPr>
            <a:r>
              <a:rPr lang="es-ES" sz="1800" dirty="0">
                <a:cs typeface="Calibri"/>
              </a:rPr>
              <a:t>Crear una carpeta scripts y dentro un fichero 'practica1.js'.</a:t>
            </a:r>
          </a:p>
          <a:p>
            <a:pPr marL="514350" indent="-514350">
              <a:buAutoNum type="arabicPeriod"/>
            </a:pPr>
            <a:r>
              <a:rPr lang="es-ES" sz="1800" dirty="0">
                <a:cs typeface="Calibri"/>
              </a:rPr>
              <a:t>Convertir la siguiente función tradicional en una función flecha y asignarla a una constante:</a:t>
            </a:r>
            <a:endParaRPr lang="es-ES" sz="1800" dirty="0">
              <a:ea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es-ES" sz="1800">
              <a:cs typeface="Calibri"/>
            </a:endParaRPr>
          </a:p>
          <a:p>
            <a:pPr marL="514350" indent="-514350">
              <a:buAutoNum type="arabicPeriod"/>
            </a:pPr>
            <a:endParaRPr lang="es-ES" sz="1800">
              <a:cs typeface="Calibri"/>
            </a:endParaRPr>
          </a:p>
          <a:p>
            <a:pPr marL="514350" indent="-514350">
              <a:buAutoNum type="arabicPeriod"/>
            </a:pPr>
            <a:endParaRPr lang="es-ES" sz="1800">
              <a:cs typeface="Calibri"/>
            </a:endParaRPr>
          </a:p>
          <a:p>
            <a:pPr marL="514350" indent="-514350">
              <a:buAutoNum type="arabicPeriod"/>
            </a:pPr>
            <a:r>
              <a:rPr lang="es-ES" sz="1800" dirty="0">
                <a:cs typeface="Calibri"/>
              </a:rPr>
              <a:t>En fichero </a:t>
            </a:r>
            <a:r>
              <a:rPr lang="es-ES" sz="1800" err="1">
                <a:cs typeface="Calibri"/>
              </a:rPr>
              <a:t>html</a:t>
            </a:r>
            <a:r>
              <a:rPr lang="es-ES" sz="1800" dirty="0">
                <a:cs typeface="Calibri"/>
              </a:rPr>
              <a:t> crear dos input  , un </a:t>
            </a:r>
            <a:r>
              <a:rPr lang="es-ES" sz="1800" err="1">
                <a:cs typeface="Calibri"/>
              </a:rPr>
              <a:t>boton</a:t>
            </a:r>
            <a:r>
              <a:rPr lang="es-ES" sz="1800" dirty="0">
                <a:cs typeface="Calibri"/>
              </a:rPr>
              <a:t> y un </a:t>
            </a:r>
            <a:r>
              <a:rPr lang="es-ES" sz="1800" err="1">
                <a:cs typeface="Calibri"/>
              </a:rPr>
              <a:t>parrafo</a:t>
            </a:r>
            <a:r>
              <a:rPr lang="es-ES" sz="1800" dirty="0">
                <a:cs typeface="Calibri"/>
              </a:rPr>
              <a:t> para mostrar el resultado de la multiplicación.</a:t>
            </a:r>
          </a:p>
          <a:p>
            <a:pPr marL="0" indent="0">
              <a:buNone/>
            </a:pPr>
            <a:r>
              <a:rPr lang="es-ES" sz="1800" b="1" dirty="0">
                <a:ea typeface="Calibri"/>
                <a:cs typeface="Calibri"/>
              </a:rPr>
              <a:t>TIP</a:t>
            </a:r>
            <a:endParaRPr lang="es-E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800" dirty="0">
                <a:ea typeface="Calibri"/>
                <a:cs typeface="Calibri"/>
              </a:rPr>
              <a:t>Ejemplo de función flecha:</a:t>
            </a:r>
            <a:r>
              <a:rPr lang="es-ES" sz="1800" b="1" dirty="0">
                <a:ea typeface="Calibri" panose="020F0502020204030204"/>
                <a:cs typeface="Calibri"/>
              </a:rPr>
              <a:t> </a:t>
            </a:r>
            <a:r>
              <a:rPr lang="es-ES" sz="1800" i="1" err="1">
                <a:ea typeface="Calibri" panose="020F0502020204030204"/>
                <a:cs typeface="Calibri"/>
              </a:rPr>
              <a:t>const</a:t>
            </a:r>
            <a:r>
              <a:rPr lang="es-ES" sz="1800" i="1" dirty="0">
                <a:ea typeface="Calibri" panose="020F0502020204030204"/>
                <a:cs typeface="Calibri"/>
              </a:rPr>
              <a:t> algo = (</a:t>
            </a:r>
            <a:r>
              <a:rPr lang="es-ES" sz="1800" i="1" err="1">
                <a:ea typeface="Calibri" panose="020F0502020204030204"/>
                <a:cs typeface="Calibri"/>
              </a:rPr>
              <a:t>x,y</a:t>
            </a:r>
            <a:r>
              <a:rPr lang="es-ES" sz="1800" i="1" dirty="0">
                <a:ea typeface="Calibri" panose="020F0502020204030204"/>
                <a:cs typeface="Calibri"/>
              </a:rPr>
              <a:t>) =&gt; x – y ;</a:t>
            </a:r>
          </a:p>
          <a:p>
            <a:pPr marL="0" indent="0">
              <a:buNone/>
            </a:pPr>
            <a:endParaRPr lang="es-ES" sz="1800">
              <a:ea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es-ES" sz="1800">
              <a:ea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es-ES" sz="1800">
              <a:ea typeface="Calibri" panose="020F0502020204030204"/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3E6373-47BB-DB01-C592-C16290EA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37" y="3619983"/>
            <a:ext cx="4067921" cy="87457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66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B101A-A551-39F7-C75F-5BCF1C19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Variante 1 :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Crear una función genérica llamada operar.</a:t>
            </a:r>
            <a:endParaRPr lang="es-ES" dirty="0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Esa función debe recibir como parámetro una función (en este caso multiplicar) y los dos valores que se van a  multiplicar.</a:t>
            </a:r>
          </a:p>
          <a:p>
            <a:pPr marL="0" indent="0">
              <a:buNone/>
            </a:pPr>
            <a:endParaRPr lang="es-E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627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9C67CE-AB18-A83A-DBF3-D5EF4FA3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puras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9973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E1141-2365-BD3E-1C35-AEDE3DBC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cs typeface="Calibri"/>
              </a:rPr>
              <a:t>¿Qué son las funciones puras?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cs typeface="Calibri"/>
              </a:rPr>
              <a:t>El resultado de la función viene determinado únicamente por sus argumentos.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>
                <a:cs typeface="Calibri"/>
              </a:rPr>
              <a:t>No tiene efectos secundarios.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dirty="0">
              <a:cs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E14DA99B-17AD-26A1-D768-E00DEE13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6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3E5FB-34B8-2049-FC49-007CC5F9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483" y="804672"/>
            <a:ext cx="6816941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  <a:cs typeface="Calibri"/>
              </a:rPr>
              <a:t>¿Cuáles son los benéficos de las funciones puras?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El retorno de la función depende únicamente de los argumentos.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Fáciles de probar porque no depende de estados externos.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El código es más fácil de reutilizar.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Más fácil de refactorizar al no preocuparse por efectos secundarios.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Se favorece el desarrollo de código paralelo al no depender de estados mutables.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Se benefician de técnicas de </a:t>
            </a:r>
            <a:r>
              <a:rPr lang="es-ES" sz="1800" dirty="0" err="1">
                <a:solidFill>
                  <a:schemeClr val="tx2"/>
                </a:solidFill>
                <a:cs typeface="Calibri"/>
              </a:rPr>
              <a:t>memorizacion</a:t>
            </a:r>
            <a:r>
              <a:rPr lang="es-ES" sz="1800" dirty="0">
                <a:solidFill>
                  <a:schemeClr val="tx2"/>
                </a:solidFill>
                <a:cs typeface="Calibri"/>
              </a:rPr>
              <a:t> y rendimiento.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>
              <a:solidFill>
                <a:schemeClr val="tx2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800">
              <a:solidFill>
                <a:schemeClr val="tx2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s-E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36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Practica 2: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Crear un fichero index.html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Una carpeta 'scripts' con el fichero 'practica02.js'</a:t>
            </a:r>
            <a:endParaRPr lang="es-ES" dirty="0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Utilizando los principios de programación funcional: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s-ES" dirty="0">
                <a:cs typeface="Calibri" panose="020F0502020204030204"/>
              </a:rPr>
              <a:t>Crear un input que pida al usuario el radio de un </a:t>
            </a:r>
            <a:r>
              <a:rPr lang="es-ES">
                <a:cs typeface="Calibri" panose="020F0502020204030204"/>
              </a:rPr>
              <a:t>circulo</a:t>
            </a:r>
            <a:r>
              <a:rPr lang="es-ES" dirty="0">
                <a:cs typeface="Calibri" panose="020F0502020204030204"/>
              </a:rPr>
              <a:t>.</a:t>
            </a:r>
            <a:endParaRPr lang="es-ES" dirty="0">
              <a:ea typeface="Calibri"/>
              <a:cs typeface="Calibri" panose="020F0502020204030204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 panose="020F0502020204030204"/>
              </a:rPr>
              <a:t>Mediante un botón Calcular el área del círculo.</a:t>
            </a:r>
            <a:endParaRPr lang="es-ES" dirty="0">
              <a:cs typeface="Calibri" panose="020F0502020204030204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s-ES" dirty="0">
                <a:ea typeface="Calibri"/>
                <a:cs typeface="Calibri" panose="020F0502020204030204"/>
              </a:rPr>
              <a:t>Mostar el resultado en pantalla.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TIPS:</a:t>
            </a:r>
          </a:p>
          <a:p>
            <a:pPr marL="0" indent="0">
              <a:buNone/>
            </a:pPr>
            <a:r>
              <a:rPr lang="es-ES" sz="1600" b="1" dirty="0">
                <a:cs typeface="Calibri" panose="020F0502020204030204"/>
              </a:rPr>
              <a:t>Radio del circulo </a:t>
            </a:r>
            <a:r>
              <a:rPr lang="es-ES" sz="1600" dirty="0">
                <a:cs typeface="Calibri" panose="020F0502020204030204"/>
              </a:rPr>
              <a:t>= </a:t>
            </a:r>
            <a:r>
              <a:rPr lang="es-ES" sz="1600" dirty="0">
                <a:ea typeface="+mn-lt"/>
                <a:cs typeface="+mn-lt"/>
              </a:rPr>
              <a:t>pi multiplicado por el radio al cuadrado </a:t>
            </a:r>
            <a:r>
              <a:rPr lang="es-ES" sz="1600" b="1" dirty="0">
                <a:ea typeface="+mn-lt"/>
                <a:cs typeface="+mn-lt"/>
              </a:rPr>
              <a:t>(A = π r²)</a:t>
            </a:r>
            <a:r>
              <a:rPr lang="es-ES" sz="1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sz="1600" b="1" dirty="0">
                <a:ea typeface="Calibri"/>
                <a:cs typeface="Calibri" panose="020F0502020204030204"/>
              </a:rPr>
              <a:t>Obtener π en JS = </a:t>
            </a:r>
            <a:r>
              <a:rPr lang="es-ES" sz="1600" dirty="0" err="1">
                <a:ea typeface="+mn-lt"/>
                <a:cs typeface="+mn-lt"/>
              </a:rPr>
              <a:t>Math.PI</a:t>
            </a:r>
            <a:endParaRPr lang="es-E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b="1" dirty="0">
                <a:ea typeface="Calibri"/>
                <a:cs typeface="Calibri"/>
              </a:rPr>
              <a:t>Elevar al cuadrado en JS</a:t>
            </a:r>
            <a:r>
              <a:rPr lang="es-ES" sz="1600" dirty="0">
                <a:ea typeface="Calibri"/>
                <a:cs typeface="Calibri"/>
              </a:rPr>
              <a:t> = </a:t>
            </a:r>
            <a:r>
              <a:rPr lang="es-ES" sz="1600" dirty="0" err="1">
                <a:ea typeface="+mn-lt"/>
                <a:cs typeface="+mn-lt"/>
              </a:rPr>
              <a:t>Math.pow</a:t>
            </a:r>
            <a:r>
              <a:rPr lang="es-ES" sz="1600" dirty="0">
                <a:ea typeface="+mn-lt"/>
                <a:cs typeface="+mn-lt"/>
              </a:rPr>
              <a:t>(radio, 2)</a:t>
            </a:r>
            <a:endParaRPr lang="es-E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932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9C67CE-AB18-A83A-DBF3-D5EF4FA3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Inmutabilidad</a:t>
            </a:r>
            <a:endParaRPr lang="es-E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5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2111F-20CE-5A2B-61E5-1DAC63A1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u="sng" dirty="0">
                <a:ea typeface="Calibri" panose="020F0502020204030204"/>
                <a:cs typeface="Calibri" panose="020F0502020204030204"/>
              </a:rPr>
              <a:t>¿Qué es la inmutabilidad?</a:t>
            </a:r>
          </a:p>
          <a:p>
            <a:pPr marL="0" indent="0">
              <a:buNone/>
            </a:pPr>
            <a:r>
              <a:rPr lang="es-ES" b="1" dirty="0">
                <a:ea typeface="Calibri" panose="020F0502020204030204"/>
                <a:cs typeface="Calibri" panose="020F0502020204030204"/>
              </a:rPr>
              <a:t>Como </a:t>
            </a:r>
            <a:r>
              <a:rPr lang="es-ES" b="1" i="1" dirty="0">
                <a:ea typeface="Calibri" panose="020F0502020204030204"/>
                <a:cs typeface="Calibri" panose="020F0502020204030204"/>
              </a:rPr>
              <a:t>concepto</a:t>
            </a:r>
            <a:r>
              <a:rPr lang="es-ES" b="1" dirty="0">
                <a:ea typeface="Calibri" panose="020F0502020204030204"/>
                <a:cs typeface="Calibri" panose="020F0502020204030204"/>
              </a:rPr>
              <a:t> :</a:t>
            </a:r>
            <a:r>
              <a:rPr lang="es-ES" dirty="0">
                <a:ea typeface="Calibri" panose="020F0502020204030204"/>
                <a:cs typeface="Calibri" panose="020F0502020204030204"/>
              </a:rPr>
              <a:t> una vez creada una variable , no podemos modificar su valor.</a:t>
            </a:r>
          </a:p>
          <a:p>
            <a:pPr marL="0" indent="0">
              <a:buNone/>
            </a:pPr>
            <a:r>
              <a:rPr lang="es-ES" b="1" dirty="0">
                <a:ea typeface="Calibri" panose="020F0502020204030204"/>
                <a:cs typeface="Calibri" panose="020F0502020204030204"/>
              </a:rPr>
              <a:t>Aplicado a Javascript:</a:t>
            </a:r>
            <a:r>
              <a:rPr lang="es-ES" dirty="0">
                <a:ea typeface="Calibri" panose="020F0502020204030204"/>
                <a:cs typeface="Calibri" panose="020F0502020204030204"/>
              </a:rPr>
              <a:t> La mayoría de los tipos primitivos son inmutables, pero los objetos y 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arrays</a:t>
            </a:r>
            <a:r>
              <a:rPr lang="es-ES" dirty="0">
                <a:ea typeface="Calibri" panose="020F0502020204030204"/>
                <a:cs typeface="Calibri" panose="020F0502020204030204"/>
              </a:rPr>
              <a:t> son mutables por naturaleza.</a:t>
            </a:r>
          </a:p>
          <a:p>
            <a:pPr marL="0" indent="0">
              <a:buNone/>
            </a:pPr>
            <a:endParaRPr lang="es-E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6522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1C53-E06B-6692-8214-B562BD40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376" y="445061"/>
            <a:ext cx="6750424" cy="5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Calibri" panose="020F0502020204030204"/>
                <a:cs typeface="Calibri" panose="020F0502020204030204"/>
              </a:rPr>
              <a:t>BENEFICIOS DE LA INMUTABILIDAD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>
                <a:ea typeface="Calibri" panose="020F0502020204030204"/>
                <a:cs typeface="Calibri" panose="020F0502020204030204"/>
              </a:rPr>
              <a:t>Facilita el mantenimiento del estado , simplificando el rastreo de cambios y la depuración.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>
                <a:ea typeface="Calibri" panose="020F0502020204030204"/>
                <a:cs typeface="Calibri" panose="020F0502020204030204"/>
              </a:rPr>
              <a:t>Evita efectos secundarios.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>
                <a:ea typeface="Calibri" panose="020F0502020204030204"/>
                <a:cs typeface="Calibri" panose="020F0502020204030204"/>
              </a:rPr>
              <a:t>Facilita la concurrencia.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>
                <a:ea typeface="Calibri" panose="020F0502020204030204"/>
                <a:cs typeface="Calibri" panose="020F0502020204030204"/>
              </a:rPr>
              <a:t>Código mas claro</a:t>
            </a:r>
            <a:endParaRPr lang="es-E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C60054-5952-08A9-38DA-980F6B076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04567F-AE6B-ACC8-474F-3E9D3C59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cs typeface="Calibri Light"/>
              </a:rPr>
              <a:t>¿Qué es la programación funcional?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849FF-FF14-0133-F03D-4820BF50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Paradigma basado en el uso de funciones matemáticas , evitando el cambio de estado y la mutación de los datos</a:t>
            </a:r>
            <a:endParaRPr lang="es-ES" dirty="0"/>
          </a:p>
          <a:p>
            <a:endParaRPr lang="es-E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56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0410-0F38-2B8B-7FF8-5BA58877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42" y="520353"/>
            <a:ext cx="4000934" cy="5839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900" b="1" err="1">
                <a:ea typeface="Calibri" panose="020F0502020204030204"/>
                <a:cs typeface="Calibri" panose="020F0502020204030204"/>
              </a:rPr>
              <a:t>Arrays</a:t>
            </a:r>
            <a:r>
              <a:rPr lang="es-ES" sz="1900" b="1">
                <a:ea typeface="Calibri" panose="020F0502020204030204"/>
                <a:cs typeface="Calibri" panose="020F0502020204030204"/>
              </a:rPr>
              <a:t> inmutables</a:t>
            </a:r>
          </a:p>
          <a:p>
            <a:pPr marL="0" indent="0">
              <a:buNone/>
            </a:pPr>
            <a:r>
              <a:rPr lang="es-ES" sz="1900">
                <a:ea typeface="Calibri" panose="020F0502020204030204"/>
                <a:cs typeface="Calibri" panose="020F0502020204030204"/>
              </a:rPr>
              <a:t>En lugar de modificar un array existente , la programación funcional nos invita a crear uno nuevo basado en el original. Para llevar a cabo esta tarea son útiles las siguientes funciones de JS:</a:t>
            </a:r>
          </a:p>
          <a:p>
            <a:pPr marL="0" indent="0">
              <a:buNone/>
            </a:pPr>
            <a:r>
              <a:rPr lang="es-ES" sz="1900" u="sng">
                <a:ea typeface="Calibri" panose="020F0502020204030204"/>
                <a:cs typeface="Calibri" panose="020F0502020204030204"/>
              </a:rPr>
              <a:t>1.Concat:</a:t>
            </a:r>
            <a:r>
              <a:rPr lang="es-ES" sz="1900">
                <a:ea typeface="Calibri" panose="020F0502020204030204"/>
                <a:cs typeface="Calibri" panose="020F0502020204030204"/>
              </a:rPr>
              <a:t> Concatena valores a un array y devuelve uno nuevo.</a:t>
            </a:r>
          </a:p>
          <a:p>
            <a:pPr marL="514350" indent="-514350">
              <a:buAutoNum type="arabicPeriod"/>
            </a:pPr>
            <a:endParaRPr lang="es-ES" sz="19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s-ES" sz="1900">
                <a:ea typeface="Calibri" panose="020F0502020204030204"/>
                <a:cs typeface="Calibri" panose="020F0502020204030204"/>
              </a:rPr>
              <a:t>2.</a:t>
            </a:r>
            <a:r>
              <a:rPr lang="es-ES" sz="1900" u="sng">
                <a:ea typeface="Calibri" panose="020F0502020204030204"/>
                <a:cs typeface="Calibri" panose="020F0502020204030204"/>
              </a:rPr>
              <a:t> Spread </a:t>
            </a:r>
            <a:r>
              <a:rPr lang="es-ES" sz="1900" u="sng" err="1">
                <a:ea typeface="Calibri" panose="020F0502020204030204"/>
                <a:cs typeface="Calibri" panose="020F0502020204030204"/>
              </a:rPr>
              <a:t>Operator</a:t>
            </a:r>
            <a:r>
              <a:rPr lang="es-ES" sz="1900" u="sng">
                <a:ea typeface="Calibri" panose="020F0502020204030204"/>
                <a:cs typeface="Calibri" panose="020F0502020204030204"/>
              </a:rPr>
              <a:t> '…' :</a:t>
            </a:r>
            <a:r>
              <a:rPr lang="es-ES" sz="1900">
                <a:ea typeface="Calibri" panose="020F0502020204030204"/>
                <a:cs typeface="Calibri" panose="020F0502020204030204"/>
              </a:rPr>
              <a:t> Tambien permite crear un nuevo array sin modificar el original.</a:t>
            </a:r>
          </a:p>
          <a:p>
            <a:pPr marL="0" indent="0">
              <a:buNone/>
            </a:pPr>
            <a:endParaRPr lang="es-ES" sz="19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s-ES" sz="1900" u="sng">
                <a:ea typeface="Calibri" panose="020F0502020204030204"/>
                <a:cs typeface="Calibri" panose="020F0502020204030204"/>
              </a:rPr>
              <a:t>3. Map:</a:t>
            </a:r>
            <a:r>
              <a:rPr lang="es-ES" sz="1900">
                <a:ea typeface="Calibri" panose="020F0502020204030204"/>
                <a:cs typeface="Calibri" panose="020F0502020204030204"/>
              </a:rPr>
              <a:t> Crea un nuevo array con el resultado de aplicar una función a cada uno de los elementos de un array:</a:t>
            </a:r>
          </a:p>
          <a:p>
            <a:pPr marL="0" indent="0">
              <a:buNone/>
            </a:pPr>
            <a:endParaRPr lang="es-ES" sz="19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4B0363-8935-C8EE-0EDA-A1A36557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676" y="2456005"/>
            <a:ext cx="3391498" cy="491772"/>
          </a:xfrm>
          <a:prstGeom prst="rect">
            <a:avLst/>
          </a:prstGeom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2F5ABC1-3E80-ABC7-400C-ABDB6CB7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46" y="3742163"/>
            <a:ext cx="3714227" cy="395652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01CCD3-2B6F-4CD1-4762-15061F48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946" y="4939887"/>
            <a:ext cx="3714228" cy="4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2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0410-0F38-2B8B-7FF8-5BA58877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42" y="520353"/>
            <a:ext cx="7506133" cy="5839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900" b="1" dirty="0" err="1">
                <a:ea typeface="Calibri" panose="020F0502020204030204"/>
                <a:cs typeface="Calibri" panose="020F0502020204030204"/>
              </a:rPr>
              <a:t>Arrays</a:t>
            </a:r>
            <a:r>
              <a:rPr lang="es-ES" sz="1900" b="1" dirty="0">
                <a:ea typeface="Calibri" panose="020F0502020204030204"/>
                <a:cs typeface="Calibri" panose="020F0502020204030204"/>
              </a:rPr>
              <a:t> inmutables</a:t>
            </a:r>
          </a:p>
          <a:p>
            <a:pPr marL="0" indent="0">
              <a:buNone/>
            </a:pPr>
            <a:r>
              <a:rPr lang="es-ES" sz="1900" u="sng" dirty="0">
                <a:ea typeface="Calibri" panose="020F0502020204030204"/>
                <a:cs typeface="Calibri" panose="020F0502020204030204"/>
              </a:rPr>
              <a:t>4.filter():</a:t>
            </a:r>
            <a:r>
              <a:rPr lang="es-ES" sz="1900" dirty="0">
                <a:ea typeface="Calibri" panose="020F0502020204030204"/>
                <a:cs typeface="Calibri" panose="020F0502020204030204"/>
              </a:rPr>
              <a:t> Crea un nuevo array con los elementos que cumplen una condición.</a:t>
            </a: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s-ES" sz="1900" dirty="0">
                <a:ea typeface="Calibri" panose="020F0502020204030204"/>
                <a:cs typeface="Calibri" panose="020F0502020204030204"/>
              </a:rPr>
              <a:t>5.</a:t>
            </a:r>
            <a:r>
              <a:rPr lang="es-ES" sz="1900" u="sng" dirty="0">
                <a:ea typeface="Calibri" panose="020F0502020204030204"/>
                <a:cs typeface="Calibri" panose="020F0502020204030204"/>
              </a:rPr>
              <a:t> reduce():</a:t>
            </a:r>
            <a:r>
              <a:rPr lang="es-ES" sz="1900" dirty="0">
                <a:ea typeface="Calibri" panose="020F0502020204030204"/>
                <a:cs typeface="Calibri" panose="020F0502020204030204"/>
              </a:rPr>
              <a:t>Reduce un array a un solo valor. Suele utilizar un acumulador.</a:t>
            </a: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s-ES" sz="1900" u="sng" dirty="0">
                <a:ea typeface="Calibri" panose="020F0502020204030204"/>
                <a:cs typeface="Calibri" panose="020F0502020204030204"/>
              </a:rPr>
              <a:t>6. Slice():</a:t>
            </a:r>
            <a:r>
              <a:rPr lang="es-ES" sz="1900" dirty="0">
                <a:ea typeface="Calibri" panose="020F0502020204030204"/>
                <a:cs typeface="Calibri" panose="020F0502020204030204"/>
              </a:rPr>
              <a:t> Devuelve una copia de un array permitiendo seleccionar un rango:</a:t>
            </a:r>
          </a:p>
          <a:p>
            <a:pPr marL="0" indent="0">
              <a:buNone/>
            </a:pPr>
            <a:endParaRPr lang="es-ES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ES" sz="19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5308690-01DB-3EA2-346E-E81C7BA5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47" y="1581710"/>
            <a:ext cx="3813363" cy="62865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8CCA22B-BCC1-628A-37F6-8E8EFDF3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928" y="2940143"/>
            <a:ext cx="5886450" cy="1838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A70577C-799A-7586-A024-D4DB8739A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768" y="5738532"/>
            <a:ext cx="4791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53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390C0-3715-79AB-7D21-C5169B4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1227847"/>
            <a:ext cx="5278066" cy="50822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000">
                <a:ea typeface="Calibri" panose="020F0502020204030204"/>
                <a:cs typeface="Calibri" panose="020F0502020204030204"/>
              </a:rPr>
              <a:t>OBJETOS INMUTABLES</a:t>
            </a:r>
          </a:p>
          <a:p>
            <a:pPr marL="0" indent="0">
              <a:buNone/>
            </a:pPr>
            <a:r>
              <a:rPr lang="es-ES" sz="2000">
                <a:ea typeface="Calibri" panose="020F0502020204030204"/>
                <a:cs typeface="Calibri" panose="020F0502020204030204"/>
              </a:rPr>
              <a:t>Propone crear nuevos objetos utilizando:</a:t>
            </a:r>
          </a:p>
          <a:p>
            <a:pPr marL="457200" indent="-457200"/>
            <a:r>
              <a:rPr lang="es-ES" sz="2000">
                <a:ea typeface="Calibri" panose="020F0502020204030204"/>
                <a:cs typeface="Calibri" panose="020F0502020204030204"/>
              </a:rPr>
              <a:t>Spread Operator (...) :</a:t>
            </a:r>
          </a:p>
          <a:p>
            <a:pPr marL="457200" indent="-457200"/>
            <a:endParaRPr lang="es-ES" sz="2000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s-ES" sz="2000">
              <a:ea typeface="Calibri" panose="020F0502020204030204"/>
              <a:cs typeface="Calibri" panose="020F0502020204030204"/>
            </a:endParaRPr>
          </a:p>
          <a:p>
            <a:endParaRPr lang="es-ES" sz="2000">
              <a:ea typeface="Calibri" panose="020F0502020204030204"/>
              <a:cs typeface="Calibri" panose="020F0502020204030204"/>
            </a:endParaRPr>
          </a:p>
          <a:p>
            <a:endParaRPr lang="es-ES" sz="2000">
              <a:ea typeface="+mn-lt"/>
              <a:cs typeface="+mn-lt"/>
            </a:endParaRPr>
          </a:p>
          <a:p>
            <a:pPr marL="457200" indent="-457200"/>
            <a:r>
              <a:rPr lang="es-ES" sz="2000">
                <a:ea typeface="+mn-lt"/>
                <a:cs typeface="+mn-lt"/>
              </a:rPr>
              <a:t>Object.assign()</a:t>
            </a:r>
          </a:p>
          <a:p>
            <a:pPr marL="457200" indent="-457200"/>
            <a:endParaRPr lang="es-ES" sz="2000">
              <a:ea typeface="Calibri"/>
              <a:cs typeface="Calibri"/>
            </a:endParaRPr>
          </a:p>
          <a:p>
            <a:pPr marL="457200" indent="-457200"/>
            <a:endParaRPr lang="es-ES" sz="2000"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186DB8B-653B-0D6E-82CB-77E33EC2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61892"/>
            <a:ext cx="4397433" cy="135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0267D1F-EE00-F70D-26E5-DFADD23B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145244"/>
            <a:ext cx="4395569" cy="1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21" y="474803"/>
            <a:ext cx="7130608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Practica 3: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Crear un fichero index.html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Una carpeta 'scripts' con el fichero 'practica03.js'</a:t>
            </a:r>
            <a:endParaRPr lang="es-ES" dirty="0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Crear una lista de la compra , introduciendo cada producto a </a:t>
            </a:r>
            <a:r>
              <a:rPr lang="es-ES" dirty="0" err="1">
                <a:ea typeface="Calibri"/>
                <a:cs typeface="Calibri" panose="020F0502020204030204"/>
              </a:rPr>
              <a:t>traves</a:t>
            </a:r>
            <a:r>
              <a:rPr lang="es-ES" dirty="0">
                <a:ea typeface="Calibri"/>
                <a:cs typeface="Calibri" panose="020F0502020204030204"/>
              </a:rPr>
              <a:t> de input y pulsando el </a:t>
            </a:r>
            <a:r>
              <a:rPr lang="es-ES" dirty="0" err="1">
                <a:ea typeface="Calibri"/>
                <a:cs typeface="Calibri" panose="020F0502020204030204"/>
              </a:rPr>
              <a:t>boton</a:t>
            </a:r>
            <a:r>
              <a:rPr lang="es-ES" dirty="0">
                <a:ea typeface="Calibri"/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La lista de la compra se muestra en la parte inferior y se actualiza según se añaden nuevos productos.</a:t>
            </a:r>
          </a:p>
          <a:p>
            <a:pPr marL="0" indent="0">
              <a:buNone/>
            </a:pPr>
            <a:r>
              <a:rPr lang="es-ES" b="1" dirty="0">
                <a:ea typeface="Calibri"/>
                <a:cs typeface="Calibri"/>
              </a:rPr>
              <a:t>TIPS:</a:t>
            </a:r>
          </a:p>
          <a:p>
            <a:pPr marL="0" indent="0">
              <a:buNone/>
            </a:pPr>
            <a:r>
              <a:rPr lang="es-ES" sz="1600" b="1" dirty="0">
                <a:ea typeface="Calibri"/>
                <a:cs typeface="Calibri"/>
              </a:rPr>
              <a:t>Spread-operator (…)</a:t>
            </a:r>
            <a:r>
              <a:rPr lang="es-ES" sz="1600" dirty="0">
                <a:ea typeface="Calibri"/>
                <a:cs typeface="Calibri"/>
              </a:rPr>
              <a:t> : para crear un nuevo array sin modificar el original</a:t>
            </a:r>
          </a:p>
          <a:p>
            <a:pPr marL="0" indent="0">
              <a:buNone/>
            </a:pPr>
            <a:r>
              <a:rPr lang="es-ES" sz="1600" b="1" dirty="0">
                <a:ea typeface="Calibri"/>
                <a:cs typeface="Calibri"/>
              </a:rPr>
              <a:t>AppendChild():</a:t>
            </a:r>
            <a:r>
              <a:rPr lang="es-ES" sz="1600" dirty="0">
                <a:ea typeface="Calibri"/>
                <a:cs typeface="Calibri"/>
              </a:rPr>
              <a:t> Para añadir dinámicamente elementos a la lista.</a:t>
            </a:r>
          </a:p>
          <a:p>
            <a:pPr marL="514350" indent="-514350">
              <a:buAutoNum type="arabicPeriod"/>
            </a:pPr>
            <a:endParaRPr lang="es-ES" dirty="0">
              <a:ea typeface="Calibri"/>
              <a:cs typeface="Calibri"/>
            </a:endParaRPr>
          </a:p>
          <a:p>
            <a:pPr marL="0" lvl="1" indent="0">
              <a:buNone/>
            </a:pPr>
            <a:endParaRPr lang="es-ES" dirty="0">
              <a:ea typeface="Calibri"/>
              <a:cs typeface="Calibri"/>
            </a:endParaRPr>
          </a:p>
          <a:p>
            <a:pPr marL="971550" lvl="1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562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21" y="474803"/>
            <a:ext cx="713060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Practica 3.1: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Partiendo del ejercicio anterior: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1.Añadir un nuevo botón por cada uno de los elementos de la lista.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2. Crear una función que elimine de la lista el elemento seleccionado.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b="1">
                <a:ea typeface="Calibri"/>
                <a:cs typeface="Calibri"/>
              </a:rPr>
              <a:t>Tips:</a:t>
            </a:r>
            <a:endParaRPr lang="es-ES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600" b="1">
                <a:ea typeface="Calibri"/>
                <a:cs typeface="Calibri"/>
              </a:rPr>
              <a:t>Document.createTextNode(): </a:t>
            </a:r>
            <a:r>
              <a:rPr lang="es-ES" sz="1600">
                <a:ea typeface="Calibri"/>
                <a:cs typeface="Calibri"/>
              </a:rPr>
              <a:t>Añade el texto a la lista.</a:t>
            </a:r>
          </a:p>
          <a:p>
            <a:pPr marL="0" indent="0">
              <a:buNone/>
            </a:pPr>
            <a:r>
              <a:rPr lang="es-ES" sz="1600" b="1">
                <a:ea typeface="Calibri"/>
                <a:cs typeface="Calibri"/>
              </a:rPr>
              <a:t>Document.createElement():</a:t>
            </a:r>
            <a:r>
              <a:rPr lang="es-ES" sz="1600">
                <a:ea typeface="Calibri"/>
                <a:cs typeface="Calibri"/>
              </a:rPr>
              <a:t> Permite crear botones dentro de la lista.</a:t>
            </a:r>
          </a:p>
          <a:p>
            <a:pPr marL="0" indent="0">
              <a:buNone/>
            </a:pPr>
            <a:r>
              <a:rPr lang="es-ES" sz="1600" b="1">
                <a:ea typeface="Calibri"/>
                <a:cs typeface="Calibri"/>
              </a:rPr>
              <a:t>Filter():</a:t>
            </a:r>
            <a:r>
              <a:rPr lang="es-ES" sz="1600">
                <a:ea typeface="Calibri"/>
                <a:cs typeface="Calibri"/>
              </a:rPr>
              <a:t>devuelve un nuevo array con los elementos que cumplen una condición.</a:t>
            </a:r>
            <a:endParaRPr lang="es-ES" sz="1600" dirty="0">
              <a:ea typeface="Calibri"/>
              <a:cs typeface="Calibri"/>
            </a:endParaRPr>
          </a:p>
          <a:p>
            <a:pPr marL="0" lvl="1" indent="0">
              <a:buNone/>
            </a:pPr>
            <a:endParaRPr lang="es-ES" dirty="0">
              <a:ea typeface="Calibri"/>
              <a:cs typeface="Calibri"/>
            </a:endParaRPr>
          </a:p>
          <a:p>
            <a:pPr marL="971550" lvl="1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910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21" y="474803"/>
            <a:ext cx="713060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>
                <a:cs typeface="Calibri" panose="020F0502020204030204"/>
              </a:rPr>
              <a:t>Practica 3.2:</a:t>
            </a:r>
          </a:p>
          <a:p>
            <a:pPr marL="0" indent="0">
              <a:buNone/>
            </a:pPr>
            <a:r>
              <a:rPr lang="es-ES">
                <a:cs typeface="Calibri" panose="020F0502020204030204"/>
              </a:rPr>
              <a:t>Partiendo del ejercicio anterior: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1.Agregar un nuevo boton modificar a la lista</a:t>
            </a:r>
            <a:r>
              <a:rPr lang="es-E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2.Crear una función que modifique el valor seleccionado en la lista.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3.Permitir introducir al usuario el nuevo valor mediante un modal o cuadro de dialogo.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b="1">
                <a:ea typeface="Calibri"/>
                <a:cs typeface="Calibri"/>
              </a:rPr>
              <a:t>Tips:</a:t>
            </a:r>
            <a:endParaRPr lang="es-ES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600" b="1">
                <a:cs typeface="Calibri"/>
              </a:rPr>
              <a:t>Promt():</a:t>
            </a:r>
            <a:r>
              <a:rPr lang="es-ES" sz="1600">
                <a:cs typeface="Calibri"/>
              </a:rPr>
              <a:t>Permite simular un modal.</a:t>
            </a:r>
            <a:endParaRPr lang="es-ES"/>
          </a:p>
          <a:p>
            <a:pPr marL="0" indent="0">
              <a:buNone/>
            </a:pPr>
            <a:endParaRPr lang="es-ES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600" b="1">
                <a:ea typeface="Calibri"/>
                <a:cs typeface="Calibri"/>
              </a:rPr>
              <a:t>Slice(): </a:t>
            </a:r>
            <a:r>
              <a:rPr lang="es-ES" sz="1600">
                <a:ea typeface="Calibri"/>
                <a:cs typeface="Calibri"/>
              </a:rPr>
              <a:t>Permite crear un nuevo array indicando un rango.</a:t>
            </a:r>
            <a:endParaRPr lang="es-ES" sz="1600" dirty="0">
              <a:ea typeface="Calibri"/>
              <a:cs typeface="Calibri"/>
            </a:endParaRPr>
          </a:p>
          <a:p>
            <a:pPr marL="0" lvl="1" indent="0">
              <a:buNone/>
            </a:pPr>
            <a:endParaRPr lang="es-ES" dirty="0">
              <a:ea typeface="Calibri"/>
              <a:cs typeface="Calibri"/>
            </a:endParaRPr>
          </a:p>
          <a:p>
            <a:pPr marL="971550" lvl="1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F3177C44-A066-74A9-B944-ECB93186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2" y="4432391"/>
            <a:ext cx="5002304" cy="6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04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9C67CE-AB18-A83A-DBF3-D5EF4FA3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cs typeface="Calibri Light"/>
              </a:rPr>
              <a:t>Funciones de orden superior</a:t>
            </a:r>
            <a:endParaRPr lang="en-US" sz="72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241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D76EA-270E-B9DD-E21A-39F3D003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530927"/>
            <a:ext cx="8365554" cy="5585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Son las funciones que pueden aceptar otras funciones como argumentos y/o devolver funciones como resultados.</a:t>
            </a:r>
          </a:p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Permite que el código sea más flexible y reutilizable.</a:t>
            </a:r>
          </a:p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Dos principales tipos:</a:t>
            </a:r>
          </a:p>
          <a:p>
            <a:pPr marL="514350" indent="-514350">
              <a:buAutoNum type="arabicPeriod"/>
            </a:pPr>
            <a:r>
              <a:rPr lang="es-ES" sz="2000">
                <a:cs typeface="Calibri" panose="020F0502020204030204"/>
              </a:rPr>
              <a:t>Pasar funciones como argumentos: </a:t>
            </a:r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EB9C186-D1C1-D0D4-9D43-213E1136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56" y="2742986"/>
            <a:ext cx="4788505" cy="138471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5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9D288-F816-B8B4-E310-A11B9B91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2. Devolver funciones como resultado</a:t>
            </a:r>
            <a:endParaRPr lang="es-ES" sz="2000"/>
          </a:p>
          <a:p>
            <a:pPr marL="514350" indent="-514350">
              <a:buAutoNum type="arabicPeriod"/>
            </a:pPr>
            <a:endParaRPr lang="es-ES" sz="2000">
              <a:cs typeface="Calibri" panose="020F0502020204030204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6659357-F4BC-14A6-D38E-3B995260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51" y="1851392"/>
            <a:ext cx="6155141" cy="22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56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21" y="967861"/>
            <a:ext cx="7130608" cy="509256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Practica 4: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Crear un fichero index.html</a:t>
            </a:r>
          </a:p>
          <a:p>
            <a:pPr marL="514350" indent="-514350">
              <a:buAutoNum type="arabicPeriod"/>
            </a:pPr>
            <a:r>
              <a:rPr lang="es-ES" dirty="0">
                <a:cs typeface="Calibri" panose="020F0502020204030204"/>
              </a:rPr>
              <a:t>Una carpeta 'scripts' con el fichero 'practica04.js'</a:t>
            </a:r>
            <a:endParaRPr lang="es-ES" dirty="0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Crear en el fichero HTML una estructura de botones que simule una calculadora (Número del 0 al 9, suma ,resta , multiplicación y división , un botón = y un botón CE)</a:t>
            </a: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Crear una función muestre por pantalla el histórico de los datos marcados por el usuario.</a:t>
            </a:r>
          </a:p>
          <a:p>
            <a:pPr marL="0" indent="0">
              <a:buNone/>
            </a:pPr>
            <a:r>
              <a:rPr lang="es-ES" b="1" dirty="0">
                <a:ea typeface="Calibri"/>
                <a:cs typeface="Calibri"/>
              </a:rPr>
              <a:t>TIPS:</a:t>
            </a:r>
          </a:p>
          <a:p>
            <a:pPr marL="0" indent="0">
              <a:buNone/>
            </a:pPr>
            <a:r>
              <a:rPr lang="es-ES" sz="1600" dirty="0">
                <a:ea typeface="Calibri"/>
                <a:cs typeface="Calibri"/>
              </a:rPr>
              <a:t>Crear un array vacío. </a:t>
            </a:r>
          </a:p>
          <a:p>
            <a:pPr marL="0" indent="0">
              <a:buNone/>
            </a:pPr>
            <a:r>
              <a:rPr lang="es-ES" sz="1600" dirty="0">
                <a:ea typeface="Calibri"/>
                <a:cs typeface="Calibri"/>
              </a:rPr>
              <a:t>Añadir los valores introducidos al array (…) .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600" dirty="0">
                <a:ea typeface="Calibri"/>
                <a:cs typeface="Calibri"/>
              </a:rPr>
              <a:t>Utilizar reduce()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s-ES" dirty="0">
              <a:ea typeface="Calibri"/>
              <a:cs typeface="Calibri"/>
            </a:endParaRPr>
          </a:p>
          <a:p>
            <a:pPr marL="0" lvl="1" indent="0">
              <a:buNone/>
            </a:pPr>
            <a:endParaRPr lang="es-ES" dirty="0">
              <a:ea typeface="Calibri"/>
              <a:cs typeface="Calibri"/>
            </a:endParaRPr>
          </a:p>
          <a:p>
            <a:pPr marL="971550" lvl="1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F7B6BE8-47B9-9803-6902-F0D18A86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55" y="5108780"/>
            <a:ext cx="5886450" cy="15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7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1B0D8-88B3-7BBA-9BCF-4A098DFA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s-ES" sz="3600">
                <a:solidFill>
                  <a:schemeClr val="tx2"/>
                </a:solidFill>
                <a:cs typeface="Calibri Light"/>
              </a:rPr>
              <a:t>¿A que nos referimos con el cambio de estado?</a:t>
            </a:r>
            <a:endParaRPr lang="es-ES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CC623-1CCD-4B83-81E7-9213E43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Las funciones y los datos no deben modificar el estado de las variables o estructuras fuera de su alcance. </a:t>
            </a:r>
            <a:endParaRPr lang="es-ES" dirty="0"/>
          </a:p>
          <a:p>
            <a:endParaRPr lang="es-E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8C17D9E-310D-86D9-97F1-1FC402CC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684594"/>
            <a:ext cx="4954693" cy="15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3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60760-60C5-227A-97C4-F4206C74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21" y="967861"/>
            <a:ext cx="7130608" cy="5092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Practica 4.1:</a:t>
            </a: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Crear funciones puras para realizar las operaciones.</a:t>
            </a:r>
          </a:p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 panose="020F0502020204030204"/>
              </a:rPr>
              <a:t>Mostrar el resultado de la operación tras pulsar el </a:t>
            </a:r>
            <a:r>
              <a:rPr lang="es-ES" dirty="0" err="1">
                <a:ea typeface="Calibri"/>
                <a:cs typeface="Calibri" panose="020F0502020204030204"/>
              </a:rPr>
              <a:t>boton</a:t>
            </a:r>
            <a:r>
              <a:rPr lang="es-ES" dirty="0">
                <a:ea typeface="Calibri"/>
                <a:cs typeface="Calibri" panose="020F0502020204030204"/>
              </a:rPr>
              <a:t> =.</a:t>
            </a:r>
          </a:p>
          <a:p>
            <a:pPr marL="0" indent="0">
              <a:buNone/>
            </a:pPr>
            <a:endParaRPr lang="es-ES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s-ES" dirty="0">
              <a:ea typeface="Calibri"/>
              <a:cs typeface="Calibri"/>
            </a:endParaRPr>
          </a:p>
          <a:p>
            <a:pPr marL="0" lvl="1" indent="0">
              <a:buNone/>
            </a:pPr>
            <a:endParaRPr lang="es-ES" dirty="0">
              <a:ea typeface="Calibri"/>
              <a:cs typeface="Calibri"/>
            </a:endParaRPr>
          </a:p>
          <a:p>
            <a:pPr marL="971550" lvl="1">
              <a:buAutoNum type="arabicPeriod"/>
            </a:pP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552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C4031-BA70-FEBC-CFEB-80A541DD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765" y="804672"/>
            <a:ext cx="6126659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  <a:cs typeface="Calibri"/>
              </a:rPr>
              <a:t>CONCLUSIÓN</a:t>
            </a:r>
          </a:p>
          <a:p>
            <a:pPr marL="457200" indent="-457200"/>
            <a:r>
              <a:rPr lang="es-ES" sz="1800">
                <a:solidFill>
                  <a:schemeClr val="tx2"/>
                </a:solidFill>
                <a:cs typeface="Calibri"/>
              </a:rPr>
              <a:t>La programación funcional  no es un enfoque único para resolver los problemas.</a:t>
            </a:r>
          </a:p>
          <a:p>
            <a:pPr marL="457200" indent="-457200"/>
            <a:r>
              <a:rPr lang="es-ES" sz="1800">
                <a:solidFill>
                  <a:schemeClr val="tx2"/>
                </a:solidFill>
                <a:cs typeface="Calibri"/>
              </a:rPr>
              <a:t>La programación funcional no fue creada para lenguajes de programación tipo JS.</a:t>
            </a:r>
          </a:p>
          <a:p>
            <a:pPr marL="457200" indent="-457200"/>
            <a:r>
              <a:rPr lang="es-ES" sz="1800">
                <a:solidFill>
                  <a:schemeClr val="tx2"/>
                </a:solidFill>
                <a:cs typeface="Calibri"/>
              </a:rPr>
              <a:t>La elección del estilo depende del contexto y los requisitos.</a:t>
            </a:r>
          </a:p>
          <a:p>
            <a:pPr marL="457200" indent="-457200"/>
            <a:r>
              <a:rPr lang="es-ES" sz="1800">
                <a:solidFill>
                  <a:schemeClr val="tx2"/>
                </a:solidFill>
                <a:cs typeface="Calibri"/>
              </a:rPr>
              <a:t>La programación funcional es importante para: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 sz="1800">
                <a:solidFill>
                  <a:schemeClr val="tx2"/>
                </a:solidFill>
                <a:cs typeface="Calibri"/>
              </a:rPr>
              <a:t>Para hacer un código más mantenible.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 sz="1800">
                <a:solidFill>
                  <a:schemeClr val="tx2"/>
                </a:solidFill>
                <a:cs typeface="Calibri"/>
              </a:rPr>
              <a:t>Para que el código sea reutilizable.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s-ES" sz="1800">
                <a:solidFill>
                  <a:schemeClr val="tx2"/>
                </a:solidFill>
                <a:cs typeface="Calibri"/>
              </a:rPr>
              <a:t>Para que el código sea más resistente a errores.</a:t>
            </a:r>
          </a:p>
        </p:txBody>
      </p:sp>
    </p:spTree>
    <p:extLst>
      <p:ext uri="{BB962C8B-B14F-4D97-AF65-F5344CB8AC3E}">
        <p14:creationId xmlns:p14="http://schemas.microsoft.com/office/powerpoint/2010/main" val="36119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35D18-7637-0C7B-1696-A4CA43C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s-ES" dirty="0">
                <a:cs typeface="Calibri Light"/>
              </a:rPr>
              <a:t>Cronología de la programación funcional</a:t>
            </a:r>
            <a:endParaRPr lang="es-E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D39118-1265-0A42-DADD-EECDB000E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6223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7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F73762-6EA3-B654-1AC6-B43E75C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Principios fundamentales de la programación funcional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5F0F5-C3B7-5DA4-2D56-B4D1D80B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 sz="2000">
                <a:cs typeface="Calibri"/>
              </a:rPr>
              <a:t>Funciones como ciudadanos de primera clase: Permitir a las funciones asignarse variables , pasarse como argumentos a otras funciones y devolverse como resultado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4653937-D222-E4E6-DAA9-C7873636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15372"/>
            <a:ext cx="6389346" cy="52365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33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8C45C-4320-0113-850B-A56A3C05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2. Inmutabilidad: En lugar de modificar el valor de una variable , crear nuevas variables o estructuras de datos. El objetivo de esta característica es evitar efectos secundarios: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5C4687-06B1-5371-47AD-F5F7FA20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00661"/>
            <a:ext cx="5319062" cy="1581596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400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PROGRAMACIÓN FUNCIONAL APLICADA A JAVASCRIPT</vt:lpstr>
      <vt:lpstr>Objetivos del taller</vt:lpstr>
      <vt:lpstr>Presentación de PowerPoint</vt:lpstr>
      <vt:lpstr>¿Qué es la programación funcional?</vt:lpstr>
      <vt:lpstr>¿A que nos referimos con el cambio de estado?</vt:lpstr>
      <vt:lpstr>Cronología de la programación funcional</vt:lpstr>
      <vt:lpstr>Principios fundamentales de la programación funcional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Ámbitos , Contexto y declaración de variables en JS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de primera clase</vt:lpstr>
      <vt:lpstr>Presentación de PowerPoint</vt:lpstr>
      <vt:lpstr>Presentación de PowerPoint</vt:lpstr>
      <vt:lpstr>Presentación de PowerPoint</vt:lpstr>
      <vt:lpstr>Presentación de PowerPoint</vt:lpstr>
      <vt:lpstr>Funciones puras</vt:lpstr>
      <vt:lpstr>Presentación de PowerPoint</vt:lpstr>
      <vt:lpstr>Presentación de PowerPoint</vt:lpstr>
      <vt:lpstr>Presentación de PowerPoint</vt:lpstr>
      <vt:lpstr>Inmutabilidad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de orden superior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1549</cp:revision>
  <dcterms:created xsi:type="dcterms:W3CDTF">2023-12-04T11:33:41Z</dcterms:created>
  <dcterms:modified xsi:type="dcterms:W3CDTF">2023-12-14T14:16:11Z</dcterms:modified>
</cp:coreProperties>
</file>