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Alejandro Muño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6.xml" Type="http://schemas.openxmlformats.org/officeDocument/2006/relationships/slide" Id="rId12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4.xml" Type="http://schemas.openxmlformats.org/officeDocument/2006/relationships/slide" Id="rId10"/><Relationship Target="commentAuthors.xml" Type="http://schemas.openxmlformats.org/officeDocument/2006/relationships/commentAuthors" Id="rId4"/><Relationship Target="slides/slide5.xml" Type="http://schemas.openxmlformats.org/officeDocument/2006/relationships/slide" Id="rId11"/><Relationship Target="tableStyles.xml" Type="http://schemas.openxmlformats.org/officeDocument/2006/relationships/tableStyles" Id="rId3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Por revisar</p:text>
  </p:cm>
</p:cmLst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8788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8788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200" i="0"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s-ES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s-ES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8" name="Shape 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y="8685213" x="3884612"/>
            <a:ext cy="458699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s-E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1041400" x="1524000"/>
            <a:ext cy="23876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6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602037" x="1524000"/>
            <a:ext cy="1655761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0000"/>
              </a:lnSpc>
              <a:spcBef>
                <a:spcPts val="720"/>
              </a:spcBef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356350" x="838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356350" x="4648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356350" x="8077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y="-1256505" x="3920331"/>
            <a:ext cy="10515599" cx="43513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20650" marL="228600">
              <a:lnSpc>
                <a:spcPct val="90000"/>
              </a:lnSpc>
              <a:spcBef>
                <a:spcPts val="84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36525" marL="685800">
              <a:lnSpc>
                <a:spcPct val="90000"/>
              </a:lnSpc>
              <a:spcBef>
                <a:spcPts val="72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52400" marL="114300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8750" marL="16002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8750" marL="20574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8750" marL="25146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8750" marL="29718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8750" marL="34290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8750" marL="38862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6356350" x="838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6356350" x="4648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6356350" x="8077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y="1956594" x="7133431"/>
            <a:ext cy="26288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-596105" x="1799431"/>
            <a:ext cy="77342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20650" marL="228600">
              <a:lnSpc>
                <a:spcPct val="90000"/>
              </a:lnSpc>
              <a:spcBef>
                <a:spcPts val="84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36525" marL="685800">
              <a:lnSpc>
                <a:spcPct val="90000"/>
              </a:lnSpc>
              <a:spcBef>
                <a:spcPts val="72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52400" marL="114300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8750" marL="16002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8750" marL="20574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8750" marL="25146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8750" marL="29718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8750" marL="34290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8750" marL="38862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356350" x="838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356350" x="4648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6356350" x="8077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20650" marL="228600">
              <a:lnSpc>
                <a:spcPct val="90000"/>
              </a:lnSpc>
              <a:spcBef>
                <a:spcPts val="84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36525" marL="685800">
              <a:lnSpc>
                <a:spcPct val="90000"/>
              </a:lnSpc>
              <a:spcBef>
                <a:spcPts val="72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52400" marL="114300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8750" marL="16002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8750" marL="20574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8750" marL="25146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8750" marL="29718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8750" marL="34290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8750" marL="38862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356350" x="838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356350" x="4648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8077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1709738" x="831850"/>
            <a:ext cy="2862261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6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589462" x="831850"/>
            <a:ext cy="150018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2400"/>
            </a:lvl1pPr>
            <a:lvl2pPr rtl="0" indent="0" marL="457200">
              <a:buFont typeface="Calibri"/>
              <a:buNone/>
              <a:defRPr sz="2000"/>
            </a:lvl2pPr>
            <a:lvl3pPr rtl="0" indent="0" marL="914400">
              <a:buFont typeface="Calibri"/>
              <a:buNone/>
              <a:defRPr sz="1800"/>
            </a:lvl3pPr>
            <a:lvl4pPr rtl="0" indent="0" marL="1371600">
              <a:buFont typeface="Calibri"/>
              <a:buNone/>
              <a:defRPr sz="1600"/>
            </a:lvl4pPr>
            <a:lvl5pPr rtl="0" indent="0" marL="1828800">
              <a:buFont typeface="Calibri"/>
              <a:buNone/>
              <a:defRPr sz="1600"/>
            </a:lvl5pPr>
            <a:lvl6pPr rtl="0" indent="0" marL="2286000">
              <a:buFont typeface="Calibri"/>
              <a:buNone/>
              <a:defRPr sz="1600"/>
            </a:lvl6pPr>
            <a:lvl7pPr rtl="0" indent="0" marL="2743200">
              <a:buFont typeface="Calibri"/>
              <a:buNone/>
              <a:defRPr sz="1600"/>
            </a:lvl7pPr>
            <a:lvl8pPr rtl="0" indent="0" marL="3200400">
              <a:buFont typeface="Calibri"/>
              <a:buNone/>
              <a:defRPr sz="1600"/>
            </a:lvl8pPr>
            <a:lvl9pPr rtl="0" indent="0" marL="3657600">
              <a:buFont typeface="Calibri"/>
              <a:buNone/>
              <a:defRPr sz="1600"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356350" x="838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6356350" x="4648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56350" x="8077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825625" x="838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825625" x="6172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356350" x="838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356350" x="4648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356350" x="8077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831850"/>
            <a:ext cy="1143000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489075" x="831850"/>
            <a:ext cy="641350" cx="515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193925" x="831850"/>
            <a:ext cy="3978274" cx="515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489075" x="6189662"/>
            <a:ext cy="641350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193925" x="6189662"/>
            <a:ext cy="3978274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356350" x="838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356350" x="4648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356350" x="8077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838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4648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8077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356350" x="838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356350" x="4648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356350" x="8077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2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2101850" x="839787"/>
            <a:ext cy="3759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600"/>
            </a:lvl1pPr>
            <a:lvl2pPr rtl="0" indent="0" marL="457200">
              <a:buFont typeface="Calibri"/>
              <a:buNone/>
              <a:defRPr sz="1400"/>
            </a:lvl2pPr>
            <a:lvl3pPr rtl="0" indent="0" marL="914400">
              <a:buFont typeface="Calibri"/>
              <a:buNone/>
              <a:defRPr sz="1200"/>
            </a:lvl3pPr>
            <a:lvl4pPr rtl="0" indent="0" marL="1371600">
              <a:buFont typeface="Calibri"/>
              <a:buNone/>
              <a:defRPr sz="1000"/>
            </a:lvl4pPr>
            <a:lvl5pPr rtl="0" indent="0" marL="1828800">
              <a:buFont typeface="Calibri"/>
              <a:buNone/>
              <a:defRPr sz="1000"/>
            </a:lvl5pPr>
            <a:lvl6pPr rtl="0" indent="0" marL="2286000">
              <a:buFont typeface="Calibri"/>
              <a:buNone/>
              <a:defRPr sz="1000"/>
            </a:lvl6pPr>
            <a:lvl7pPr rtl="0" indent="0" marL="2743200">
              <a:buFont typeface="Calibri"/>
              <a:buNone/>
              <a:defRPr sz="1000"/>
            </a:lvl7pPr>
            <a:lvl8pPr rtl="0" indent="0" marL="3200400">
              <a:buFont typeface="Calibri"/>
              <a:buNone/>
              <a:defRPr sz="1000"/>
            </a:lvl8pPr>
            <a:lvl9pPr rtl="0" indent="0" marL="3657600">
              <a:buFont typeface="Calibri"/>
              <a:buNone/>
              <a:defRPr sz="1000"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6356350" x="838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356350" x="4648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356350" x="8077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2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2101850" x="839787"/>
            <a:ext cy="3759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600"/>
            </a:lvl1pPr>
            <a:lvl2pPr rtl="0" indent="0" marL="457200">
              <a:buFont typeface="Calibri"/>
              <a:buNone/>
              <a:defRPr sz="1400"/>
            </a:lvl2pPr>
            <a:lvl3pPr rtl="0" indent="0" marL="914400">
              <a:buFont typeface="Calibri"/>
              <a:buNone/>
              <a:defRPr sz="1200"/>
            </a:lvl3pPr>
            <a:lvl4pPr rtl="0" indent="0" marL="1371600">
              <a:buFont typeface="Calibri"/>
              <a:buNone/>
              <a:defRPr sz="1000"/>
            </a:lvl4pPr>
            <a:lvl5pPr rtl="0" indent="0" marL="1828800">
              <a:buFont typeface="Calibri"/>
              <a:buNone/>
              <a:defRPr sz="1000"/>
            </a:lvl5pPr>
            <a:lvl6pPr rtl="0" indent="0" marL="2286000">
              <a:buFont typeface="Calibri"/>
              <a:buNone/>
              <a:defRPr sz="1000"/>
            </a:lvl6pPr>
            <a:lvl7pPr rtl="0" indent="0" marL="2743200">
              <a:buFont typeface="Calibri"/>
              <a:buNone/>
              <a:defRPr sz="1000"/>
            </a:lvl7pPr>
            <a:lvl8pPr rtl="0" indent="0" marL="3200400">
              <a:buFont typeface="Calibri"/>
              <a:buNone/>
              <a:defRPr sz="1000"/>
            </a:lvl8pPr>
            <a:lvl9pPr rtl="0" indent="0" marL="3657600">
              <a:buFont typeface="Calibri"/>
              <a:buNone/>
              <a:defRPr sz="10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356350" x="838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356350" x="4648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356350" x="8077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20650" marL="228600">
              <a:lnSpc>
                <a:spcPct val="90000"/>
              </a:lnSpc>
              <a:spcBef>
                <a:spcPts val="8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36525" marL="685800">
              <a:lnSpc>
                <a:spcPct val="90000"/>
              </a:lnSpc>
              <a:spcBef>
                <a:spcPts val="72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52400" marL="114300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58750" marL="16002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58750" marL="20574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8750" marL="25146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58750" marL="29718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58750" marL="34290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58750" marL="3886200">
              <a:lnSpc>
                <a:spcPct val="90000"/>
              </a:lnSpc>
              <a:spcBef>
                <a:spcPts val="5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838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4648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8077200"/>
            <a:ext cy="365125" cx="32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comments/comment1.xml" Type="http://schemas.openxmlformats.org/officeDocument/2006/relationships/comments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>
            <a:off y="74666" x="4659148"/>
            <a:ext cy="705900" cx="18936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amily</a:t>
            </a:r>
          </a:p>
        </p:txBody>
      </p:sp>
      <p:cxnSp>
        <p:nvCxnSpPr>
          <p:cNvPr id="85" name="Shape 85"/>
          <p:cNvCxnSpPr>
            <a:stCxn id="84" idx="3"/>
            <a:endCxn id="86" idx="0"/>
          </p:cNvCxnSpPr>
          <p:nvPr/>
        </p:nvCxnSpPr>
        <p:spPr>
          <a:xfrm flipH="1">
            <a:off y="677190" x="1158252"/>
            <a:ext cy="550150" cx="3778208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87" name="Shape 87"/>
          <p:cNvCxnSpPr>
            <a:stCxn id="84" idx="4"/>
            <a:endCxn id="88" idx="0"/>
          </p:cNvCxnSpPr>
          <p:nvPr/>
        </p:nvCxnSpPr>
        <p:spPr>
          <a:xfrm flipH="1">
            <a:off y="780567" x="4581971"/>
            <a:ext cy="446773" cx="1023976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86" name="Shape 86"/>
          <p:cNvSpPr/>
          <p:nvPr/>
        </p:nvSpPr>
        <p:spPr>
          <a:xfrm>
            <a:off y="1227341" x="211452"/>
            <a:ext cy="705900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</p:txBody>
      </p:sp>
      <p:sp>
        <p:nvSpPr>
          <p:cNvPr id="88" name="Shape 88"/>
          <p:cNvSpPr/>
          <p:nvPr/>
        </p:nvSpPr>
        <p:spPr>
          <a:xfrm>
            <a:off y="1227340" x="3484571"/>
            <a:ext cy="705900" cx="21947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roperties</a:t>
            </a:r>
          </a:p>
        </p:txBody>
      </p:sp>
      <p:sp>
        <p:nvSpPr>
          <p:cNvPr id="89" name="Shape 89"/>
          <p:cNvSpPr/>
          <p:nvPr/>
        </p:nvSpPr>
        <p:spPr>
          <a:xfrm>
            <a:off y="1227340" x="8043332"/>
            <a:ext cy="705900" cx="21947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odels</a:t>
            </a:r>
          </a:p>
        </p:txBody>
      </p:sp>
      <p:cxnSp>
        <p:nvCxnSpPr>
          <p:cNvPr id="90" name="Shape 90"/>
          <p:cNvCxnSpPr>
            <a:stCxn id="84" idx="5"/>
            <a:endCxn id="89" idx="0"/>
          </p:cNvCxnSpPr>
          <p:nvPr/>
        </p:nvCxnSpPr>
        <p:spPr>
          <a:xfrm>
            <a:off y="677190" x="6275437"/>
            <a:ext cy="550149" cx="2865295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91" name="Shape 91"/>
          <p:cNvCxnSpPr>
            <a:stCxn id="92" idx="3"/>
            <a:endCxn id="93" idx="0"/>
          </p:cNvCxnSpPr>
          <p:nvPr/>
        </p:nvCxnSpPr>
        <p:spPr>
          <a:xfrm flipH="1">
            <a:off y="3017268" x="8036288"/>
            <a:ext cy="476734" cx="695973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94" name="Shape 94"/>
          <p:cNvCxnSpPr>
            <a:stCxn id="92" idx="5"/>
            <a:endCxn id="95" idx="1"/>
          </p:cNvCxnSpPr>
          <p:nvPr/>
        </p:nvCxnSpPr>
        <p:spPr>
          <a:xfrm>
            <a:off y="3017268" x="9549182"/>
            <a:ext cy="604493" cx="679525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96" name="Shape 96"/>
          <p:cNvSpPr/>
          <p:nvPr/>
        </p:nvSpPr>
        <p:spPr>
          <a:xfrm>
            <a:off y="2272628" x="63654"/>
            <a:ext cy="872400" cx="18788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</a:p>
        </p:txBody>
      </p:sp>
      <p:sp>
        <p:nvSpPr>
          <p:cNvPr id="97" name="Shape 97"/>
          <p:cNvSpPr/>
          <p:nvPr/>
        </p:nvSpPr>
        <p:spPr>
          <a:xfrm>
            <a:off y="2272628" x="1987921"/>
            <a:ext cy="872400" cx="13328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</a:t>
            </a: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sp>
        <p:nvSpPr>
          <p:cNvPr id="98" name="Shape 98"/>
          <p:cNvSpPr/>
          <p:nvPr/>
        </p:nvSpPr>
        <p:spPr>
          <a:xfrm>
            <a:off y="2272628" x="3363662"/>
            <a:ext cy="872400" cx="11553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 ?</a:t>
            </a:r>
          </a:p>
        </p:txBody>
      </p:sp>
      <p:cxnSp>
        <p:nvCxnSpPr>
          <p:cNvPr id="99" name="Shape 99"/>
          <p:cNvCxnSpPr>
            <a:stCxn id="88" idx="2"/>
            <a:endCxn id="96" idx="0"/>
          </p:cNvCxnSpPr>
          <p:nvPr/>
        </p:nvCxnSpPr>
        <p:spPr>
          <a:xfrm flipH="1">
            <a:off y="1580290" x="1003104"/>
            <a:ext cy="692338" cx="2481467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00" name="Shape 100"/>
          <p:cNvCxnSpPr>
            <a:stCxn id="88" idx="3"/>
            <a:endCxn id="97" idx="0"/>
          </p:cNvCxnSpPr>
          <p:nvPr/>
        </p:nvCxnSpPr>
        <p:spPr>
          <a:xfrm flipH="1">
            <a:off y="1829863" x="2654371"/>
            <a:ext cy="442765" cx="1151621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01" name="Shape 101"/>
          <p:cNvCxnSpPr>
            <a:stCxn id="88" idx="4"/>
            <a:endCxn id="98" idx="0"/>
          </p:cNvCxnSpPr>
          <p:nvPr/>
        </p:nvCxnSpPr>
        <p:spPr>
          <a:xfrm flipH="1">
            <a:off y="1933240" x="3941312"/>
            <a:ext cy="339388" cx="640658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02" name="Shape 102"/>
          <p:cNvSpPr/>
          <p:nvPr/>
        </p:nvSpPr>
        <p:spPr>
          <a:xfrm>
            <a:off y="2278680" x="4581055"/>
            <a:ext cy="872400" cx="12885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</a:p>
        </p:txBody>
      </p:sp>
      <p:cxnSp>
        <p:nvCxnSpPr>
          <p:cNvPr id="103" name="Shape 103"/>
          <p:cNvCxnSpPr>
            <a:stCxn id="88" idx="5"/>
            <a:endCxn id="102" idx="0"/>
          </p:cNvCxnSpPr>
          <p:nvPr/>
        </p:nvCxnSpPr>
        <p:spPr>
          <a:xfrm flipH="1">
            <a:off y="1829863" x="5225305"/>
            <a:ext cy="448816" cx="132644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04" name="Shape 104"/>
          <p:cNvSpPr/>
          <p:nvPr/>
        </p:nvSpPr>
        <p:spPr>
          <a:xfrm>
            <a:off y="3476553" x="2138108"/>
            <a:ext cy="872400" cx="12455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Texture Stage</a:t>
            </a:r>
          </a:p>
        </p:txBody>
      </p:sp>
      <p:sp>
        <p:nvSpPr>
          <p:cNvPr id="105" name="Shape 105"/>
          <p:cNvSpPr/>
          <p:nvPr/>
        </p:nvSpPr>
        <p:spPr>
          <a:xfrm>
            <a:off y="3476551" x="5514194"/>
            <a:ext cy="872400" cx="14573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Scale </a:t>
            </a: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Stage</a:t>
            </a:r>
          </a:p>
        </p:txBody>
      </p:sp>
      <p:cxnSp>
        <p:nvCxnSpPr>
          <p:cNvPr id="106" name="Shape 106"/>
          <p:cNvCxnSpPr>
            <a:stCxn id="102" idx="3"/>
            <a:endCxn id="104" idx="0"/>
          </p:cNvCxnSpPr>
          <p:nvPr/>
        </p:nvCxnSpPr>
        <p:spPr>
          <a:xfrm flipH="1">
            <a:off y="3023320" x="2760908"/>
            <a:ext cy="453233" cx="2008843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07" name="Shape 107"/>
          <p:cNvCxnSpPr>
            <a:stCxn id="102" idx="5"/>
            <a:endCxn id="105" idx="0"/>
          </p:cNvCxnSpPr>
          <p:nvPr/>
        </p:nvCxnSpPr>
        <p:spPr>
          <a:xfrm>
            <a:off y="3023320" x="5680859"/>
            <a:ext cy="453231" cx="562035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08" name="Shape 108"/>
          <p:cNvCxnSpPr>
            <a:stCxn id="89" idx="4"/>
            <a:endCxn id="92" idx="0"/>
          </p:cNvCxnSpPr>
          <p:nvPr/>
        </p:nvCxnSpPr>
        <p:spPr>
          <a:xfrm flipH="1">
            <a:off y="1933240" x="9140721"/>
            <a:ext cy="339388" cx="1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09" name="Shape 109"/>
          <p:cNvSpPr/>
          <p:nvPr/>
        </p:nvSpPr>
        <p:spPr>
          <a:xfrm>
            <a:off y="4805630" x="66719"/>
            <a:ext cy="872400" cx="10682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</a:t>
            </a:r>
          </a:p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</p:txBody>
      </p:sp>
      <p:sp>
        <p:nvSpPr>
          <p:cNvPr id="110" name="Shape 110"/>
          <p:cNvSpPr/>
          <p:nvPr/>
        </p:nvSpPr>
        <p:spPr>
          <a:xfrm>
            <a:off y="4805628" x="1192791"/>
            <a:ext cy="872400" cx="12594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</a:p>
        </p:txBody>
      </p:sp>
      <p:sp>
        <p:nvSpPr>
          <p:cNvPr id="111" name="Shape 111"/>
          <p:cNvSpPr/>
          <p:nvPr/>
        </p:nvSpPr>
        <p:spPr>
          <a:xfrm>
            <a:off y="4805628" x="2538041"/>
            <a:ext cy="872400" cx="13403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Texture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sp>
        <p:nvSpPr>
          <p:cNvPr id="112" name="Shape 112"/>
          <p:cNvSpPr/>
          <p:nvPr/>
        </p:nvSpPr>
        <p:spPr>
          <a:xfrm>
            <a:off y="4805628" x="3964080"/>
            <a:ext cy="872400" cx="1368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113" name="Shape 113"/>
          <p:cNvCxnSpPr>
            <a:stCxn id="104" idx="2"/>
            <a:endCxn id="109" idx="0"/>
          </p:cNvCxnSpPr>
          <p:nvPr/>
        </p:nvCxnSpPr>
        <p:spPr>
          <a:xfrm flipH="1">
            <a:off y="3912753" x="600868"/>
            <a:ext cy="892876" cx="153723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14" name="Shape 114"/>
          <p:cNvCxnSpPr>
            <a:stCxn id="104" idx="3"/>
            <a:endCxn id="110" idx="0"/>
          </p:cNvCxnSpPr>
          <p:nvPr/>
        </p:nvCxnSpPr>
        <p:spPr>
          <a:xfrm flipH="1">
            <a:off y="4221193" x="1822491"/>
            <a:ext cy="584435" cx="498031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15" name="Shape 115"/>
          <p:cNvCxnSpPr>
            <a:stCxn id="104" idx="4"/>
            <a:endCxn id="111" idx="1"/>
          </p:cNvCxnSpPr>
          <p:nvPr/>
        </p:nvCxnSpPr>
        <p:spPr>
          <a:xfrm flipH="1">
            <a:off y="4348953" x="2734338"/>
            <a:ext cy="584435" cx="2657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16" name="Shape 116"/>
          <p:cNvCxnSpPr>
            <a:stCxn id="104" idx="5"/>
            <a:endCxn id="112" idx="1"/>
          </p:cNvCxnSpPr>
          <p:nvPr/>
        </p:nvCxnSpPr>
        <p:spPr>
          <a:xfrm>
            <a:off y="4221193" x="3201295"/>
            <a:ext cy="712195" cx="963212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17" name="Shape 117"/>
          <p:cNvSpPr/>
          <p:nvPr/>
        </p:nvSpPr>
        <p:spPr>
          <a:xfrm>
            <a:off y="4799294" x="5421112"/>
            <a:ext cy="872400" cx="10682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 Name</a:t>
            </a:r>
          </a:p>
        </p:txBody>
      </p:sp>
      <p:sp>
        <p:nvSpPr>
          <p:cNvPr id="118" name="Shape 118"/>
          <p:cNvSpPr/>
          <p:nvPr/>
        </p:nvSpPr>
        <p:spPr>
          <a:xfrm>
            <a:off y="4767762" x="6577792"/>
            <a:ext cy="872400" cx="12594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</a:p>
        </p:txBody>
      </p:sp>
      <p:cxnSp>
        <p:nvCxnSpPr>
          <p:cNvPr id="119" name="Shape 119"/>
          <p:cNvCxnSpPr>
            <a:stCxn id="105" idx="3"/>
            <a:endCxn id="117" idx="1"/>
          </p:cNvCxnSpPr>
          <p:nvPr/>
        </p:nvCxnSpPr>
        <p:spPr>
          <a:xfrm flipH="1">
            <a:off y="4221191" x="5577561"/>
            <a:ext cy="705863" cx="150064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20" name="Shape 120"/>
          <p:cNvCxnSpPr>
            <a:stCxn id="105" idx="4"/>
            <a:endCxn id="118" idx="1"/>
          </p:cNvCxnSpPr>
          <p:nvPr/>
        </p:nvCxnSpPr>
        <p:spPr>
          <a:xfrm>
            <a:off y="4348951" x="6242894"/>
            <a:ext cy="546570" cx="519332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21" name="Shape 121"/>
          <p:cNvSpPr/>
          <p:nvPr/>
        </p:nvSpPr>
        <p:spPr>
          <a:xfrm>
            <a:off y="4768330" x="8310057"/>
            <a:ext cy="872400" cx="17814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Bone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</a:p>
        </p:txBody>
      </p:sp>
      <p:cxnSp>
        <p:nvCxnSpPr>
          <p:cNvPr id="122" name="Shape 122"/>
          <p:cNvCxnSpPr>
            <a:stCxn id="105" idx="5"/>
            <a:endCxn id="121" idx="1"/>
          </p:cNvCxnSpPr>
          <p:nvPr/>
        </p:nvCxnSpPr>
        <p:spPr>
          <a:xfrm>
            <a:off y="4221191" x="6758163"/>
            <a:ext cy="674898" cx="1812774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23" name="Shape 123"/>
          <p:cNvSpPr/>
          <p:nvPr/>
        </p:nvSpPr>
        <p:spPr>
          <a:xfrm>
            <a:off y="5951053" x="6275437"/>
            <a:ext cy="872400" cx="16838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</a:p>
        </p:txBody>
      </p:sp>
      <p:sp>
        <p:nvSpPr>
          <p:cNvPr id="124" name="Shape 124"/>
          <p:cNvSpPr/>
          <p:nvPr/>
        </p:nvSpPr>
        <p:spPr>
          <a:xfrm>
            <a:off y="5951053" x="8017025"/>
            <a:ext cy="872400" cx="12594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Bone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</p:txBody>
      </p:sp>
      <p:sp>
        <p:nvSpPr>
          <p:cNvPr id="125" name="Shape 125"/>
          <p:cNvSpPr/>
          <p:nvPr/>
        </p:nvSpPr>
        <p:spPr>
          <a:xfrm>
            <a:off y="5951053" x="9362275"/>
            <a:ext cy="872400" cx="13403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</a:p>
        </p:txBody>
      </p:sp>
      <p:sp>
        <p:nvSpPr>
          <p:cNvPr id="126" name="Shape 126"/>
          <p:cNvSpPr/>
          <p:nvPr/>
        </p:nvSpPr>
        <p:spPr>
          <a:xfrm>
            <a:off y="5951053" x="10788314"/>
            <a:ext cy="872400" cx="1368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</a:p>
        </p:txBody>
      </p:sp>
      <p:cxnSp>
        <p:nvCxnSpPr>
          <p:cNvPr id="127" name="Shape 127"/>
          <p:cNvCxnSpPr>
            <a:stCxn id="121" idx="3"/>
            <a:endCxn id="123" idx="7"/>
          </p:cNvCxnSpPr>
          <p:nvPr/>
        </p:nvCxnSpPr>
        <p:spPr>
          <a:xfrm flipH="1">
            <a:off y="5512970" x="7712736"/>
            <a:ext cy="565843" cx="858201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28" name="Shape 128"/>
          <p:cNvCxnSpPr>
            <a:stCxn id="121" idx="4"/>
            <a:endCxn id="124" idx="7"/>
          </p:cNvCxnSpPr>
          <p:nvPr/>
        </p:nvCxnSpPr>
        <p:spPr>
          <a:xfrm flipH="1">
            <a:off y="5640730" x="9091990"/>
            <a:ext cy="438082" cx="108767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29" name="Shape 129"/>
          <p:cNvCxnSpPr>
            <a:stCxn id="121" idx="5"/>
            <a:endCxn id="125" idx="0"/>
          </p:cNvCxnSpPr>
          <p:nvPr/>
        </p:nvCxnSpPr>
        <p:spPr>
          <a:xfrm>
            <a:off y="5512970" x="9830577"/>
            <a:ext cy="438082" cx="201897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30" name="Shape 130"/>
          <p:cNvCxnSpPr>
            <a:stCxn id="121" idx="6"/>
            <a:endCxn id="126" idx="1"/>
          </p:cNvCxnSpPr>
          <p:nvPr/>
        </p:nvCxnSpPr>
        <p:spPr>
          <a:xfrm>
            <a:off y="5204530" x="10091457"/>
            <a:ext cy="874282" cx="897283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93" name="Shape 93"/>
          <p:cNvSpPr/>
          <p:nvPr/>
        </p:nvSpPr>
        <p:spPr>
          <a:xfrm>
            <a:off y="3494003" x="7443188"/>
            <a:ext cy="872400" cx="11861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Name</a:t>
            </a:r>
          </a:p>
        </p:txBody>
      </p:sp>
      <p:sp>
        <p:nvSpPr>
          <p:cNvPr id="131" name="Shape 131"/>
          <p:cNvSpPr/>
          <p:nvPr/>
        </p:nvSpPr>
        <p:spPr>
          <a:xfrm>
            <a:off y="3494001" x="8687160"/>
            <a:ext cy="872400" cx="12594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 Path</a:t>
            </a:r>
          </a:p>
        </p:txBody>
      </p:sp>
      <p:sp>
        <p:nvSpPr>
          <p:cNvPr id="95" name="Shape 95"/>
          <p:cNvSpPr/>
          <p:nvPr/>
        </p:nvSpPr>
        <p:spPr>
          <a:xfrm>
            <a:off y="3494001" x="10032410"/>
            <a:ext cy="872400" cx="13403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Path</a:t>
            </a:r>
          </a:p>
        </p:txBody>
      </p:sp>
      <p:sp>
        <p:nvSpPr>
          <p:cNvPr id="92" name="Shape 92"/>
          <p:cNvSpPr/>
          <p:nvPr/>
        </p:nvSpPr>
        <p:spPr>
          <a:xfrm>
            <a:off y="2272628" x="8563071"/>
            <a:ext cy="872400" cx="11553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odel</a:t>
            </a:r>
          </a:p>
        </p:txBody>
      </p:sp>
      <p:cxnSp>
        <p:nvCxnSpPr>
          <p:cNvPr id="132" name="Shape 132"/>
          <p:cNvCxnSpPr>
            <a:stCxn id="92" idx="4"/>
            <a:endCxn id="131" idx="0"/>
          </p:cNvCxnSpPr>
          <p:nvPr/>
        </p:nvCxnSpPr>
        <p:spPr>
          <a:xfrm>
            <a:off y="3145028" x="9140721"/>
            <a:ext cy="348973" cx="176138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y="251275" x="325175"/>
            <a:ext cy="369599" cx="24092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b="1" lang="es-ES"/>
              <a:t>familia - Versión 1.0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/>
        </p:nvSpPr>
        <p:spPr>
          <a:xfrm>
            <a:off y="74666" x="4659148"/>
            <a:ext cy="705900" cx="18936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amily</a:t>
            </a:r>
          </a:p>
        </p:txBody>
      </p:sp>
      <p:cxnSp>
        <p:nvCxnSpPr>
          <p:cNvPr id="139" name="Shape 139"/>
          <p:cNvCxnSpPr>
            <a:stCxn id="138" idx="3"/>
            <a:endCxn id="140" idx="0"/>
          </p:cNvCxnSpPr>
          <p:nvPr/>
        </p:nvCxnSpPr>
        <p:spPr>
          <a:xfrm flipH="1">
            <a:off y="677190" x="2103895"/>
            <a:ext cy="550149" cx="2832565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41" name="Shape 141"/>
          <p:cNvCxnSpPr>
            <a:stCxn id="138" idx="4"/>
            <a:endCxn id="142" idx="0"/>
          </p:cNvCxnSpPr>
          <p:nvPr/>
        </p:nvCxnSpPr>
        <p:spPr>
          <a:xfrm flipH="1">
            <a:off y="780567" x="5605948"/>
            <a:ext cy="446773" cx="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42" name="Shape 142"/>
          <p:cNvSpPr/>
          <p:nvPr/>
        </p:nvSpPr>
        <p:spPr>
          <a:xfrm>
            <a:off y="1227340" x="4508548"/>
            <a:ext cy="705900" cx="21947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roperties</a:t>
            </a:r>
          </a:p>
        </p:txBody>
      </p:sp>
      <p:sp>
        <p:nvSpPr>
          <p:cNvPr id="143" name="Shape 143"/>
          <p:cNvSpPr/>
          <p:nvPr/>
        </p:nvSpPr>
        <p:spPr>
          <a:xfrm>
            <a:off y="1227340" x="8043332"/>
            <a:ext cy="705900" cx="21947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odels</a:t>
            </a:r>
          </a:p>
        </p:txBody>
      </p:sp>
      <p:cxnSp>
        <p:nvCxnSpPr>
          <p:cNvPr id="144" name="Shape 144"/>
          <p:cNvCxnSpPr>
            <a:stCxn id="138" idx="5"/>
            <a:endCxn id="143" idx="0"/>
          </p:cNvCxnSpPr>
          <p:nvPr/>
        </p:nvCxnSpPr>
        <p:spPr>
          <a:xfrm>
            <a:off y="677190" x="6275437"/>
            <a:ext cy="550149" cx="2865295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45" name="Shape 145"/>
          <p:cNvCxnSpPr>
            <a:stCxn id="146" idx="3"/>
            <a:endCxn id="147" idx="0"/>
          </p:cNvCxnSpPr>
          <p:nvPr/>
        </p:nvCxnSpPr>
        <p:spPr>
          <a:xfrm flipH="1">
            <a:off y="3017268" x="8036288"/>
            <a:ext cy="476734" cx="695973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48" name="Shape 148"/>
          <p:cNvCxnSpPr>
            <a:stCxn id="146" idx="5"/>
            <a:endCxn id="149" idx="1"/>
          </p:cNvCxnSpPr>
          <p:nvPr/>
        </p:nvCxnSpPr>
        <p:spPr>
          <a:xfrm>
            <a:off y="3017268" x="9549182"/>
            <a:ext cy="604493" cx="679525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50" name="Shape 150"/>
          <p:cNvSpPr/>
          <p:nvPr/>
        </p:nvSpPr>
        <p:spPr>
          <a:xfrm>
            <a:off y="2278680" x="1192791"/>
            <a:ext cy="872400" cx="14505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</a:p>
        </p:txBody>
      </p:sp>
      <p:sp>
        <p:nvSpPr>
          <p:cNvPr id="151" name="Shape 151"/>
          <p:cNvSpPr/>
          <p:nvPr/>
        </p:nvSpPr>
        <p:spPr>
          <a:xfrm>
            <a:off y="2278680" x="2697041"/>
            <a:ext cy="872400" cx="10223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sp>
        <p:nvSpPr>
          <p:cNvPr id="152" name="Shape 152"/>
          <p:cNvSpPr/>
          <p:nvPr/>
        </p:nvSpPr>
        <p:spPr>
          <a:xfrm>
            <a:off y="2278680" x="3755248"/>
            <a:ext cy="872400" cx="9038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 ?</a:t>
            </a:r>
          </a:p>
        </p:txBody>
      </p:sp>
      <p:sp>
        <p:nvSpPr>
          <p:cNvPr id="153" name="Shape 153"/>
          <p:cNvSpPr/>
          <p:nvPr/>
        </p:nvSpPr>
        <p:spPr>
          <a:xfrm>
            <a:off y="2278680" x="5159366"/>
            <a:ext cy="872400" cx="12885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</a:p>
        </p:txBody>
      </p:sp>
      <p:cxnSp>
        <p:nvCxnSpPr>
          <p:cNvPr id="154" name="Shape 154"/>
          <p:cNvCxnSpPr>
            <a:stCxn id="142" idx="4"/>
            <a:endCxn id="153" idx="0"/>
          </p:cNvCxnSpPr>
          <p:nvPr/>
        </p:nvCxnSpPr>
        <p:spPr>
          <a:xfrm>
            <a:off y="1933240" x="5605948"/>
            <a:ext cy="345440" cx="197668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55" name="Shape 155"/>
          <p:cNvSpPr/>
          <p:nvPr/>
        </p:nvSpPr>
        <p:spPr>
          <a:xfrm>
            <a:off y="3476553" x="2138108"/>
            <a:ext cy="872400" cx="12455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Texture Stage</a:t>
            </a:r>
          </a:p>
        </p:txBody>
      </p:sp>
      <p:sp>
        <p:nvSpPr>
          <p:cNvPr id="156" name="Shape 156"/>
          <p:cNvSpPr/>
          <p:nvPr/>
        </p:nvSpPr>
        <p:spPr>
          <a:xfrm>
            <a:off y="3476551" x="5514194"/>
            <a:ext cy="872400" cx="14573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Scale </a:t>
            </a: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Stage</a:t>
            </a:r>
          </a:p>
        </p:txBody>
      </p:sp>
      <p:cxnSp>
        <p:nvCxnSpPr>
          <p:cNvPr id="157" name="Shape 157"/>
          <p:cNvCxnSpPr>
            <a:stCxn id="153" idx="3"/>
            <a:endCxn id="155" idx="0"/>
          </p:cNvCxnSpPr>
          <p:nvPr/>
        </p:nvCxnSpPr>
        <p:spPr>
          <a:xfrm flipH="1">
            <a:off y="3023320" x="2760908"/>
            <a:ext cy="453233" cx="2587154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58" name="Shape 158"/>
          <p:cNvCxnSpPr>
            <a:stCxn id="153" idx="4"/>
            <a:endCxn id="156" idx="1"/>
          </p:cNvCxnSpPr>
          <p:nvPr/>
        </p:nvCxnSpPr>
        <p:spPr>
          <a:xfrm flipH="1">
            <a:off y="3151080" x="5727626"/>
            <a:ext cy="453231" cx="7599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59" name="Shape 159"/>
          <p:cNvCxnSpPr>
            <a:stCxn id="143" idx="4"/>
            <a:endCxn id="146" idx="0"/>
          </p:cNvCxnSpPr>
          <p:nvPr/>
        </p:nvCxnSpPr>
        <p:spPr>
          <a:xfrm flipH="1">
            <a:off y="1933240" x="9140721"/>
            <a:ext cy="339388" cx="1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60" name="Shape 160"/>
          <p:cNvSpPr/>
          <p:nvPr/>
        </p:nvSpPr>
        <p:spPr>
          <a:xfrm>
            <a:off y="4805630" x="66719"/>
            <a:ext cy="872400" cx="10682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</a:t>
            </a:r>
          </a:p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</p:txBody>
      </p:sp>
      <p:sp>
        <p:nvSpPr>
          <p:cNvPr id="161" name="Shape 161"/>
          <p:cNvSpPr/>
          <p:nvPr/>
        </p:nvSpPr>
        <p:spPr>
          <a:xfrm>
            <a:off y="4805628" x="1192791"/>
            <a:ext cy="872400" cx="12594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</a:p>
        </p:txBody>
      </p:sp>
      <p:sp>
        <p:nvSpPr>
          <p:cNvPr id="162" name="Shape 162"/>
          <p:cNvSpPr/>
          <p:nvPr/>
        </p:nvSpPr>
        <p:spPr>
          <a:xfrm>
            <a:off y="4805628" x="2538041"/>
            <a:ext cy="872400" cx="13403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Texture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163" name="Shape 163"/>
          <p:cNvCxnSpPr>
            <a:stCxn id="155" idx="3"/>
            <a:endCxn id="160" idx="0"/>
          </p:cNvCxnSpPr>
          <p:nvPr/>
        </p:nvCxnSpPr>
        <p:spPr>
          <a:xfrm flipH="1">
            <a:off y="4221193" x="600868"/>
            <a:ext cy="584436" cx="1719653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64" name="Shape 164"/>
          <p:cNvCxnSpPr>
            <a:stCxn id="155" idx="3"/>
            <a:endCxn id="161" idx="0"/>
          </p:cNvCxnSpPr>
          <p:nvPr/>
        </p:nvCxnSpPr>
        <p:spPr>
          <a:xfrm flipH="1">
            <a:off y="4221193" x="1822491"/>
            <a:ext cy="584435" cx="498031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65" name="Shape 165"/>
          <p:cNvCxnSpPr>
            <a:stCxn id="155" idx="4"/>
            <a:endCxn id="162" idx="0"/>
          </p:cNvCxnSpPr>
          <p:nvPr/>
        </p:nvCxnSpPr>
        <p:spPr>
          <a:xfrm>
            <a:off y="4348953" x="2760908"/>
            <a:ext cy="456675" cx="447332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66" name="Shape 166"/>
          <p:cNvSpPr/>
          <p:nvPr/>
        </p:nvSpPr>
        <p:spPr>
          <a:xfrm>
            <a:off y="4799294" x="5421112"/>
            <a:ext cy="872400" cx="10682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 Name</a:t>
            </a:r>
          </a:p>
        </p:txBody>
      </p:sp>
      <p:sp>
        <p:nvSpPr>
          <p:cNvPr id="167" name="Shape 167"/>
          <p:cNvSpPr/>
          <p:nvPr/>
        </p:nvSpPr>
        <p:spPr>
          <a:xfrm>
            <a:off y="4767762" x="6577792"/>
            <a:ext cy="872400" cx="12594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</a:p>
        </p:txBody>
      </p:sp>
      <p:cxnSp>
        <p:nvCxnSpPr>
          <p:cNvPr id="168" name="Shape 168"/>
          <p:cNvCxnSpPr>
            <a:stCxn id="156" idx="3"/>
            <a:endCxn id="166" idx="1"/>
          </p:cNvCxnSpPr>
          <p:nvPr/>
        </p:nvCxnSpPr>
        <p:spPr>
          <a:xfrm flipH="1">
            <a:off y="4221191" x="5577561"/>
            <a:ext cy="705863" cx="150064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69" name="Shape 169"/>
          <p:cNvCxnSpPr>
            <a:stCxn id="156" idx="4"/>
            <a:endCxn id="167" idx="1"/>
          </p:cNvCxnSpPr>
          <p:nvPr/>
        </p:nvCxnSpPr>
        <p:spPr>
          <a:xfrm>
            <a:off y="4348951" x="6242894"/>
            <a:ext cy="546570" cx="519332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70" name="Shape 170"/>
          <p:cNvSpPr/>
          <p:nvPr/>
        </p:nvSpPr>
        <p:spPr>
          <a:xfrm>
            <a:off y="4768330" x="8310057"/>
            <a:ext cy="872400" cx="17814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Bone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</a:p>
        </p:txBody>
      </p:sp>
      <p:cxnSp>
        <p:nvCxnSpPr>
          <p:cNvPr id="171" name="Shape 171"/>
          <p:cNvCxnSpPr>
            <a:stCxn id="156" idx="5"/>
            <a:endCxn id="170" idx="1"/>
          </p:cNvCxnSpPr>
          <p:nvPr/>
        </p:nvCxnSpPr>
        <p:spPr>
          <a:xfrm>
            <a:off y="4221191" x="6758163"/>
            <a:ext cy="674898" cx="1812774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72" name="Shape 172"/>
          <p:cNvSpPr/>
          <p:nvPr/>
        </p:nvSpPr>
        <p:spPr>
          <a:xfrm>
            <a:off y="5951053" x="5400944"/>
            <a:ext cy="872400" cx="16838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</a:p>
        </p:txBody>
      </p:sp>
      <p:sp>
        <p:nvSpPr>
          <p:cNvPr id="173" name="Shape 173"/>
          <p:cNvSpPr/>
          <p:nvPr/>
        </p:nvSpPr>
        <p:spPr>
          <a:xfrm>
            <a:off y="5951053" x="7145000"/>
            <a:ext cy="872400" cx="12594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Bone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</p:txBody>
      </p:sp>
      <p:sp>
        <p:nvSpPr>
          <p:cNvPr id="174" name="Shape 174"/>
          <p:cNvSpPr/>
          <p:nvPr/>
        </p:nvSpPr>
        <p:spPr>
          <a:xfrm>
            <a:off y="5985600" x="9830578"/>
            <a:ext cy="872400" cx="11777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</a:p>
        </p:txBody>
      </p:sp>
      <p:sp>
        <p:nvSpPr>
          <p:cNvPr id="175" name="Shape 175"/>
          <p:cNvSpPr/>
          <p:nvPr/>
        </p:nvSpPr>
        <p:spPr>
          <a:xfrm>
            <a:off y="5951053" x="11098689"/>
            <a:ext cy="872400" cx="10580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</a:p>
        </p:txBody>
      </p:sp>
      <p:cxnSp>
        <p:nvCxnSpPr>
          <p:cNvPr id="176" name="Shape 176"/>
          <p:cNvCxnSpPr>
            <a:stCxn id="170" idx="3"/>
            <a:endCxn id="172" idx="7"/>
          </p:cNvCxnSpPr>
          <p:nvPr/>
        </p:nvCxnSpPr>
        <p:spPr>
          <a:xfrm flipH="1">
            <a:off y="5512970" x="6838243"/>
            <a:ext cy="565842" cx="1732694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77" name="Shape 177"/>
          <p:cNvCxnSpPr>
            <a:stCxn id="170" idx="3"/>
            <a:endCxn id="173" idx="7"/>
          </p:cNvCxnSpPr>
          <p:nvPr/>
        </p:nvCxnSpPr>
        <p:spPr>
          <a:xfrm flipH="1">
            <a:off y="5512970" x="8219965"/>
            <a:ext cy="565842" cx="350972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78" name="Shape 178"/>
          <p:cNvCxnSpPr>
            <a:stCxn id="170" idx="5"/>
            <a:endCxn id="174" idx="0"/>
          </p:cNvCxnSpPr>
          <p:nvPr/>
        </p:nvCxnSpPr>
        <p:spPr>
          <a:xfrm>
            <a:off y="5512970" x="9830577"/>
            <a:ext cy="472629" cx="5889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79" name="Shape 179"/>
          <p:cNvCxnSpPr>
            <a:stCxn id="170" idx="5"/>
            <a:endCxn id="175" idx="1"/>
          </p:cNvCxnSpPr>
          <p:nvPr/>
        </p:nvCxnSpPr>
        <p:spPr>
          <a:xfrm>
            <a:off y="5512970" x="9830577"/>
            <a:ext cy="565842" cx="1423066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47" name="Shape 147"/>
          <p:cNvSpPr/>
          <p:nvPr/>
        </p:nvSpPr>
        <p:spPr>
          <a:xfrm>
            <a:off y="3494003" x="7443188"/>
            <a:ext cy="872400" cx="11861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Name</a:t>
            </a:r>
          </a:p>
        </p:txBody>
      </p:sp>
      <p:sp>
        <p:nvSpPr>
          <p:cNvPr id="180" name="Shape 180"/>
          <p:cNvSpPr/>
          <p:nvPr/>
        </p:nvSpPr>
        <p:spPr>
          <a:xfrm>
            <a:off y="3494001" x="8687160"/>
            <a:ext cy="872400" cx="12594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 Path</a:t>
            </a:r>
          </a:p>
        </p:txBody>
      </p:sp>
      <p:sp>
        <p:nvSpPr>
          <p:cNvPr id="149" name="Shape 149"/>
          <p:cNvSpPr/>
          <p:nvPr/>
        </p:nvSpPr>
        <p:spPr>
          <a:xfrm>
            <a:off y="3494001" x="10032410"/>
            <a:ext cy="872400" cx="13403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Path</a:t>
            </a:r>
          </a:p>
        </p:txBody>
      </p:sp>
      <p:sp>
        <p:nvSpPr>
          <p:cNvPr id="146" name="Shape 146"/>
          <p:cNvSpPr/>
          <p:nvPr/>
        </p:nvSpPr>
        <p:spPr>
          <a:xfrm>
            <a:off y="2272628" x="8563071"/>
            <a:ext cy="872400" cx="11553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odel</a:t>
            </a:r>
          </a:p>
        </p:txBody>
      </p:sp>
      <p:cxnSp>
        <p:nvCxnSpPr>
          <p:cNvPr id="181" name="Shape 181"/>
          <p:cNvCxnSpPr>
            <a:stCxn id="146" idx="4"/>
            <a:endCxn id="180" idx="0"/>
          </p:cNvCxnSpPr>
          <p:nvPr/>
        </p:nvCxnSpPr>
        <p:spPr>
          <a:xfrm>
            <a:off y="3145028" x="9140721"/>
            <a:ext cy="348973" cx="176138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82" name="Shape 182"/>
          <p:cNvSpPr txBox="1"/>
          <p:nvPr/>
        </p:nvSpPr>
        <p:spPr>
          <a:xfrm>
            <a:off y="251275" x="325175"/>
            <a:ext cy="369599" cx="24092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b="1" lang="es-ES"/>
              <a:t>familia - Versión 1.1</a:t>
            </a:r>
          </a:p>
        </p:txBody>
      </p:sp>
      <p:sp>
        <p:nvSpPr>
          <p:cNvPr id="183" name="Shape 183"/>
          <p:cNvSpPr/>
          <p:nvPr/>
        </p:nvSpPr>
        <p:spPr>
          <a:xfrm>
            <a:off y="5951053" x="8507421"/>
            <a:ext cy="872400" cx="12665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</a:p>
        </p:txBody>
      </p:sp>
      <p:cxnSp>
        <p:nvCxnSpPr>
          <p:cNvPr id="184" name="Shape 184"/>
          <p:cNvCxnSpPr>
            <a:stCxn id="170" idx="4"/>
            <a:endCxn id="183" idx="0"/>
          </p:cNvCxnSpPr>
          <p:nvPr/>
        </p:nvCxnSpPr>
        <p:spPr>
          <a:xfrm flipH="1">
            <a:off y="5640730" x="9140721"/>
            <a:ext cy="310322" cx="60035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40" name="Shape 140"/>
          <p:cNvSpPr/>
          <p:nvPr/>
        </p:nvSpPr>
        <p:spPr>
          <a:xfrm>
            <a:off y="1227340" x="1006495"/>
            <a:ext cy="705900" cx="21947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</a:p>
        </p:txBody>
      </p:sp>
      <p:sp>
        <p:nvSpPr>
          <p:cNvPr id="185" name="Shape 185"/>
          <p:cNvSpPr/>
          <p:nvPr/>
        </p:nvSpPr>
        <p:spPr>
          <a:xfrm>
            <a:off y="2272628" x="89669"/>
            <a:ext cy="872400" cx="10223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</p:txBody>
      </p:sp>
      <p:cxnSp>
        <p:nvCxnSpPr>
          <p:cNvPr id="186" name="Shape 186"/>
          <p:cNvCxnSpPr>
            <a:stCxn id="140" idx="3"/>
            <a:endCxn id="185" idx="0"/>
          </p:cNvCxnSpPr>
          <p:nvPr/>
        </p:nvCxnSpPr>
        <p:spPr>
          <a:xfrm flipH="1">
            <a:off y="1829863" x="600868"/>
            <a:ext cy="442765" cx="727047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87" name="Shape 187"/>
          <p:cNvCxnSpPr>
            <a:stCxn id="140" idx="4"/>
            <a:endCxn id="150" idx="0"/>
          </p:cNvCxnSpPr>
          <p:nvPr/>
        </p:nvCxnSpPr>
        <p:spPr>
          <a:xfrm flipH="1">
            <a:off y="1933240" x="1918041"/>
            <a:ext cy="345440" cx="185854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88" name="Shape 188"/>
          <p:cNvCxnSpPr>
            <a:stCxn id="140" idx="5"/>
            <a:endCxn id="151" idx="1"/>
          </p:cNvCxnSpPr>
          <p:nvPr/>
        </p:nvCxnSpPr>
        <p:spPr>
          <a:xfrm flipH="1">
            <a:off y="1829863" x="2846768"/>
            <a:ext cy="576576" cx="33106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89" name="Shape 189"/>
          <p:cNvCxnSpPr>
            <a:stCxn id="140" idx="5"/>
            <a:endCxn id="152" idx="1"/>
          </p:cNvCxnSpPr>
          <p:nvPr/>
        </p:nvCxnSpPr>
        <p:spPr>
          <a:xfrm>
            <a:off y="1829863" x="2879874"/>
            <a:ext cy="576576" cx="1007747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/>
        </p:nvSpPr>
        <p:spPr>
          <a:xfrm>
            <a:off y="131875" x="4940230"/>
            <a:ext cy="608400" cx="16350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strike="noStrike" u="none" b="0" cap="none" baseline="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amily</a:t>
            </a:r>
          </a:p>
        </p:txBody>
      </p:sp>
      <p:cxnSp>
        <p:nvCxnSpPr>
          <p:cNvPr id="195" name="Shape 195"/>
          <p:cNvCxnSpPr>
            <a:stCxn id="194" idx="3"/>
            <a:endCxn id="196" idx="0"/>
          </p:cNvCxnSpPr>
          <p:nvPr/>
        </p:nvCxnSpPr>
        <p:spPr>
          <a:xfrm flipH="1">
            <a:off y="651176" x="2343324"/>
            <a:ext cy="299307" cx="2836345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197" name="Shape 197"/>
          <p:cNvCxnSpPr>
            <a:stCxn id="194" idx="4"/>
            <a:endCxn id="198" idx="0"/>
          </p:cNvCxnSpPr>
          <p:nvPr/>
        </p:nvCxnSpPr>
        <p:spPr>
          <a:xfrm>
            <a:off y="740275" x="5757730"/>
            <a:ext cy="210209" cx="130368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98" name="Shape 198"/>
          <p:cNvSpPr/>
          <p:nvPr/>
        </p:nvSpPr>
        <p:spPr>
          <a:xfrm>
            <a:off y="950484" x="4940698"/>
            <a:ext cy="608400" cx="18948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strike="noStrike" u="none" b="0" cap="none" baseline="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roperties</a:t>
            </a:r>
          </a:p>
        </p:txBody>
      </p:sp>
      <p:sp>
        <p:nvSpPr>
          <p:cNvPr id="199" name="Shape 199"/>
          <p:cNvSpPr/>
          <p:nvPr/>
        </p:nvSpPr>
        <p:spPr>
          <a:xfrm>
            <a:off y="950484" x="8769308"/>
            <a:ext cy="608400" cx="18948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strike="noStrike" u="none" b="0" cap="none" baseline="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odels</a:t>
            </a:r>
          </a:p>
        </p:txBody>
      </p:sp>
      <p:cxnSp>
        <p:nvCxnSpPr>
          <p:cNvPr id="200" name="Shape 200"/>
          <p:cNvCxnSpPr>
            <a:stCxn id="194" idx="5"/>
            <a:endCxn id="199" idx="0"/>
          </p:cNvCxnSpPr>
          <p:nvPr/>
        </p:nvCxnSpPr>
        <p:spPr>
          <a:xfrm>
            <a:off y="651176" x="6335789"/>
            <a:ext cy="299307" cx="3380918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01" name="Shape 201"/>
          <p:cNvCxnSpPr>
            <a:stCxn id="202" idx="3"/>
            <a:endCxn id="203" idx="0"/>
          </p:cNvCxnSpPr>
          <p:nvPr/>
        </p:nvCxnSpPr>
        <p:spPr>
          <a:xfrm flipH="1">
            <a:off y="2429799" x="8951809"/>
            <a:ext cy="165321" cx="551087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04" name="Shape 204"/>
          <p:cNvCxnSpPr>
            <a:stCxn id="202" idx="5"/>
            <a:endCxn id="205" idx="1"/>
          </p:cNvCxnSpPr>
          <p:nvPr/>
        </p:nvCxnSpPr>
        <p:spPr>
          <a:xfrm>
            <a:off y="2429799" x="10208448"/>
            <a:ext cy="275376" cx="638832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206" name="Shape 206"/>
          <p:cNvSpPr/>
          <p:nvPr/>
        </p:nvSpPr>
        <p:spPr>
          <a:xfrm>
            <a:off y="1795224" x="1167497"/>
            <a:ext cy="751499" cx="12524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</a:p>
        </p:txBody>
      </p:sp>
      <p:sp>
        <p:nvSpPr>
          <p:cNvPr id="207" name="Shape 207"/>
          <p:cNvSpPr/>
          <p:nvPr/>
        </p:nvSpPr>
        <p:spPr>
          <a:xfrm>
            <a:off y="1795224" x="2466256"/>
            <a:ext cy="751499" cx="882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</a:t>
            </a: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sp>
        <p:nvSpPr>
          <p:cNvPr id="208" name="Shape 208"/>
          <p:cNvSpPr/>
          <p:nvPr/>
        </p:nvSpPr>
        <p:spPr>
          <a:xfrm>
            <a:off y="1795224" x="3379905"/>
            <a:ext cy="751499" cx="7803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 ?</a:t>
            </a:r>
          </a:p>
        </p:txBody>
      </p:sp>
      <p:sp>
        <p:nvSpPr>
          <p:cNvPr id="209" name="Shape 209"/>
          <p:cNvSpPr/>
          <p:nvPr/>
        </p:nvSpPr>
        <p:spPr>
          <a:xfrm>
            <a:off y="1905279" x="5367988"/>
            <a:ext cy="751499" cx="11123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</a:p>
        </p:txBody>
      </p:sp>
      <p:cxnSp>
        <p:nvCxnSpPr>
          <p:cNvPr id="210" name="Shape 210"/>
          <p:cNvCxnSpPr>
            <a:stCxn id="198" idx="4"/>
            <a:endCxn id="209" idx="0"/>
          </p:cNvCxnSpPr>
          <p:nvPr/>
        </p:nvCxnSpPr>
        <p:spPr>
          <a:xfrm>
            <a:off y="1558884" x="5888098"/>
            <a:ext cy="346394" cx="3608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211" name="Shape 211"/>
          <p:cNvSpPr/>
          <p:nvPr/>
        </p:nvSpPr>
        <p:spPr>
          <a:xfrm>
            <a:off y="2928521" x="4533708"/>
            <a:ext cy="751499" cx="10755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Texture Stage</a:t>
            </a:r>
          </a:p>
        </p:txBody>
      </p:sp>
      <p:sp>
        <p:nvSpPr>
          <p:cNvPr id="212" name="Shape 212"/>
          <p:cNvSpPr/>
          <p:nvPr/>
        </p:nvSpPr>
        <p:spPr>
          <a:xfrm>
            <a:off y="3053250" x="6960931"/>
            <a:ext cy="751499" cx="12582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Scale </a:t>
            </a:r>
            <a:r>
              <a:rPr strike="noStrike" u="none" b="0" cap="none" baseline="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Stage</a:t>
            </a:r>
          </a:p>
        </p:txBody>
      </p:sp>
      <p:cxnSp>
        <p:nvCxnSpPr>
          <p:cNvPr id="213" name="Shape 213"/>
          <p:cNvCxnSpPr>
            <a:stCxn id="209" idx="4"/>
            <a:endCxn id="211" idx="0"/>
          </p:cNvCxnSpPr>
          <p:nvPr/>
        </p:nvCxnSpPr>
        <p:spPr>
          <a:xfrm flipH="1">
            <a:off y="2656779" x="5071458"/>
            <a:ext cy="271742" cx="85272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14" name="Shape 214"/>
          <p:cNvCxnSpPr>
            <a:stCxn id="209" idx="4"/>
            <a:endCxn id="212" idx="1"/>
          </p:cNvCxnSpPr>
          <p:nvPr/>
        </p:nvCxnSpPr>
        <p:spPr>
          <a:xfrm>
            <a:off y="2656779" x="5924188"/>
            <a:ext cy="506525" cx="1221002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15" name="Shape 215"/>
          <p:cNvCxnSpPr>
            <a:stCxn id="199" idx="4"/>
            <a:endCxn id="202" idx="0"/>
          </p:cNvCxnSpPr>
          <p:nvPr/>
        </p:nvCxnSpPr>
        <p:spPr>
          <a:xfrm>
            <a:off y="1558884" x="9716708"/>
            <a:ext cy="229469" cx="138964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216" name="Shape 216"/>
          <p:cNvSpPr/>
          <p:nvPr/>
        </p:nvSpPr>
        <p:spPr>
          <a:xfrm>
            <a:off y="4094076" x="2844207"/>
            <a:ext cy="751499" cx="8190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</a:t>
            </a:r>
          </a:p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</p:txBody>
      </p:sp>
      <p:sp>
        <p:nvSpPr>
          <p:cNvPr id="217" name="Shape 217"/>
          <p:cNvSpPr/>
          <p:nvPr/>
        </p:nvSpPr>
        <p:spPr>
          <a:xfrm>
            <a:off y="4094076" x="3744237"/>
            <a:ext cy="751499" cx="8583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</a:p>
        </p:txBody>
      </p:sp>
      <p:sp>
        <p:nvSpPr>
          <p:cNvPr id="218" name="Shape 218"/>
          <p:cNvSpPr/>
          <p:nvPr/>
        </p:nvSpPr>
        <p:spPr>
          <a:xfrm>
            <a:off y="4094076" x="5271430"/>
            <a:ext cy="751499" cx="972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Texture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219" name="Shape 219"/>
          <p:cNvCxnSpPr>
            <a:stCxn id="211" idx="3"/>
            <a:endCxn id="217" idx="0"/>
          </p:cNvCxnSpPr>
          <p:nvPr/>
        </p:nvCxnSpPr>
        <p:spPr>
          <a:xfrm flipH="1">
            <a:off y="3569967" x="4173387"/>
            <a:ext cy="524109" cx="517824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20" name="Shape 220"/>
          <p:cNvCxnSpPr>
            <a:stCxn id="211" idx="5"/>
            <a:endCxn id="218" idx="0"/>
          </p:cNvCxnSpPr>
          <p:nvPr/>
        </p:nvCxnSpPr>
        <p:spPr>
          <a:xfrm>
            <a:off y="3569967" x="5451705"/>
            <a:ext cy="524109" cx="306024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221" name="Shape 221"/>
          <p:cNvSpPr/>
          <p:nvPr/>
        </p:nvSpPr>
        <p:spPr>
          <a:xfrm>
            <a:off y="4133962" x="6335789"/>
            <a:ext cy="751499" cx="9225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 Name</a:t>
            </a:r>
          </a:p>
        </p:txBody>
      </p:sp>
      <p:sp>
        <p:nvSpPr>
          <p:cNvPr id="222" name="Shape 222"/>
          <p:cNvSpPr/>
          <p:nvPr/>
        </p:nvSpPr>
        <p:spPr>
          <a:xfrm>
            <a:off y="4133962" x="7332739"/>
            <a:ext cy="751499" cx="10875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</a:p>
        </p:txBody>
      </p:sp>
      <p:cxnSp>
        <p:nvCxnSpPr>
          <p:cNvPr id="223" name="Shape 223"/>
          <p:cNvCxnSpPr>
            <a:stCxn id="212" idx="3"/>
            <a:endCxn id="221" idx="0"/>
          </p:cNvCxnSpPr>
          <p:nvPr/>
        </p:nvCxnSpPr>
        <p:spPr>
          <a:xfrm flipH="1">
            <a:off y="3694695" x="6797039"/>
            <a:ext cy="439266" cx="34815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24" name="Shape 224"/>
          <p:cNvCxnSpPr>
            <a:stCxn id="212" idx="4"/>
            <a:endCxn id="222" idx="0"/>
          </p:cNvCxnSpPr>
          <p:nvPr/>
        </p:nvCxnSpPr>
        <p:spPr>
          <a:xfrm>
            <a:off y="3804749" x="7590031"/>
            <a:ext cy="329212" cx="286458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225" name="Shape 225"/>
          <p:cNvSpPr/>
          <p:nvPr/>
        </p:nvSpPr>
        <p:spPr>
          <a:xfrm>
            <a:off y="3804750" x="9590283"/>
            <a:ext cy="751499" cx="15381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Bone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</a:p>
        </p:txBody>
      </p:sp>
      <p:cxnSp>
        <p:nvCxnSpPr>
          <p:cNvPr id="226" name="Shape 226"/>
          <p:cNvCxnSpPr>
            <a:stCxn id="212" idx="5"/>
            <a:endCxn id="225" idx="0"/>
          </p:cNvCxnSpPr>
          <p:nvPr/>
        </p:nvCxnSpPr>
        <p:spPr>
          <a:xfrm>
            <a:off y="3694695" x="8034872"/>
            <a:ext cy="110054" cx="2324461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227" name="Shape 227"/>
          <p:cNvSpPr/>
          <p:nvPr/>
        </p:nvSpPr>
        <p:spPr>
          <a:xfrm>
            <a:off y="5198191" x="7461949"/>
            <a:ext cy="751499" cx="11285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</a:p>
        </p:txBody>
      </p:sp>
      <p:sp>
        <p:nvSpPr>
          <p:cNvPr id="228" name="Shape 228"/>
          <p:cNvSpPr/>
          <p:nvPr/>
        </p:nvSpPr>
        <p:spPr>
          <a:xfrm>
            <a:off y="5198191" x="8658068"/>
            <a:ext cy="751499" cx="8289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Bone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</p:txBody>
      </p:sp>
      <p:sp>
        <p:nvSpPr>
          <p:cNvPr id="229" name="Shape 229"/>
          <p:cNvSpPr/>
          <p:nvPr/>
        </p:nvSpPr>
        <p:spPr>
          <a:xfrm>
            <a:off y="5198191" x="10553574"/>
            <a:ext cy="751499" cx="7728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</a:p>
        </p:txBody>
      </p:sp>
      <p:sp>
        <p:nvSpPr>
          <p:cNvPr id="230" name="Shape 230"/>
          <p:cNvSpPr/>
          <p:nvPr/>
        </p:nvSpPr>
        <p:spPr>
          <a:xfrm>
            <a:off y="5198191" x="11367300"/>
            <a:ext cy="751499" cx="8246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</a:p>
        </p:txBody>
      </p:sp>
      <p:cxnSp>
        <p:nvCxnSpPr>
          <p:cNvPr id="231" name="Shape 231"/>
          <p:cNvCxnSpPr>
            <a:stCxn id="225" idx="3"/>
            <a:endCxn id="227" idx="7"/>
          </p:cNvCxnSpPr>
          <p:nvPr/>
        </p:nvCxnSpPr>
        <p:spPr>
          <a:xfrm flipH="1">
            <a:off y="4446195" x="8425269"/>
            <a:ext cy="862050" cx="1390263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32" name="Shape 232"/>
          <p:cNvCxnSpPr>
            <a:stCxn id="225" idx="4"/>
            <a:endCxn id="228" idx="7"/>
          </p:cNvCxnSpPr>
          <p:nvPr/>
        </p:nvCxnSpPr>
        <p:spPr>
          <a:xfrm flipH="1">
            <a:off y="4556249" x="9365579"/>
            <a:ext cy="751995" cx="993754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33" name="Shape 233"/>
          <p:cNvCxnSpPr>
            <a:stCxn id="225" idx="4"/>
            <a:endCxn id="229" idx="0"/>
          </p:cNvCxnSpPr>
          <p:nvPr/>
        </p:nvCxnSpPr>
        <p:spPr>
          <a:xfrm>
            <a:off y="4556249" x="10359333"/>
            <a:ext cy="641941" cx="58064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34" name="Shape 234"/>
          <p:cNvCxnSpPr>
            <a:stCxn id="225" idx="5"/>
            <a:endCxn id="230" idx="1"/>
          </p:cNvCxnSpPr>
          <p:nvPr/>
        </p:nvCxnSpPr>
        <p:spPr>
          <a:xfrm>
            <a:off y="4446195" x="10903134"/>
            <a:ext cy="862050" cx="58494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203" name="Shape 203"/>
          <p:cNvSpPr/>
          <p:nvPr/>
        </p:nvSpPr>
        <p:spPr>
          <a:xfrm>
            <a:off y="2595120" x="8439709"/>
            <a:ext cy="751499" cx="10241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Name</a:t>
            </a:r>
          </a:p>
        </p:txBody>
      </p:sp>
      <p:sp>
        <p:nvSpPr>
          <p:cNvPr id="235" name="Shape 235"/>
          <p:cNvSpPr/>
          <p:nvPr/>
        </p:nvSpPr>
        <p:spPr>
          <a:xfrm>
            <a:off y="2595120" x="9590283"/>
            <a:ext cy="751499" cx="10875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 Path</a:t>
            </a:r>
          </a:p>
        </p:txBody>
      </p:sp>
      <p:sp>
        <p:nvSpPr>
          <p:cNvPr id="205" name="Shape 205"/>
          <p:cNvSpPr/>
          <p:nvPr/>
        </p:nvSpPr>
        <p:spPr>
          <a:xfrm>
            <a:off y="2595120" x="10677783"/>
            <a:ext cy="751499" cx="11574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Path</a:t>
            </a:r>
          </a:p>
        </p:txBody>
      </p:sp>
      <p:sp>
        <p:nvSpPr>
          <p:cNvPr id="202" name="Shape 202"/>
          <p:cNvSpPr/>
          <p:nvPr/>
        </p:nvSpPr>
        <p:spPr>
          <a:xfrm>
            <a:off y="1788354" x="9356772"/>
            <a:ext cy="751499" cx="9977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strike="noStrike" u="none" b="0" cap="none" baseline="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odel</a:t>
            </a:r>
          </a:p>
        </p:txBody>
      </p:sp>
      <p:cxnSp>
        <p:nvCxnSpPr>
          <p:cNvPr id="236" name="Shape 236"/>
          <p:cNvCxnSpPr>
            <a:stCxn id="202" idx="4"/>
            <a:endCxn id="235" idx="0"/>
          </p:cNvCxnSpPr>
          <p:nvPr/>
        </p:nvCxnSpPr>
        <p:spPr>
          <a:xfrm>
            <a:off y="2539854" x="9855672"/>
            <a:ext cy="55266" cx="27836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237" name="Shape 237"/>
          <p:cNvSpPr txBox="1"/>
          <p:nvPr/>
        </p:nvSpPr>
        <p:spPr>
          <a:xfrm>
            <a:off y="251275" x="325175"/>
            <a:ext cy="369599" cx="24092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b="1" lang="es-ES"/>
              <a:t>familia - Versión 1.2</a:t>
            </a:r>
          </a:p>
        </p:txBody>
      </p:sp>
      <p:sp>
        <p:nvSpPr>
          <p:cNvPr id="238" name="Shape 238"/>
          <p:cNvSpPr/>
          <p:nvPr/>
        </p:nvSpPr>
        <p:spPr>
          <a:xfrm>
            <a:off y="5198191" x="9525503"/>
            <a:ext cy="751499" cx="9387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</a:p>
        </p:txBody>
      </p:sp>
      <p:cxnSp>
        <p:nvCxnSpPr>
          <p:cNvPr id="239" name="Shape 239"/>
          <p:cNvCxnSpPr>
            <a:stCxn id="225" idx="4"/>
            <a:endCxn id="238" idx="0"/>
          </p:cNvCxnSpPr>
          <p:nvPr/>
        </p:nvCxnSpPr>
        <p:spPr>
          <a:xfrm flipH="1">
            <a:off y="4556249" x="9994853"/>
            <a:ext cy="641941" cx="36448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196" name="Shape 196"/>
          <p:cNvSpPr/>
          <p:nvPr/>
        </p:nvSpPr>
        <p:spPr>
          <a:xfrm>
            <a:off y="950484" x="1395924"/>
            <a:ext cy="608400" cx="18948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</a:p>
        </p:txBody>
      </p:sp>
      <p:sp>
        <p:nvSpPr>
          <p:cNvPr id="240" name="Shape 240"/>
          <p:cNvSpPr/>
          <p:nvPr/>
        </p:nvSpPr>
        <p:spPr>
          <a:xfrm>
            <a:off y="1790010" x="215068"/>
            <a:ext cy="751499" cx="882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</p:txBody>
      </p:sp>
      <p:cxnSp>
        <p:nvCxnSpPr>
          <p:cNvPr id="241" name="Shape 241"/>
          <p:cNvCxnSpPr>
            <a:stCxn id="196" idx="2"/>
            <a:endCxn id="240" idx="0"/>
          </p:cNvCxnSpPr>
          <p:nvPr/>
        </p:nvCxnSpPr>
        <p:spPr>
          <a:xfrm flipH="1">
            <a:off y="1254684" x="656368"/>
            <a:ext cy="535326" cx="739555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42" name="Shape 242"/>
          <p:cNvCxnSpPr>
            <a:stCxn id="196" idx="3"/>
            <a:endCxn id="206" idx="0"/>
          </p:cNvCxnSpPr>
          <p:nvPr/>
        </p:nvCxnSpPr>
        <p:spPr>
          <a:xfrm>
            <a:off y="1469786" x="1673411"/>
            <a:ext cy="325437" cx="120335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43" name="Shape 243"/>
          <p:cNvCxnSpPr>
            <a:stCxn id="196" idx="4"/>
            <a:endCxn id="207" idx="1"/>
          </p:cNvCxnSpPr>
          <p:nvPr/>
        </p:nvCxnSpPr>
        <p:spPr>
          <a:xfrm>
            <a:off y="1558884" x="2343324"/>
            <a:ext cy="346394" cx="252185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44" name="Shape 244"/>
          <p:cNvCxnSpPr>
            <a:stCxn id="196" idx="5"/>
            <a:endCxn id="208" idx="1"/>
          </p:cNvCxnSpPr>
          <p:nvPr/>
        </p:nvCxnSpPr>
        <p:spPr>
          <a:xfrm>
            <a:off y="1469786" x="3013237"/>
            <a:ext cy="435492" cx="48094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245" name="Shape 245"/>
          <p:cNvSpPr/>
          <p:nvPr/>
        </p:nvSpPr>
        <p:spPr>
          <a:xfrm>
            <a:off y="2928521" x="926597"/>
            <a:ext cy="751499" cx="8759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Mesh </a:t>
            </a:r>
            <a:r>
              <a:rPr strike="noStrike" u="none" b="0" cap="none" baseline="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Stage</a:t>
            </a:r>
          </a:p>
        </p:txBody>
      </p:sp>
      <p:sp>
        <p:nvSpPr>
          <p:cNvPr id="246" name="Shape 246"/>
          <p:cNvSpPr/>
          <p:nvPr/>
        </p:nvSpPr>
        <p:spPr>
          <a:xfrm>
            <a:off y="4148620" x="0"/>
            <a:ext cy="751499" cx="8190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</a:t>
            </a:r>
          </a:p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</p:txBody>
      </p:sp>
      <p:sp>
        <p:nvSpPr>
          <p:cNvPr id="247" name="Shape 247"/>
          <p:cNvSpPr/>
          <p:nvPr/>
        </p:nvSpPr>
        <p:spPr>
          <a:xfrm>
            <a:off y="4148620" x="935447"/>
            <a:ext cy="751499" cx="8583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</a:p>
        </p:txBody>
      </p:sp>
      <p:cxnSp>
        <p:nvCxnSpPr>
          <p:cNvPr id="248" name="Shape 248"/>
          <p:cNvCxnSpPr>
            <a:stCxn id="209" idx="3"/>
            <a:endCxn id="245" idx="0"/>
          </p:cNvCxnSpPr>
          <p:nvPr/>
        </p:nvCxnSpPr>
        <p:spPr>
          <a:xfrm flipH="1">
            <a:off y="2546724" x="1364597"/>
            <a:ext cy="381797" cx="4166298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49" name="Shape 249"/>
          <p:cNvCxnSpPr>
            <a:stCxn id="211" idx="2"/>
            <a:endCxn id="216" idx="0"/>
          </p:cNvCxnSpPr>
          <p:nvPr/>
        </p:nvCxnSpPr>
        <p:spPr>
          <a:xfrm flipH="1">
            <a:off y="3304271" x="3253707"/>
            <a:ext cy="789805" cx="12800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50" name="Shape 250"/>
          <p:cNvCxnSpPr>
            <a:stCxn id="245" idx="3"/>
            <a:endCxn id="246" idx="0"/>
          </p:cNvCxnSpPr>
          <p:nvPr/>
        </p:nvCxnSpPr>
        <p:spPr>
          <a:xfrm flipH="1">
            <a:off y="3569967" x="409500"/>
            <a:ext cy="578653" cx="645384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51" name="Shape 251"/>
          <p:cNvCxnSpPr>
            <a:stCxn id="245" idx="4"/>
            <a:endCxn id="247" idx="0"/>
          </p:cNvCxnSpPr>
          <p:nvPr/>
        </p:nvCxnSpPr>
        <p:spPr>
          <a:xfrm>
            <a:off y="3680021" x="1364597"/>
            <a:ext cy="468599" cx="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252" name="Shape 252"/>
          <p:cNvSpPr/>
          <p:nvPr/>
        </p:nvSpPr>
        <p:spPr>
          <a:xfrm>
            <a:off y="4148620" x="1857024"/>
            <a:ext cy="751499" cx="972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Mesh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253" name="Shape 253"/>
          <p:cNvCxnSpPr>
            <a:stCxn id="245" idx="5"/>
            <a:endCxn id="252" idx="0"/>
          </p:cNvCxnSpPr>
          <p:nvPr/>
        </p:nvCxnSpPr>
        <p:spPr>
          <a:xfrm>
            <a:off y="3569967" x="1674309"/>
            <a:ext cy="578653" cx="669014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254" name="Shape 254"/>
          <p:cNvSpPr/>
          <p:nvPr/>
        </p:nvSpPr>
        <p:spPr>
          <a:xfrm>
            <a:off y="4845576" x="4362008"/>
            <a:ext cy="751499" cx="1083299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selection</a:t>
            </a:r>
          </a:p>
        </p:txBody>
      </p:sp>
      <p:cxnSp>
        <p:nvCxnSpPr>
          <p:cNvPr id="255" name="Shape 255"/>
          <p:cNvCxnSpPr>
            <a:stCxn id="211" idx="4"/>
            <a:endCxn id="254" idx="0"/>
          </p:cNvCxnSpPr>
          <p:nvPr/>
        </p:nvCxnSpPr>
        <p:spPr>
          <a:xfrm flipH="1">
            <a:off y="3680021" x="4903658"/>
            <a:ext cy="1165555" cx="1678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/>
          <p:nvPr/>
        </p:nvSpPr>
        <p:spPr>
          <a:xfrm>
            <a:off y="1130958" x="3697458"/>
            <a:ext cy="705844" cx="18936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cxnSp>
        <p:nvCxnSpPr>
          <p:cNvPr id="261" name="Shape 261"/>
          <p:cNvCxnSpPr>
            <a:stCxn id="260" idx="3"/>
            <a:endCxn id="262" idx="0"/>
          </p:cNvCxnSpPr>
          <p:nvPr/>
        </p:nvCxnSpPr>
        <p:spPr>
          <a:xfrm flipH="1">
            <a:off y="1733435" x="3112892"/>
            <a:ext cy="367435" cx="861877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63" name="Shape 263"/>
          <p:cNvCxnSpPr>
            <a:stCxn id="260" idx="5"/>
            <a:endCxn id="264" idx="0"/>
          </p:cNvCxnSpPr>
          <p:nvPr/>
        </p:nvCxnSpPr>
        <p:spPr>
          <a:xfrm>
            <a:off y="1733435" x="5313747"/>
            <a:ext cy="367435" cx="1472963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264" name="Shape 264"/>
          <p:cNvSpPr/>
          <p:nvPr/>
        </p:nvSpPr>
        <p:spPr>
          <a:xfrm>
            <a:off y="2100871" x="5689248"/>
            <a:ext cy="705844" cx="2194924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Textures</a:t>
            </a:r>
          </a:p>
        </p:txBody>
      </p:sp>
      <p:sp>
        <p:nvSpPr>
          <p:cNvPr id="265" name="Shape 265"/>
          <p:cNvSpPr/>
          <p:nvPr/>
        </p:nvSpPr>
        <p:spPr>
          <a:xfrm>
            <a:off y="3637653" x="5598939"/>
            <a:ext cy="872330" cx="2396771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Texture</a:t>
            </a:r>
          </a:p>
        </p:txBody>
      </p:sp>
      <p:cxnSp>
        <p:nvCxnSpPr>
          <p:cNvPr id="266" name="Shape 266"/>
          <p:cNvCxnSpPr>
            <a:stCxn id="264" idx="4"/>
            <a:endCxn id="265" idx="0"/>
          </p:cNvCxnSpPr>
          <p:nvPr/>
        </p:nvCxnSpPr>
        <p:spPr>
          <a:xfrm>
            <a:off y="2806716" x="6786710"/>
            <a:ext cy="830937" cx="10613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67" name="Shape 267"/>
          <p:cNvCxnSpPr>
            <a:stCxn id="265" idx="2"/>
            <a:endCxn id="268" idx="0"/>
          </p:cNvCxnSpPr>
          <p:nvPr/>
        </p:nvCxnSpPr>
        <p:spPr>
          <a:xfrm flipH="1">
            <a:off y="4073818" x="2166092"/>
            <a:ext cy="692785" cx="3432846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69" name="Shape 269"/>
          <p:cNvCxnSpPr>
            <a:stCxn id="265" idx="3"/>
            <a:endCxn id="270" idx="0"/>
          </p:cNvCxnSpPr>
          <p:nvPr/>
        </p:nvCxnSpPr>
        <p:spPr>
          <a:xfrm flipH="1">
            <a:off y="4382234" x="4191915"/>
            <a:ext cy="384369" cx="1758022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71" name="Shape 271"/>
          <p:cNvCxnSpPr>
            <a:stCxn id="265" idx="4"/>
            <a:endCxn id="272" idx="0"/>
          </p:cNvCxnSpPr>
          <p:nvPr/>
        </p:nvCxnSpPr>
        <p:spPr>
          <a:xfrm flipH="1">
            <a:off y="4509984" x="6198784"/>
            <a:ext cy="250315" cx="59854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73" name="Shape 273"/>
          <p:cNvCxnSpPr>
            <a:stCxn id="265" idx="5"/>
            <a:endCxn id="274" idx="0"/>
          </p:cNvCxnSpPr>
          <p:nvPr/>
        </p:nvCxnSpPr>
        <p:spPr>
          <a:xfrm>
            <a:off y="4382234" x="7644711"/>
            <a:ext cy="378064" cx="555642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262" name="Shape 262"/>
          <p:cNvSpPr/>
          <p:nvPr/>
        </p:nvSpPr>
        <p:spPr>
          <a:xfrm>
            <a:off y="2100871" x="2166092"/>
            <a:ext cy="705844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Path</a:t>
            </a:r>
          </a:p>
        </p:txBody>
      </p:sp>
      <p:sp>
        <p:nvSpPr>
          <p:cNvPr id="268" name="Shape 268"/>
          <p:cNvSpPr/>
          <p:nvPr/>
        </p:nvSpPr>
        <p:spPr>
          <a:xfrm>
            <a:off y="4766603" x="1219292"/>
            <a:ext cy="705844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</a:p>
        </p:txBody>
      </p:sp>
      <p:sp>
        <p:nvSpPr>
          <p:cNvPr id="270" name="Shape 270"/>
          <p:cNvSpPr/>
          <p:nvPr/>
        </p:nvSpPr>
        <p:spPr>
          <a:xfrm>
            <a:off y="4766603" x="3245115"/>
            <a:ext cy="705844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 Path</a:t>
            </a:r>
          </a:p>
        </p:txBody>
      </p:sp>
      <p:sp>
        <p:nvSpPr>
          <p:cNvPr id="272" name="Shape 272"/>
          <p:cNvSpPr/>
          <p:nvPr/>
        </p:nvSpPr>
        <p:spPr>
          <a:xfrm>
            <a:off y="4760300" x="5251983"/>
            <a:ext cy="705844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Shadow Path?</a:t>
            </a:r>
          </a:p>
        </p:txBody>
      </p:sp>
      <p:sp>
        <p:nvSpPr>
          <p:cNvPr id="274" name="Shape 274"/>
          <p:cNvSpPr/>
          <p:nvPr/>
        </p:nvSpPr>
        <p:spPr>
          <a:xfrm>
            <a:off y="4760298" x="7253553"/>
            <a:ext cy="705844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</a:p>
        </p:txBody>
      </p:sp>
      <p:sp>
        <p:nvSpPr>
          <p:cNvPr id="275" name="Shape 275"/>
          <p:cNvSpPr/>
          <p:nvPr/>
        </p:nvSpPr>
        <p:spPr>
          <a:xfrm>
            <a:off y="4760298" x="9255121"/>
            <a:ext cy="705844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</a:p>
        </p:txBody>
      </p:sp>
      <p:cxnSp>
        <p:nvCxnSpPr>
          <p:cNvPr id="276" name="Shape 276"/>
          <p:cNvCxnSpPr>
            <a:stCxn id="265" idx="6"/>
            <a:endCxn id="275" idx="1"/>
          </p:cNvCxnSpPr>
          <p:nvPr/>
        </p:nvCxnSpPr>
        <p:spPr>
          <a:xfrm>
            <a:off y="4073818" x="7995710"/>
            <a:ext cy="789848" cx="1536723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277" name="Shape 277"/>
          <p:cNvSpPr txBox="1"/>
          <p:nvPr/>
        </p:nvSpPr>
        <p:spPr>
          <a:xfrm>
            <a:off y="251275" x="354725"/>
            <a:ext cy="325200" cx="2039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u="sng" b="1" lang="es-ES"/>
              <a:t>modelo - Versión 1.0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/>
          <p:nvPr/>
        </p:nvSpPr>
        <p:spPr>
          <a:xfrm>
            <a:off y="576475" x="3742560"/>
            <a:ext cy="705900" cx="18936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cxnSp>
        <p:nvCxnSpPr>
          <p:cNvPr id="284" name="Shape 284"/>
          <p:cNvCxnSpPr>
            <a:stCxn id="283" idx="3"/>
            <a:endCxn id="285" idx="0"/>
          </p:cNvCxnSpPr>
          <p:nvPr/>
        </p:nvCxnSpPr>
        <p:spPr>
          <a:xfrm rot="10800000">
            <a:off y="1178998" x="1645272"/>
            <a:ext cy="0" cx="23745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86" name="Shape 286"/>
          <p:cNvCxnSpPr>
            <a:stCxn id="283" idx="5"/>
            <a:endCxn id="287" idx="0"/>
          </p:cNvCxnSpPr>
          <p:nvPr/>
        </p:nvCxnSpPr>
        <p:spPr>
          <a:xfrm rot="10800000" flipH="1">
            <a:off y="1178998" x="5358849"/>
            <a:ext cy="0" cx="272874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288" name="Shape 288"/>
          <p:cNvSpPr/>
          <p:nvPr/>
        </p:nvSpPr>
        <p:spPr>
          <a:xfrm>
            <a:off y="2272478" x="664715"/>
            <a:ext cy="872400" cx="31997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</a:t>
            </a:r>
            <a:r>
              <a:rPr sz="1800"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shadow_texture</a:t>
            </a:r>
          </a:p>
        </p:txBody>
      </p:sp>
      <p:cxnSp>
        <p:nvCxnSpPr>
          <p:cNvPr id="289" name="Shape 289"/>
          <p:cNvCxnSpPr>
            <a:endCxn id="288" idx="0"/>
          </p:cNvCxnSpPr>
          <p:nvPr/>
        </p:nvCxnSpPr>
        <p:spPr>
          <a:xfrm flipH="1">
            <a:off y="1884878" x="2264614"/>
            <a:ext cy="387599" cx="58229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90" name="Shape 290"/>
          <p:cNvCxnSpPr>
            <a:stCxn id="288" idx="2"/>
            <a:endCxn id="291" idx="0"/>
          </p:cNvCxnSpPr>
          <p:nvPr/>
        </p:nvCxnSpPr>
        <p:spPr>
          <a:xfrm>
            <a:off y="2708678" x="664715"/>
            <a:ext cy="894112" cx="282084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92" name="Shape 292"/>
          <p:cNvCxnSpPr>
            <a:stCxn id="288" idx="3"/>
            <a:endCxn id="293" idx="0"/>
          </p:cNvCxnSpPr>
          <p:nvPr/>
        </p:nvCxnSpPr>
        <p:spPr>
          <a:xfrm>
            <a:off y="3017118" x="1133314"/>
            <a:ext cy="1509172" cx="31401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94" name="Shape 294"/>
          <p:cNvCxnSpPr>
            <a:stCxn id="288" idx="4"/>
            <a:endCxn id="295" idx="0"/>
          </p:cNvCxnSpPr>
          <p:nvPr/>
        </p:nvCxnSpPr>
        <p:spPr>
          <a:xfrm>
            <a:off y="3144878" x="2264614"/>
            <a:ext cy="819645" cx="42413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296" name="Shape 296"/>
          <p:cNvCxnSpPr>
            <a:stCxn id="288" idx="5"/>
            <a:endCxn id="297" idx="0"/>
          </p:cNvCxnSpPr>
          <p:nvPr/>
        </p:nvCxnSpPr>
        <p:spPr>
          <a:xfrm flipH="1">
            <a:off y="3017118" x="2840400"/>
            <a:ext cy="2102835" cx="555515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285" name="Shape 285"/>
          <p:cNvSpPr/>
          <p:nvPr/>
        </p:nvSpPr>
        <p:spPr>
          <a:xfrm>
            <a:off y="1178998" x="698472"/>
            <a:ext cy="705900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Path</a:t>
            </a:r>
          </a:p>
        </p:txBody>
      </p:sp>
      <p:sp>
        <p:nvSpPr>
          <p:cNvPr id="291" name="Shape 291"/>
          <p:cNvSpPr/>
          <p:nvPr/>
        </p:nvSpPr>
        <p:spPr>
          <a:xfrm>
            <a:off y="3602791" x="0"/>
            <a:ext cy="705900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</a:p>
        </p:txBody>
      </p:sp>
      <p:sp>
        <p:nvSpPr>
          <p:cNvPr id="293" name="Shape 293"/>
          <p:cNvSpPr/>
          <p:nvPr/>
        </p:nvSpPr>
        <p:spPr>
          <a:xfrm>
            <a:off y="4526291" x="500525"/>
            <a:ext cy="705900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 Path</a:t>
            </a:r>
          </a:p>
        </p:txBody>
      </p:sp>
      <p:sp>
        <p:nvSpPr>
          <p:cNvPr id="295" name="Shape 295"/>
          <p:cNvSpPr/>
          <p:nvPr/>
        </p:nvSpPr>
        <p:spPr>
          <a:xfrm>
            <a:off y="3964523" x="1741954"/>
            <a:ext cy="705900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Shadow Path</a:t>
            </a:r>
          </a:p>
        </p:txBody>
      </p:sp>
      <p:sp>
        <p:nvSpPr>
          <p:cNvPr id="297" name="Shape 297"/>
          <p:cNvSpPr/>
          <p:nvPr/>
        </p:nvSpPr>
        <p:spPr>
          <a:xfrm>
            <a:off y="5119953" x="1893600"/>
            <a:ext cy="705900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</a:p>
        </p:txBody>
      </p:sp>
      <p:sp>
        <p:nvSpPr>
          <p:cNvPr id="298" name="Shape 298"/>
          <p:cNvSpPr/>
          <p:nvPr/>
        </p:nvSpPr>
        <p:spPr>
          <a:xfrm>
            <a:off y="4526291" x="3071696"/>
            <a:ext cy="705900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</a:p>
        </p:txBody>
      </p:sp>
      <p:cxnSp>
        <p:nvCxnSpPr>
          <p:cNvPr id="299" name="Shape 299"/>
          <p:cNvCxnSpPr>
            <a:stCxn id="288" idx="6"/>
            <a:endCxn id="298" idx="0"/>
          </p:cNvCxnSpPr>
          <p:nvPr/>
        </p:nvCxnSpPr>
        <p:spPr>
          <a:xfrm>
            <a:off y="2708678" x="3864514"/>
            <a:ext cy="1817612" cx="153981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300" name="Shape 300"/>
          <p:cNvSpPr txBox="1"/>
          <p:nvPr/>
        </p:nvSpPr>
        <p:spPr>
          <a:xfrm>
            <a:off y="251275" x="354725"/>
            <a:ext cy="325200" cx="2039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b="1" lang="es-ES"/>
              <a:t>modelo - Versión 1.1</a:t>
            </a:r>
          </a:p>
        </p:txBody>
      </p:sp>
      <p:sp>
        <p:nvSpPr>
          <p:cNvPr id="287" name="Shape 287"/>
          <p:cNvSpPr/>
          <p:nvPr/>
        </p:nvSpPr>
        <p:spPr>
          <a:xfrm>
            <a:off y="1178998" x="6990198"/>
            <a:ext cy="705900" cx="21947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Textures</a:t>
            </a:r>
          </a:p>
        </p:txBody>
      </p:sp>
      <p:sp>
        <p:nvSpPr>
          <p:cNvPr id="301" name="Shape 301"/>
          <p:cNvSpPr/>
          <p:nvPr/>
        </p:nvSpPr>
        <p:spPr>
          <a:xfrm>
            <a:off y="2272478" x="4373848"/>
            <a:ext cy="872400" cx="31997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simple_t</a:t>
            </a: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exture</a:t>
            </a:r>
          </a:p>
        </p:txBody>
      </p:sp>
      <p:cxnSp>
        <p:nvCxnSpPr>
          <p:cNvPr id="302" name="Shape 302"/>
          <p:cNvCxnSpPr>
            <a:stCxn id="287" idx="4"/>
            <a:endCxn id="301" idx="0"/>
          </p:cNvCxnSpPr>
          <p:nvPr/>
        </p:nvCxnSpPr>
        <p:spPr>
          <a:xfrm flipH="1">
            <a:off y="1884898" x="5973748"/>
            <a:ext cy="387579" cx="211384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303" name="Shape 303"/>
          <p:cNvCxnSpPr>
            <a:stCxn id="301" idx="4"/>
            <a:endCxn id="304" idx="0"/>
          </p:cNvCxnSpPr>
          <p:nvPr/>
        </p:nvCxnSpPr>
        <p:spPr>
          <a:xfrm flipH="1">
            <a:off y="3144878" x="5026948"/>
            <a:ext cy="56872" cx="9467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305" name="Shape 305"/>
          <p:cNvCxnSpPr>
            <a:stCxn id="301" idx="4"/>
            <a:endCxn id="306" idx="0"/>
          </p:cNvCxnSpPr>
          <p:nvPr/>
        </p:nvCxnSpPr>
        <p:spPr>
          <a:xfrm flipH="1">
            <a:off y="3144878" x="5912096"/>
            <a:ext cy="819645" cx="61651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307" name="Shape 307"/>
          <p:cNvCxnSpPr>
            <a:stCxn id="301" idx="4"/>
            <a:endCxn id="308" idx="0"/>
          </p:cNvCxnSpPr>
          <p:nvPr/>
        </p:nvCxnSpPr>
        <p:spPr>
          <a:xfrm>
            <a:off y="3144878" x="5973748"/>
            <a:ext cy="1647476" cx="491651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304" name="Shape 304"/>
          <p:cNvSpPr/>
          <p:nvPr/>
        </p:nvSpPr>
        <p:spPr>
          <a:xfrm>
            <a:off y="3201750" x="4080148"/>
            <a:ext cy="705900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</a:p>
        </p:txBody>
      </p:sp>
      <p:sp>
        <p:nvSpPr>
          <p:cNvPr id="306" name="Shape 306"/>
          <p:cNvSpPr/>
          <p:nvPr/>
        </p:nvSpPr>
        <p:spPr>
          <a:xfrm>
            <a:off y="3964523" x="4965296"/>
            <a:ext cy="705900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 Path</a:t>
            </a:r>
          </a:p>
        </p:txBody>
      </p:sp>
      <p:sp>
        <p:nvSpPr>
          <p:cNvPr id="308" name="Shape 308"/>
          <p:cNvSpPr/>
          <p:nvPr/>
        </p:nvSpPr>
        <p:spPr>
          <a:xfrm>
            <a:off y="4792354" x="5518600"/>
            <a:ext cy="705900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</a:p>
        </p:txBody>
      </p:sp>
      <p:sp>
        <p:nvSpPr>
          <p:cNvPr id="309" name="Shape 309"/>
          <p:cNvSpPr/>
          <p:nvPr/>
        </p:nvSpPr>
        <p:spPr>
          <a:xfrm>
            <a:off y="3334526" x="6083873"/>
            <a:ext cy="705900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</a:p>
        </p:txBody>
      </p:sp>
      <p:cxnSp>
        <p:nvCxnSpPr>
          <p:cNvPr id="310" name="Shape 310"/>
          <p:cNvCxnSpPr>
            <a:stCxn id="301" idx="5"/>
            <a:endCxn id="309" idx="0"/>
          </p:cNvCxnSpPr>
          <p:nvPr/>
        </p:nvCxnSpPr>
        <p:spPr>
          <a:xfrm flipH="1">
            <a:off y="3017118" x="7030673"/>
            <a:ext cy="317408" cx="74375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311" name="Shape 311"/>
          <p:cNvSpPr/>
          <p:nvPr/>
        </p:nvSpPr>
        <p:spPr>
          <a:xfrm>
            <a:off y="2272478" x="8348748"/>
            <a:ext cy="872400" cx="31997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color_t</a:t>
            </a:r>
            <a:r>
              <a:rPr strike="noStrike" u="none" b="0" cap="none" baseline="0" sz="180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extur</a:t>
            </a:r>
            <a:r>
              <a:rPr sz="1800"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cxnSp>
        <p:nvCxnSpPr>
          <p:cNvPr id="312" name="Shape 312"/>
          <p:cNvCxnSpPr>
            <a:stCxn id="287" idx="5"/>
            <a:endCxn id="311" idx="0"/>
          </p:cNvCxnSpPr>
          <p:nvPr/>
        </p:nvCxnSpPr>
        <p:spPr>
          <a:xfrm>
            <a:off y="1781521" x="8863577"/>
            <a:ext cy="490956" cx="1085071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313" name="Shape 313"/>
          <p:cNvCxnSpPr>
            <a:stCxn id="311" idx="3"/>
            <a:endCxn id="314" idx="0"/>
          </p:cNvCxnSpPr>
          <p:nvPr/>
        </p:nvCxnSpPr>
        <p:spPr>
          <a:xfrm flipH="1">
            <a:off y="3017118" x="8785592"/>
            <a:ext cy="1340716" cx="31756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315" name="Shape 315"/>
          <p:cNvCxnSpPr>
            <a:stCxn id="311" idx="4"/>
            <a:endCxn id="316" idx="0"/>
          </p:cNvCxnSpPr>
          <p:nvPr/>
        </p:nvCxnSpPr>
        <p:spPr>
          <a:xfrm>
            <a:off y="3144878" x="9948648"/>
            <a:ext cy="1212956" cx="1322277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314" name="Shape 314"/>
          <p:cNvSpPr/>
          <p:nvPr/>
        </p:nvSpPr>
        <p:spPr>
          <a:xfrm>
            <a:off y="4357834" x="7838792"/>
            <a:ext cy="705900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 Path</a:t>
            </a:r>
          </a:p>
        </p:txBody>
      </p:sp>
      <p:sp>
        <p:nvSpPr>
          <p:cNvPr id="316" name="Shape 316"/>
          <p:cNvSpPr/>
          <p:nvPr/>
        </p:nvSpPr>
        <p:spPr>
          <a:xfrm>
            <a:off y="4357834" x="10324125"/>
            <a:ext cy="705900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</a:p>
        </p:txBody>
      </p:sp>
      <p:sp>
        <p:nvSpPr>
          <p:cNvPr id="317" name="Shape 317"/>
          <p:cNvSpPr/>
          <p:nvPr/>
        </p:nvSpPr>
        <p:spPr>
          <a:xfrm>
            <a:off y="3602791" x="10324125"/>
            <a:ext cy="705900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</a:p>
        </p:txBody>
      </p:sp>
      <p:cxnSp>
        <p:nvCxnSpPr>
          <p:cNvPr id="318" name="Shape 318"/>
          <p:cNvCxnSpPr>
            <a:stCxn id="311" idx="5"/>
            <a:endCxn id="317" idx="0"/>
          </p:cNvCxnSpPr>
          <p:nvPr/>
        </p:nvCxnSpPr>
        <p:spPr>
          <a:xfrm>
            <a:off y="3017118" x="11079948"/>
            <a:ext cy="585672" cx="190977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319" name="Shape 319"/>
          <p:cNvSpPr/>
          <p:nvPr/>
        </p:nvSpPr>
        <p:spPr>
          <a:xfrm>
            <a:off y="5119953" x="8288435"/>
            <a:ext cy="872400" cx="31997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texture</a:t>
            </a:r>
          </a:p>
        </p:txBody>
      </p:sp>
      <p:cxnSp>
        <p:nvCxnSpPr>
          <p:cNvPr id="320" name="Shape 320"/>
          <p:cNvCxnSpPr>
            <a:stCxn id="311" idx="4"/>
            <a:endCxn id="319" idx="0"/>
          </p:cNvCxnSpPr>
          <p:nvPr/>
        </p:nvCxnSpPr>
        <p:spPr>
          <a:xfrm flipH="1">
            <a:off y="3144878" x="9888335"/>
            <a:ext cy="1975075" cx="60312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321" name="Shape 321"/>
          <p:cNvCxnSpPr>
            <a:stCxn id="319" idx="3"/>
            <a:endCxn id="322" idx="0"/>
          </p:cNvCxnSpPr>
          <p:nvPr/>
        </p:nvCxnSpPr>
        <p:spPr>
          <a:xfrm>
            <a:off y="5864593" x="8757035"/>
            <a:ext cy="261597" cx="57112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323" name="Shape 323"/>
          <p:cNvCxnSpPr>
            <a:stCxn id="319" idx="5"/>
            <a:endCxn id="324" idx="0"/>
          </p:cNvCxnSpPr>
          <p:nvPr/>
        </p:nvCxnSpPr>
        <p:spPr>
          <a:xfrm>
            <a:off y="5864593" x="11019635"/>
            <a:ext cy="261597" cx="155801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322" name="Shape 322"/>
          <p:cNvSpPr/>
          <p:nvPr/>
        </p:nvSpPr>
        <p:spPr>
          <a:xfrm>
            <a:off y="6126191" x="7867348"/>
            <a:ext cy="705900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</a:p>
        </p:txBody>
      </p:sp>
      <p:sp>
        <p:nvSpPr>
          <p:cNvPr id="324" name="Shape 324"/>
          <p:cNvSpPr/>
          <p:nvPr/>
        </p:nvSpPr>
        <p:spPr>
          <a:xfrm>
            <a:off y="6126191" x="10228637"/>
            <a:ext cy="705900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 Path</a:t>
            </a:r>
          </a:p>
        </p:txBody>
      </p:sp>
      <p:sp>
        <p:nvSpPr>
          <p:cNvPr id="325" name="Shape 325"/>
          <p:cNvSpPr/>
          <p:nvPr/>
        </p:nvSpPr>
        <p:spPr>
          <a:xfrm>
            <a:off y="3398406" x="8288435"/>
            <a:ext cy="705900" cx="1893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8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Path</a:t>
            </a:r>
          </a:p>
        </p:txBody>
      </p:sp>
      <p:cxnSp>
        <p:nvCxnSpPr>
          <p:cNvPr id="326" name="Shape 326"/>
          <p:cNvCxnSpPr>
            <a:stCxn id="311" idx="4"/>
            <a:endCxn id="325" idx="0"/>
          </p:cNvCxnSpPr>
          <p:nvPr/>
        </p:nvCxnSpPr>
        <p:spPr>
          <a:xfrm flipH="1">
            <a:off y="3144878" x="9235235"/>
            <a:ext cy="253528" cx="713412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/>
          <p:nvPr/>
        </p:nvSpPr>
        <p:spPr>
          <a:xfrm>
            <a:off y="147475" x="4980116"/>
            <a:ext cy="532799" cx="11243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cxnSp>
        <p:nvCxnSpPr>
          <p:cNvPr id="333" name="Shape 333"/>
          <p:cNvCxnSpPr>
            <a:stCxn id="332" idx="3"/>
            <a:endCxn id="334" idx="0"/>
          </p:cNvCxnSpPr>
          <p:nvPr/>
        </p:nvCxnSpPr>
        <p:spPr>
          <a:xfrm flipH="1">
            <a:off y="602248" x="1411207"/>
            <a:ext cy="430299" cx="3733572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335" name="Shape 335"/>
          <p:cNvCxnSpPr>
            <a:stCxn id="332" idx="4"/>
            <a:endCxn id="336" idx="0"/>
          </p:cNvCxnSpPr>
          <p:nvPr/>
        </p:nvCxnSpPr>
        <p:spPr>
          <a:xfrm>
            <a:off y="680274" x="5542316"/>
            <a:ext cy="274246" cx="4197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337" name="Shape 337"/>
          <p:cNvSpPr/>
          <p:nvPr/>
        </p:nvSpPr>
        <p:spPr>
          <a:xfrm>
            <a:off y="1857942" x="610357"/>
            <a:ext cy="658500" cx="17603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strike="noStrike" u="none" b="0" cap="none" baseline="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ase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-S</a:t>
            </a:r>
            <a:r>
              <a:rPr strike="noStrike" u="none" b="0" cap="none" baseline="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hadow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trike="noStrike" u="none" b="0" cap="none" baseline="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texture</a:t>
            </a:r>
          </a:p>
        </p:txBody>
      </p:sp>
      <p:cxnSp>
        <p:nvCxnSpPr>
          <p:cNvPr id="338" name="Shape 338"/>
          <p:cNvCxnSpPr>
            <a:stCxn id="336" idx="2"/>
            <a:endCxn id="337" idx="0"/>
          </p:cNvCxnSpPr>
          <p:nvPr/>
        </p:nvCxnSpPr>
        <p:spPr>
          <a:xfrm flipH="1">
            <a:off y="1220921" x="1490557"/>
            <a:ext cy="637020" cx="3462855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339" name="Shape 339"/>
          <p:cNvCxnSpPr>
            <a:stCxn id="337" idx="3"/>
            <a:endCxn id="340" idx="0"/>
          </p:cNvCxnSpPr>
          <p:nvPr/>
        </p:nvCxnSpPr>
        <p:spPr>
          <a:xfrm flipH="1">
            <a:off y="2420007" x="336779"/>
            <a:ext cy="442098" cx="531382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341" name="Shape 341"/>
          <p:cNvCxnSpPr>
            <a:stCxn id="337" idx="3"/>
            <a:endCxn id="342" idx="0"/>
          </p:cNvCxnSpPr>
          <p:nvPr/>
        </p:nvCxnSpPr>
        <p:spPr>
          <a:xfrm>
            <a:off y="2420007" x="868162"/>
            <a:ext cy="451827" cx="262994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343" name="Shape 343"/>
          <p:cNvCxnSpPr>
            <a:stCxn id="337" idx="4"/>
            <a:endCxn id="344" idx="0"/>
          </p:cNvCxnSpPr>
          <p:nvPr/>
        </p:nvCxnSpPr>
        <p:spPr>
          <a:xfrm>
            <a:off y="2516442" x="1490557"/>
            <a:ext cy="355392" cx="861763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345" name="Shape 345"/>
          <p:cNvCxnSpPr>
            <a:endCxn id="346" idx="0"/>
          </p:cNvCxnSpPr>
          <p:nvPr/>
        </p:nvCxnSpPr>
        <p:spPr>
          <a:xfrm flipH="1">
            <a:off y="2447393" x="602471"/>
            <a:ext cy="1111799" cx="2739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334" name="Shape 334"/>
          <p:cNvSpPr/>
          <p:nvPr/>
        </p:nvSpPr>
        <p:spPr>
          <a:xfrm>
            <a:off y="1032548" x="599707"/>
            <a:ext cy="532799" cx="16230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Path</a:t>
            </a:r>
          </a:p>
        </p:txBody>
      </p:sp>
      <p:sp>
        <p:nvSpPr>
          <p:cNvPr id="340" name="Shape 340"/>
          <p:cNvSpPr/>
          <p:nvPr/>
        </p:nvSpPr>
        <p:spPr>
          <a:xfrm>
            <a:off y="2862105" x="1079"/>
            <a:ext cy="532799" cx="6714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</a:p>
        </p:txBody>
      </p:sp>
      <p:sp>
        <p:nvSpPr>
          <p:cNvPr id="342" name="Shape 342"/>
          <p:cNvSpPr/>
          <p:nvPr/>
        </p:nvSpPr>
        <p:spPr>
          <a:xfrm>
            <a:off y="2871834" x="780606"/>
            <a:ext cy="532799" cx="7011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 Path</a:t>
            </a:r>
          </a:p>
        </p:txBody>
      </p:sp>
      <p:sp>
        <p:nvSpPr>
          <p:cNvPr id="344" name="Shape 344"/>
          <p:cNvSpPr/>
          <p:nvPr/>
        </p:nvSpPr>
        <p:spPr>
          <a:xfrm>
            <a:off y="2871834" x="1865721"/>
            <a:ext cy="532799" cx="9732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Shadow Path</a:t>
            </a:r>
          </a:p>
        </p:txBody>
      </p:sp>
      <p:sp>
        <p:nvSpPr>
          <p:cNvPr id="346" name="Shape 346"/>
          <p:cNvSpPr/>
          <p:nvPr/>
        </p:nvSpPr>
        <p:spPr>
          <a:xfrm>
            <a:off y="3559193" x="142271"/>
            <a:ext cy="532799" cx="9204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</a:p>
        </p:txBody>
      </p:sp>
      <p:sp>
        <p:nvSpPr>
          <p:cNvPr id="347" name="Shape 347"/>
          <p:cNvSpPr/>
          <p:nvPr/>
        </p:nvSpPr>
        <p:spPr>
          <a:xfrm>
            <a:off y="3559193" x="1243763"/>
            <a:ext cy="532799" cx="7766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</a:p>
        </p:txBody>
      </p:sp>
      <p:cxnSp>
        <p:nvCxnSpPr>
          <p:cNvPr id="348" name="Shape 348"/>
          <p:cNvCxnSpPr>
            <a:stCxn id="337" idx="4"/>
            <a:endCxn id="347" idx="0"/>
          </p:cNvCxnSpPr>
          <p:nvPr/>
        </p:nvCxnSpPr>
        <p:spPr>
          <a:xfrm>
            <a:off y="2516442" x="1490557"/>
            <a:ext cy="1042751" cx="141555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349" name="Shape 349"/>
          <p:cNvSpPr txBox="1"/>
          <p:nvPr/>
        </p:nvSpPr>
        <p:spPr>
          <a:xfrm>
            <a:off y="251275" x="354725"/>
            <a:ext cy="325200" cx="2039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b="1" lang="es-ES"/>
              <a:t>modelo - Versión 1.2</a:t>
            </a:r>
          </a:p>
        </p:txBody>
      </p:sp>
      <p:sp>
        <p:nvSpPr>
          <p:cNvPr id="336" name="Shape 336"/>
          <p:cNvSpPr/>
          <p:nvPr/>
        </p:nvSpPr>
        <p:spPr>
          <a:xfrm>
            <a:off y="954521" x="4953413"/>
            <a:ext cy="532799" cx="11861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Textures</a:t>
            </a:r>
          </a:p>
        </p:txBody>
      </p:sp>
      <p:sp>
        <p:nvSpPr>
          <p:cNvPr id="350" name="Shape 350"/>
          <p:cNvSpPr/>
          <p:nvPr/>
        </p:nvSpPr>
        <p:spPr>
          <a:xfrm>
            <a:off y="1857942" x="3749702"/>
            <a:ext cy="658500" cx="11033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 T</a:t>
            </a:r>
            <a:r>
              <a:rPr strike="noStrike" u="none" b="0" cap="none" baseline="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exture</a:t>
            </a:r>
          </a:p>
        </p:txBody>
      </p:sp>
      <p:cxnSp>
        <p:nvCxnSpPr>
          <p:cNvPr id="351" name="Shape 351"/>
          <p:cNvCxnSpPr>
            <a:stCxn id="336" idx="3"/>
            <a:endCxn id="350" idx="0"/>
          </p:cNvCxnSpPr>
          <p:nvPr/>
        </p:nvCxnSpPr>
        <p:spPr>
          <a:xfrm flipH="1">
            <a:off y="1409294" x="4301402"/>
            <a:ext cy="448647" cx="825725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352" name="Shape 352"/>
          <p:cNvCxnSpPr>
            <a:stCxn id="350" idx="3"/>
            <a:endCxn id="353" idx="0"/>
          </p:cNvCxnSpPr>
          <p:nvPr/>
        </p:nvCxnSpPr>
        <p:spPr>
          <a:xfrm flipH="1">
            <a:off y="2420007" x="3361202"/>
            <a:ext cy="351410" cx="550088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354" name="Shape 354"/>
          <p:cNvCxnSpPr>
            <a:stCxn id="350" idx="4"/>
            <a:endCxn id="355" idx="0"/>
          </p:cNvCxnSpPr>
          <p:nvPr/>
        </p:nvCxnSpPr>
        <p:spPr>
          <a:xfrm flipH="1">
            <a:off y="2516442" x="3636247"/>
            <a:ext cy="915594" cx="665155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356" name="Shape 356"/>
          <p:cNvCxnSpPr>
            <a:stCxn id="350" idx="4"/>
            <a:endCxn id="357" idx="0"/>
          </p:cNvCxnSpPr>
          <p:nvPr/>
        </p:nvCxnSpPr>
        <p:spPr>
          <a:xfrm>
            <a:off y="2516442" x="4301402"/>
            <a:ext cy="479115" cx="123244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353" name="Shape 353"/>
          <p:cNvSpPr/>
          <p:nvPr/>
        </p:nvSpPr>
        <p:spPr>
          <a:xfrm>
            <a:off y="2771417" x="2972702"/>
            <a:ext cy="532799" cx="7770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</a:p>
        </p:txBody>
      </p:sp>
      <p:sp>
        <p:nvSpPr>
          <p:cNvPr id="355" name="Shape 355"/>
          <p:cNvSpPr/>
          <p:nvPr/>
        </p:nvSpPr>
        <p:spPr>
          <a:xfrm>
            <a:off y="3432036" x="3281647"/>
            <a:ext cy="532799" cx="7091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 Path</a:t>
            </a:r>
          </a:p>
        </p:txBody>
      </p:sp>
      <p:sp>
        <p:nvSpPr>
          <p:cNvPr id="357" name="Shape 357"/>
          <p:cNvSpPr/>
          <p:nvPr/>
        </p:nvSpPr>
        <p:spPr>
          <a:xfrm>
            <a:off y="2995558" x="3990847"/>
            <a:ext cy="532799" cx="867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</a:p>
        </p:txBody>
      </p:sp>
      <p:sp>
        <p:nvSpPr>
          <p:cNvPr id="358" name="Shape 358"/>
          <p:cNvSpPr/>
          <p:nvPr/>
        </p:nvSpPr>
        <p:spPr>
          <a:xfrm>
            <a:off y="2659621" x="4745326"/>
            <a:ext cy="532799" cx="7919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</a:p>
        </p:txBody>
      </p:sp>
      <p:cxnSp>
        <p:nvCxnSpPr>
          <p:cNvPr id="359" name="Shape 359"/>
          <p:cNvCxnSpPr>
            <a:stCxn id="350" idx="5"/>
            <a:endCxn id="358" idx="0"/>
          </p:cNvCxnSpPr>
          <p:nvPr/>
        </p:nvCxnSpPr>
        <p:spPr>
          <a:xfrm>
            <a:off y="2420007" x="4691513"/>
            <a:ext cy="239614" cx="449813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360" name="Shape 360"/>
          <p:cNvSpPr/>
          <p:nvPr/>
        </p:nvSpPr>
        <p:spPr>
          <a:xfrm>
            <a:off y="1857942" x="5939851"/>
            <a:ext cy="658500" cx="10728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Color T</a:t>
            </a:r>
            <a:r>
              <a:rPr strike="noStrike" u="none" b="0" cap="none" baseline="0" lang="es-E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extur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cxnSp>
        <p:nvCxnSpPr>
          <p:cNvPr id="361" name="Shape 361"/>
          <p:cNvCxnSpPr>
            <a:stCxn id="336" idx="5"/>
            <a:endCxn id="360" idx="0"/>
          </p:cNvCxnSpPr>
          <p:nvPr/>
        </p:nvCxnSpPr>
        <p:spPr>
          <a:xfrm>
            <a:off y="1409294" x="5965898"/>
            <a:ext cy="448647" cx="510352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362" name="Shape 362"/>
          <p:cNvCxnSpPr>
            <a:stCxn id="360" idx="5"/>
            <a:endCxn id="363" idx="0"/>
          </p:cNvCxnSpPr>
          <p:nvPr/>
        </p:nvCxnSpPr>
        <p:spPr>
          <a:xfrm>
            <a:off y="2420007" x="6855543"/>
            <a:ext cy="742592" cx="499257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364" name="Shape 364"/>
          <p:cNvSpPr/>
          <p:nvPr/>
        </p:nvSpPr>
        <p:spPr>
          <a:xfrm>
            <a:off y="3162600" x="5831001"/>
            <a:ext cy="532799" cx="9279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Path</a:t>
            </a:r>
          </a:p>
        </p:txBody>
      </p:sp>
      <p:sp>
        <p:nvSpPr>
          <p:cNvPr id="363" name="Shape 363"/>
          <p:cNvSpPr/>
          <p:nvPr/>
        </p:nvSpPr>
        <p:spPr>
          <a:xfrm>
            <a:off y="3162600" x="6860851"/>
            <a:ext cy="532799" cx="9878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</a:p>
        </p:txBody>
      </p:sp>
      <p:sp>
        <p:nvSpPr>
          <p:cNvPr id="365" name="Shape 365"/>
          <p:cNvSpPr/>
          <p:nvPr/>
        </p:nvSpPr>
        <p:spPr>
          <a:xfrm>
            <a:off y="2427738" x="7176946"/>
            <a:ext cy="532799" cx="7845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</a:p>
        </p:txBody>
      </p:sp>
      <p:cxnSp>
        <p:nvCxnSpPr>
          <p:cNvPr id="366" name="Shape 366"/>
          <p:cNvCxnSpPr>
            <a:stCxn id="360" idx="6"/>
            <a:endCxn id="365" idx="0"/>
          </p:cNvCxnSpPr>
          <p:nvPr/>
        </p:nvCxnSpPr>
        <p:spPr>
          <a:xfrm>
            <a:off y="2187192" x="7012651"/>
            <a:ext cy="240546" cx="556544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367" name="Shape 367"/>
          <p:cNvSpPr/>
          <p:nvPr/>
        </p:nvSpPr>
        <p:spPr>
          <a:xfrm>
            <a:off y="4091993" x="4991063"/>
            <a:ext cy="658500" cx="11108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Texture</a:t>
            </a:r>
          </a:p>
        </p:txBody>
      </p:sp>
      <p:cxnSp>
        <p:nvCxnSpPr>
          <p:cNvPr id="368" name="Shape 368"/>
          <p:cNvCxnSpPr>
            <a:stCxn id="360" idx="3"/>
            <a:endCxn id="367" idx="0"/>
          </p:cNvCxnSpPr>
          <p:nvPr/>
        </p:nvCxnSpPr>
        <p:spPr>
          <a:xfrm flipH="1">
            <a:off y="2420007" x="5546513"/>
            <a:ext cy="1671986" cx="550445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369" name="Shape 369"/>
          <p:cNvCxnSpPr>
            <a:stCxn id="367" idx="3"/>
            <a:endCxn id="370" idx="0"/>
          </p:cNvCxnSpPr>
          <p:nvPr/>
        </p:nvCxnSpPr>
        <p:spPr>
          <a:xfrm flipH="1">
            <a:off y="4654058" x="4591840"/>
            <a:ext cy="564551" cx="56191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371" name="Shape 371"/>
          <p:cNvCxnSpPr>
            <a:stCxn id="367" idx="4"/>
            <a:endCxn id="372" idx="0"/>
          </p:cNvCxnSpPr>
          <p:nvPr/>
        </p:nvCxnSpPr>
        <p:spPr>
          <a:xfrm>
            <a:off y="4750493" x="5546513"/>
            <a:ext cy="468115" cx="12599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370" name="Shape 370"/>
          <p:cNvSpPr/>
          <p:nvPr/>
        </p:nvSpPr>
        <p:spPr>
          <a:xfrm>
            <a:off y="5218609" x="4180690"/>
            <a:ext cy="532799" cx="8223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</a:p>
        </p:txBody>
      </p:sp>
      <p:sp>
        <p:nvSpPr>
          <p:cNvPr id="372" name="Shape 372"/>
          <p:cNvSpPr/>
          <p:nvPr/>
        </p:nvSpPr>
        <p:spPr>
          <a:xfrm>
            <a:off y="5218609" x="5276354"/>
            <a:ext cy="532799" cx="7922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 Path</a:t>
            </a:r>
          </a:p>
        </p:txBody>
      </p:sp>
      <p:sp>
        <p:nvSpPr>
          <p:cNvPr id="373" name="Shape 373"/>
          <p:cNvSpPr/>
          <p:nvPr/>
        </p:nvSpPr>
        <p:spPr>
          <a:xfrm>
            <a:off y="3789246" x="6476251"/>
            <a:ext cy="532799" cx="7691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 Path</a:t>
            </a:r>
          </a:p>
        </p:txBody>
      </p:sp>
      <p:cxnSp>
        <p:nvCxnSpPr>
          <p:cNvPr id="374" name="Shape 374"/>
          <p:cNvCxnSpPr>
            <a:stCxn id="360" idx="3"/>
            <a:endCxn id="364" idx="0"/>
          </p:cNvCxnSpPr>
          <p:nvPr/>
        </p:nvCxnSpPr>
        <p:spPr>
          <a:xfrm>
            <a:off y="2420007" x="6096959"/>
            <a:ext cy="742592" cx="197992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375" name="Shape 375"/>
          <p:cNvCxnSpPr>
            <a:stCxn id="360" idx="4"/>
            <a:endCxn id="373" idx="0"/>
          </p:cNvCxnSpPr>
          <p:nvPr/>
        </p:nvCxnSpPr>
        <p:spPr>
          <a:xfrm>
            <a:off y="2516442" x="6476251"/>
            <a:ext cy="1272804" cx="3845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376" name="Shape 376"/>
          <p:cNvSpPr/>
          <p:nvPr/>
        </p:nvSpPr>
        <p:spPr>
          <a:xfrm>
            <a:off y="1032548" x="9366213"/>
            <a:ext cy="532799" cx="11861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Meshes</a:t>
            </a:r>
          </a:p>
        </p:txBody>
      </p:sp>
      <p:cxnSp>
        <p:nvCxnSpPr>
          <p:cNvPr id="377" name="Shape 377"/>
          <p:cNvCxnSpPr>
            <a:stCxn id="332" idx="5"/>
            <a:endCxn id="376" idx="0"/>
          </p:cNvCxnSpPr>
          <p:nvPr/>
        </p:nvCxnSpPr>
        <p:spPr>
          <a:xfrm>
            <a:off y="602248" x="5939851"/>
            <a:ext cy="430299" cx="4019461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378" name="Shape 378"/>
          <p:cNvSpPr/>
          <p:nvPr/>
        </p:nvSpPr>
        <p:spPr>
          <a:xfrm>
            <a:off y="1920792" x="9366213"/>
            <a:ext cy="532799" cx="1186199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rgbClr val="AD5B23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Mesh ?</a:t>
            </a:r>
          </a:p>
        </p:txBody>
      </p:sp>
      <p:cxnSp>
        <p:nvCxnSpPr>
          <p:cNvPr id="379" name="Shape 379"/>
          <p:cNvCxnSpPr>
            <a:stCxn id="376" idx="4"/>
            <a:endCxn id="378" idx="0"/>
          </p:cNvCxnSpPr>
          <p:nvPr/>
        </p:nvCxnSpPr>
        <p:spPr>
          <a:xfrm>
            <a:off y="1565348" x="9959313"/>
            <a:ext cy="355444" cx="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380" name="Shape 380"/>
          <p:cNvSpPr/>
          <p:nvPr/>
        </p:nvSpPr>
        <p:spPr>
          <a:xfrm>
            <a:off y="2871834" x="8068966"/>
            <a:ext cy="532799" cx="7770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</a:p>
        </p:txBody>
      </p:sp>
      <p:sp>
        <p:nvSpPr>
          <p:cNvPr id="381" name="Shape 381"/>
          <p:cNvSpPr/>
          <p:nvPr/>
        </p:nvSpPr>
        <p:spPr>
          <a:xfrm>
            <a:off y="2889388" x="8943213"/>
            <a:ext cy="532799" cx="7091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 Path</a:t>
            </a:r>
          </a:p>
        </p:txBody>
      </p:sp>
      <p:sp>
        <p:nvSpPr>
          <p:cNvPr id="382" name="Shape 382"/>
          <p:cNvSpPr/>
          <p:nvPr/>
        </p:nvSpPr>
        <p:spPr>
          <a:xfrm>
            <a:off y="2889388" x="9782085"/>
            <a:ext cy="532799" cx="867600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</a:p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200" lang="es-E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</a:p>
        </p:txBody>
      </p:sp>
      <p:cxnSp>
        <p:nvCxnSpPr>
          <p:cNvPr id="383" name="Shape 383"/>
          <p:cNvCxnSpPr>
            <a:stCxn id="378" idx="3"/>
            <a:endCxn id="380" idx="0"/>
          </p:cNvCxnSpPr>
          <p:nvPr/>
        </p:nvCxnSpPr>
        <p:spPr>
          <a:xfrm flipH="1">
            <a:off y="2375565" x="8457466"/>
            <a:ext cy="496269" cx="1082461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384" name="Shape 384"/>
          <p:cNvCxnSpPr>
            <a:stCxn id="378" idx="4"/>
            <a:endCxn id="381" idx="0"/>
          </p:cNvCxnSpPr>
          <p:nvPr/>
        </p:nvCxnSpPr>
        <p:spPr>
          <a:xfrm flipH="1">
            <a:off y="2453592" x="9297813"/>
            <a:ext cy="435796" cx="6614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cxnSp>
        <p:nvCxnSpPr>
          <p:cNvPr id="385" name="Shape 385"/>
          <p:cNvCxnSpPr>
            <a:stCxn id="378" idx="4"/>
            <a:endCxn id="382" idx="0"/>
          </p:cNvCxnSpPr>
          <p:nvPr/>
        </p:nvCxnSpPr>
        <p:spPr>
          <a:xfrm>
            <a:off y="2453592" x="9959313"/>
            <a:ext cy="435796" cx="256572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  <p:sp>
        <p:nvSpPr>
          <p:cNvPr id="386" name="Shape 386"/>
          <p:cNvSpPr/>
          <p:nvPr/>
        </p:nvSpPr>
        <p:spPr>
          <a:xfrm>
            <a:off y="2889388" x="10795635"/>
            <a:ext cy="532799" cx="1336199"/>
          </a:xfrm>
          <a:prstGeom prst="ellipse">
            <a:avLst/>
          </a:prstGeom>
          <a:noFill/>
          <a:ln w="9525" cap="flat">
            <a:solidFill>
              <a:srgbClr val="AD5B23"/>
            </a:solidFill>
            <a:prstDash val="dash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z="1200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Associated Bone</a:t>
            </a:r>
          </a:p>
        </p:txBody>
      </p:sp>
      <p:cxnSp>
        <p:nvCxnSpPr>
          <p:cNvPr id="387" name="Shape 387"/>
          <p:cNvCxnSpPr>
            <a:stCxn id="378" idx="5"/>
            <a:endCxn id="386" idx="0"/>
          </p:cNvCxnSpPr>
          <p:nvPr/>
        </p:nvCxnSpPr>
        <p:spPr>
          <a:xfrm>
            <a:off y="2375565" x="10378698"/>
            <a:ext cy="513823" cx="1085037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