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5"/>
  </p:notesMasterIdLst>
  <p:sldIdLst>
    <p:sldId id="256" r:id="rId2"/>
    <p:sldId id="25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Vidalok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704">
          <p15:clr>
            <a:srgbClr val="9AA0A6"/>
          </p15:clr>
        </p15:guide>
        <p15:guide id="2" pos="4392">
          <p15:clr>
            <a:srgbClr val="9AA0A6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0050F8-6E43-4C2C-9383-2826CCEFBCDD}" v="34" dt="2024-05-08T11:42:55.055"/>
  </p1510:revLst>
</p1510:revInfo>
</file>

<file path=ppt/tableStyles.xml><?xml version="1.0" encoding="utf-8"?>
<a:tblStyleLst xmlns:a="http://schemas.openxmlformats.org/drawingml/2006/main" def="{1FA3969F-B860-44DE-B548-7E3CA9257F62}">
  <a:tblStyle styleId="{1FA3969F-B860-44DE-B548-7E3CA9257F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12"/>
      </p:cViewPr>
      <p:guideLst>
        <p:guide pos="3704"/>
        <p:guide pos="4392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Ángel Pinto Díaz" userId="d4b5eee1-b1c4-4f97-8376-4fdac3168fe7" providerId="ADAL" clId="{E2528C67-6C7D-4E3D-8698-E3418F35E3FA}"/>
    <pc:docChg chg="custSel addSld modSld">
      <pc:chgData name="Ángel Pinto Díaz" userId="d4b5eee1-b1c4-4f97-8376-4fdac3168fe7" providerId="ADAL" clId="{E2528C67-6C7D-4E3D-8698-E3418F35E3FA}" dt="2024-05-08T11:45:55.758" v="16" actId="22"/>
      <pc:docMkLst>
        <pc:docMk/>
      </pc:docMkLst>
      <pc:sldChg chg="addSp delSp modSp new mod">
        <pc:chgData name="Ángel Pinto Díaz" userId="d4b5eee1-b1c4-4f97-8376-4fdac3168fe7" providerId="ADAL" clId="{E2528C67-6C7D-4E3D-8698-E3418F35E3FA}" dt="2024-05-08T11:45:13.634" v="8" actId="22"/>
        <pc:sldMkLst>
          <pc:docMk/>
          <pc:sldMk cId="1301827425" sldId="278"/>
        </pc:sldMkLst>
        <pc:spChg chg="del">
          <ac:chgData name="Ángel Pinto Díaz" userId="d4b5eee1-b1c4-4f97-8376-4fdac3168fe7" providerId="ADAL" clId="{E2528C67-6C7D-4E3D-8698-E3418F35E3FA}" dt="2024-05-08T11:44:33.287" v="6" actId="478"/>
          <ac:spMkLst>
            <pc:docMk/>
            <pc:sldMk cId="1301827425" sldId="278"/>
            <ac:spMk id="2" creationId="{F71552CE-1948-085E-7F09-C402F576F5D5}"/>
          </ac:spMkLst>
        </pc:spChg>
        <pc:spChg chg="del">
          <ac:chgData name="Ángel Pinto Díaz" userId="d4b5eee1-b1c4-4f97-8376-4fdac3168fe7" providerId="ADAL" clId="{E2528C67-6C7D-4E3D-8698-E3418F35E3FA}" dt="2024-05-08T11:44:30.288" v="2" actId="478"/>
          <ac:spMkLst>
            <pc:docMk/>
            <pc:sldMk cId="1301827425" sldId="278"/>
            <ac:spMk id="3" creationId="{94F597A9-EDAA-AB60-0229-27867E234AF8}"/>
          </ac:spMkLst>
        </pc:spChg>
        <pc:spChg chg="del mod">
          <ac:chgData name="Ángel Pinto Díaz" userId="d4b5eee1-b1c4-4f97-8376-4fdac3168fe7" providerId="ADAL" clId="{E2528C67-6C7D-4E3D-8698-E3418F35E3FA}" dt="2024-05-08T11:44:32.341" v="5" actId="478"/>
          <ac:spMkLst>
            <pc:docMk/>
            <pc:sldMk cId="1301827425" sldId="278"/>
            <ac:spMk id="4" creationId="{CCBD4964-459B-A8EE-D1A4-215F1E7ABAE9}"/>
          </ac:spMkLst>
        </pc:spChg>
        <pc:spChg chg="del">
          <ac:chgData name="Ángel Pinto Díaz" userId="d4b5eee1-b1c4-4f97-8376-4fdac3168fe7" providerId="ADAL" clId="{E2528C67-6C7D-4E3D-8698-E3418F35E3FA}" dt="2024-05-08T11:44:29.279" v="1" actId="478"/>
          <ac:spMkLst>
            <pc:docMk/>
            <pc:sldMk cId="1301827425" sldId="278"/>
            <ac:spMk id="5" creationId="{D0AF3AD9-56F7-D07E-AED4-9494EDCC6581}"/>
          </ac:spMkLst>
        </pc:spChg>
        <pc:spChg chg="del">
          <ac:chgData name="Ángel Pinto Díaz" userId="d4b5eee1-b1c4-4f97-8376-4fdac3168fe7" providerId="ADAL" clId="{E2528C67-6C7D-4E3D-8698-E3418F35E3FA}" dt="2024-05-08T11:44:31.344" v="3" actId="478"/>
          <ac:spMkLst>
            <pc:docMk/>
            <pc:sldMk cId="1301827425" sldId="278"/>
            <ac:spMk id="6" creationId="{B0B77455-2712-4938-8833-6E4D7A3F9A73}"/>
          </ac:spMkLst>
        </pc:spChg>
        <pc:picChg chg="add">
          <ac:chgData name="Ángel Pinto Díaz" userId="d4b5eee1-b1c4-4f97-8376-4fdac3168fe7" providerId="ADAL" clId="{E2528C67-6C7D-4E3D-8698-E3418F35E3FA}" dt="2024-05-08T11:45:08.085" v="7" actId="22"/>
          <ac:picMkLst>
            <pc:docMk/>
            <pc:sldMk cId="1301827425" sldId="278"/>
            <ac:picMk id="8" creationId="{90C71C03-03EC-4FFB-B625-47018D5DB4EE}"/>
          </ac:picMkLst>
        </pc:picChg>
        <pc:picChg chg="add">
          <ac:chgData name="Ángel Pinto Díaz" userId="d4b5eee1-b1c4-4f97-8376-4fdac3168fe7" providerId="ADAL" clId="{E2528C67-6C7D-4E3D-8698-E3418F35E3FA}" dt="2024-05-08T11:45:13.634" v="8" actId="22"/>
          <ac:picMkLst>
            <pc:docMk/>
            <pc:sldMk cId="1301827425" sldId="278"/>
            <ac:picMk id="10" creationId="{3428E7B7-559C-0491-C1BF-6641B624E90D}"/>
          </ac:picMkLst>
        </pc:picChg>
      </pc:sldChg>
      <pc:sldChg chg="addSp delSp add mod">
        <pc:chgData name="Ángel Pinto Díaz" userId="d4b5eee1-b1c4-4f97-8376-4fdac3168fe7" providerId="ADAL" clId="{E2528C67-6C7D-4E3D-8698-E3418F35E3FA}" dt="2024-05-08T11:45:40.140" v="13" actId="22"/>
        <pc:sldMkLst>
          <pc:docMk/>
          <pc:sldMk cId="2940825510" sldId="279"/>
        </pc:sldMkLst>
        <pc:picChg chg="add">
          <ac:chgData name="Ángel Pinto Díaz" userId="d4b5eee1-b1c4-4f97-8376-4fdac3168fe7" providerId="ADAL" clId="{E2528C67-6C7D-4E3D-8698-E3418F35E3FA}" dt="2024-05-08T11:45:40.140" v="13" actId="22"/>
          <ac:picMkLst>
            <pc:docMk/>
            <pc:sldMk cId="2940825510" sldId="279"/>
            <ac:picMk id="3" creationId="{ED0EBDA9-CBD5-E0D8-DB67-DEE9F634EC6A}"/>
          </ac:picMkLst>
        </pc:picChg>
        <pc:picChg chg="del">
          <ac:chgData name="Ángel Pinto Díaz" userId="d4b5eee1-b1c4-4f97-8376-4fdac3168fe7" providerId="ADAL" clId="{E2528C67-6C7D-4E3D-8698-E3418F35E3FA}" dt="2024-05-08T11:45:28.197" v="12" actId="478"/>
          <ac:picMkLst>
            <pc:docMk/>
            <pc:sldMk cId="2940825510" sldId="279"/>
            <ac:picMk id="8" creationId="{90C71C03-03EC-4FFB-B625-47018D5DB4EE}"/>
          </ac:picMkLst>
        </pc:picChg>
        <pc:picChg chg="del">
          <ac:chgData name="Ángel Pinto Díaz" userId="d4b5eee1-b1c4-4f97-8376-4fdac3168fe7" providerId="ADAL" clId="{E2528C67-6C7D-4E3D-8698-E3418F35E3FA}" dt="2024-05-08T11:45:25.995" v="11" actId="478"/>
          <ac:picMkLst>
            <pc:docMk/>
            <pc:sldMk cId="2940825510" sldId="279"/>
            <ac:picMk id="10" creationId="{3428E7B7-559C-0491-C1BF-6641B624E90D}"/>
          </ac:picMkLst>
        </pc:picChg>
      </pc:sldChg>
      <pc:sldChg chg="addSp delSp add mod">
        <pc:chgData name="Ángel Pinto Díaz" userId="d4b5eee1-b1c4-4f97-8376-4fdac3168fe7" providerId="ADAL" clId="{E2528C67-6C7D-4E3D-8698-E3418F35E3FA}" dt="2024-05-08T11:45:55.758" v="16" actId="22"/>
        <pc:sldMkLst>
          <pc:docMk/>
          <pc:sldMk cId="720074681" sldId="280"/>
        </pc:sldMkLst>
        <pc:picChg chg="add">
          <ac:chgData name="Ángel Pinto Díaz" userId="d4b5eee1-b1c4-4f97-8376-4fdac3168fe7" providerId="ADAL" clId="{E2528C67-6C7D-4E3D-8698-E3418F35E3FA}" dt="2024-05-08T11:45:55.758" v="16" actId="22"/>
          <ac:picMkLst>
            <pc:docMk/>
            <pc:sldMk cId="720074681" sldId="280"/>
            <ac:picMk id="3" creationId="{8721ABEB-AD49-7A35-CD7E-29B0CB8D2ABE}"/>
          </ac:picMkLst>
        </pc:picChg>
        <pc:picChg chg="del">
          <ac:chgData name="Ángel Pinto Díaz" userId="d4b5eee1-b1c4-4f97-8376-4fdac3168fe7" providerId="ADAL" clId="{E2528C67-6C7D-4E3D-8698-E3418F35E3FA}" dt="2024-05-08T11:45:46.806" v="15" actId="478"/>
          <ac:picMkLst>
            <pc:docMk/>
            <pc:sldMk cId="720074681" sldId="280"/>
            <ac:picMk id="8" creationId="{90C71C03-03EC-4FFB-B625-47018D5DB4EE}"/>
          </ac:picMkLst>
        </pc:picChg>
        <pc:picChg chg="del">
          <ac:chgData name="Ángel Pinto Díaz" userId="d4b5eee1-b1c4-4f97-8376-4fdac3168fe7" providerId="ADAL" clId="{E2528C67-6C7D-4E3D-8698-E3418F35E3FA}" dt="2024-05-08T11:45:44.652" v="14" actId="478"/>
          <ac:picMkLst>
            <pc:docMk/>
            <pc:sldMk cId="720074681" sldId="280"/>
            <ac:picMk id="10" creationId="{3428E7B7-559C-0491-C1BF-6641B624E90D}"/>
          </ac:picMkLst>
        </pc:picChg>
      </pc:sldChg>
    </pc:docChg>
  </pc:docChgLst>
  <pc:docChgLst>
    <pc:chgData name="Marta Moreno Domínguez" userId="47e3bd53-0b5b-4a54-9436-1b70236de1e9" providerId="ADAL" clId="{D70050F8-6E43-4C2C-9383-2826CCEFBCDD}"/>
    <pc:docChg chg="undo custSel addSld delSld modSld">
      <pc:chgData name="Marta Moreno Domínguez" userId="47e3bd53-0b5b-4a54-9436-1b70236de1e9" providerId="ADAL" clId="{D70050F8-6E43-4C2C-9383-2826CCEFBCDD}" dt="2024-05-08T11:43:00.289" v="238" actId="115"/>
      <pc:docMkLst>
        <pc:docMk/>
      </pc:docMkLst>
      <pc:sldChg chg="addSp modSp mod">
        <pc:chgData name="Marta Moreno Domínguez" userId="47e3bd53-0b5b-4a54-9436-1b70236de1e9" providerId="ADAL" clId="{D70050F8-6E43-4C2C-9383-2826CCEFBCDD}" dt="2024-05-08T11:37:48.181" v="199" actId="20577"/>
        <pc:sldMkLst>
          <pc:docMk/>
          <pc:sldMk cId="0" sldId="258"/>
        </pc:sldMkLst>
        <pc:spChg chg="add mod">
          <ac:chgData name="Marta Moreno Domínguez" userId="47e3bd53-0b5b-4a54-9436-1b70236de1e9" providerId="ADAL" clId="{D70050F8-6E43-4C2C-9383-2826CCEFBCDD}" dt="2024-05-08T11:31:48.966" v="0"/>
          <ac:spMkLst>
            <pc:docMk/>
            <pc:sldMk cId="0" sldId="258"/>
            <ac:spMk id="2" creationId="{9EEBBC7D-ECF6-10D9-97C6-360961DFD11A}"/>
          </ac:spMkLst>
        </pc:spChg>
        <pc:spChg chg="add mod">
          <ac:chgData name="Marta Moreno Domínguez" userId="47e3bd53-0b5b-4a54-9436-1b70236de1e9" providerId="ADAL" clId="{D70050F8-6E43-4C2C-9383-2826CCEFBCDD}" dt="2024-05-08T11:31:48.966" v="0"/>
          <ac:spMkLst>
            <pc:docMk/>
            <pc:sldMk cId="0" sldId="258"/>
            <ac:spMk id="3" creationId="{490F65DE-3F9D-B9E6-F2B6-1019032641DB}"/>
          </ac:spMkLst>
        </pc:spChg>
        <pc:spChg chg="add mod">
          <ac:chgData name="Marta Moreno Domínguez" userId="47e3bd53-0b5b-4a54-9436-1b70236de1e9" providerId="ADAL" clId="{D70050F8-6E43-4C2C-9383-2826CCEFBCDD}" dt="2024-05-08T11:32:09.818" v="17" actId="20577"/>
          <ac:spMkLst>
            <pc:docMk/>
            <pc:sldMk cId="0" sldId="258"/>
            <ac:spMk id="4" creationId="{2F8C0FED-1587-464B-9912-31BAAE88C4BD}"/>
          </ac:spMkLst>
        </pc:spChg>
        <pc:spChg chg="add mod">
          <ac:chgData name="Marta Moreno Domínguez" userId="47e3bd53-0b5b-4a54-9436-1b70236de1e9" providerId="ADAL" clId="{D70050F8-6E43-4C2C-9383-2826CCEFBCDD}" dt="2024-05-08T11:32:01.163" v="3" actId="1076"/>
          <ac:spMkLst>
            <pc:docMk/>
            <pc:sldMk cId="0" sldId="258"/>
            <ac:spMk id="5" creationId="{A4741954-16DF-BE90-3A19-4F2C76239FFB}"/>
          </ac:spMkLst>
        </pc:spChg>
        <pc:spChg chg="mod">
          <ac:chgData name="Marta Moreno Domínguez" userId="47e3bd53-0b5b-4a54-9436-1b70236de1e9" providerId="ADAL" clId="{D70050F8-6E43-4C2C-9383-2826CCEFBCDD}" dt="2024-05-08T11:31:56.149" v="1" actId="1076"/>
          <ac:spMkLst>
            <pc:docMk/>
            <pc:sldMk cId="0" sldId="258"/>
            <ac:spMk id="18" creationId="{051C4B0D-7935-1B79-1D50-1F7840B2A8AF}"/>
          </ac:spMkLst>
        </pc:spChg>
        <pc:spChg chg="mod">
          <ac:chgData name="Marta Moreno Domínguez" userId="47e3bd53-0b5b-4a54-9436-1b70236de1e9" providerId="ADAL" clId="{D70050F8-6E43-4C2C-9383-2826CCEFBCDD}" dt="2024-05-08T11:37:48.181" v="199" actId="20577"/>
          <ac:spMkLst>
            <pc:docMk/>
            <pc:sldMk cId="0" sldId="258"/>
            <ac:spMk id="19" creationId="{964BC723-D1B7-A024-4BDA-EB2C4C1A6057}"/>
          </ac:spMkLst>
        </pc:spChg>
      </pc:sldChg>
      <pc:sldChg chg="addSp modSp">
        <pc:chgData name="Marta Moreno Domínguez" userId="47e3bd53-0b5b-4a54-9436-1b70236de1e9" providerId="ADAL" clId="{D70050F8-6E43-4C2C-9383-2826CCEFBCDD}" dt="2024-05-08T11:41:00.260" v="219" actId="1076"/>
        <pc:sldMkLst>
          <pc:docMk/>
          <pc:sldMk cId="0" sldId="270"/>
        </pc:sldMkLst>
        <pc:picChg chg="add mod">
          <ac:chgData name="Marta Moreno Domínguez" userId="47e3bd53-0b5b-4a54-9436-1b70236de1e9" providerId="ADAL" clId="{D70050F8-6E43-4C2C-9383-2826CCEFBCDD}" dt="2024-05-08T11:41:00.260" v="219" actId="1076"/>
          <ac:picMkLst>
            <pc:docMk/>
            <pc:sldMk cId="0" sldId="270"/>
            <ac:picMk id="1026" creationId="{AEBEE9BB-B3BE-CA1E-69B6-1A7EB782AF94}"/>
          </ac:picMkLst>
        </pc:picChg>
      </pc:sldChg>
      <pc:sldChg chg="addSp modSp">
        <pc:chgData name="Marta Moreno Domínguez" userId="47e3bd53-0b5b-4a54-9436-1b70236de1e9" providerId="ADAL" clId="{D70050F8-6E43-4C2C-9383-2826CCEFBCDD}" dt="2024-05-08T11:41:25.555" v="225" actId="1076"/>
        <pc:sldMkLst>
          <pc:docMk/>
          <pc:sldMk cId="2934723408" sldId="271"/>
        </pc:sldMkLst>
        <pc:picChg chg="add mod">
          <ac:chgData name="Marta Moreno Domínguez" userId="47e3bd53-0b5b-4a54-9436-1b70236de1e9" providerId="ADAL" clId="{D70050F8-6E43-4C2C-9383-2826CCEFBCDD}" dt="2024-05-08T11:41:25.555" v="225" actId="1076"/>
          <ac:picMkLst>
            <pc:docMk/>
            <pc:sldMk cId="2934723408" sldId="271"/>
            <ac:picMk id="2050" creationId="{4655940F-5205-646E-8E29-2C9345388EAB}"/>
          </ac:picMkLst>
        </pc:picChg>
      </pc:sldChg>
      <pc:sldChg chg="addSp delSp">
        <pc:chgData name="Marta Moreno Domínguez" userId="47e3bd53-0b5b-4a54-9436-1b70236de1e9" providerId="ADAL" clId="{D70050F8-6E43-4C2C-9383-2826CCEFBCDD}" dt="2024-05-08T11:42:03.393" v="227" actId="21"/>
        <pc:sldMkLst>
          <pc:docMk/>
          <pc:sldMk cId="2241041350" sldId="272"/>
        </pc:sldMkLst>
        <pc:picChg chg="add del">
          <ac:chgData name="Marta Moreno Domínguez" userId="47e3bd53-0b5b-4a54-9436-1b70236de1e9" providerId="ADAL" clId="{D70050F8-6E43-4C2C-9383-2826CCEFBCDD}" dt="2024-05-08T11:42:03.393" v="227" actId="21"/>
          <ac:picMkLst>
            <pc:docMk/>
            <pc:sldMk cId="2241041350" sldId="272"/>
            <ac:picMk id="3074" creationId="{E35E8225-C3EC-0C56-A82F-488C6E98C03A}"/>
          </ac:picMkLst>
        </pc:picChg>
      </pc:sldChg>
      <pc:sldChg chg="modSp mod">
        <pc:chgData name="Marta Moreno Domínguez" userId="47e3bd53-0b5b-4a54-9436-1b70236de1e9" providerId="ADAL" clId="{D70050F8-6E43-4C2C-9383-2826CCEFBCDD}" dt="2024-05-08T11:43:00.289" v="238" actId="115"/>
        <pc:sldMkLst>
          <pc:docMk/>
          <pc:sldMk cId="3539233276" sldId="273"/>
        </pc:sldMkLst>
        <pc:spChg chg="mod">
          <ac:chgData name="Marta Moreno Domínguez" userId="47e3bd53-0b5b-4a54-9436-1b70236de1e9" providerId="ADAL" clId="{D70050F8-6E43-4C2C-9383-2826CCEFBCDD}" dt="2024-05-08T11:43:00.289" v="238" actId="115"/>
          <ac:spMkLst>
            <pc:docMk/>
            <pc:sldMk cId="3539233276" sldId="273"/>
            <ac:spMk id="10" creationId="{77E3D34D-8B8C-0207-44B4-D4BE1CABDEC2}"/>
          </ac:spMkLst>
        </pc:spChg>
      </pc:sldChg>
      <pc:sldChg chg="addSp modSp add mod">
        <pc:chgData name="Marta Moreno Domínguez" userId="47e3bd53-0b5b-4a54-9436-1b70236de1e9" providerId="ADAL" clId="{D70050F8-6E43-4C2C-9383-2826CCEFBCDD}" dt="2024-05-08T11:35:48.120" v="197"/>
        <pc:sldMkLst>
          <pc:docMk/>
          <pc:sldMk cId="4004634682" sldId="275"/>
        </pc:sldMkLst>
        <pc:spChg chg="add mod">
          <ac:chgData name="Marta Moreno Domínguez" userId="47e3bd53-0b5b-4a54-9436-1b70236de1e9" providerId="ADAL" clId="{D70050F8-6E43-4C2C-9383-2826CCEFBCDD}" dt="2024-05-08T11:35:46.291" v="196" actId="21"/>
          <ac:spMkLst>
            <pc:docMk/>
            <pc:sldMk cId="4004634682" sldId="275"/>
            <ac:spMk id="2" creationId="{599A084D-1BCA-7B5C-4BF4-E22860915F8C}"/>
          </ac:spMkLst>
        </pc:spChg>
        <pc:spChg chg="mod">
          <ac:chgData name="Marta Moreno Domínguez" userId="47e3bd53-0b5b-4a54-9436-1b70236de1e9" providerId="ADAL" clId="{D70050F8-6E43-4C2C-9383-2826CCEFBCDD}" dt="2024-05-08T11:35:48.120" v="197"/>
          <ac:spMkLst>
            <pc:docMk/>
            <pc:sldMk cId="4004634682" sldId="275"/>
            <ac:spMk id="10" creationId="{77E3D34D-8B8C-0207-44B4-D4BE1CABDEC2}"/>
          </ac:spMkLst>
        </pc:spChg>
        <pc:spChg chg="mod">
          <ac:chgData name="Marta Moreno Domínguez" userId="47e3bd53-0b5b-4a54-9436-1b70236de1e9" providerId="ADAL" clId="{D70050F8-6E43-4C2C-9383-2826CCEFBCDD}" dt="2024-05-08T11:34:17.776" v="155" actId="14100"/>
          <ac:spMkLst>
            <pc:docMk/>
            <pc:sldMk cId="4004634682" sldId="275"/>
            <ac:spMk id="619" creationId="{00000000-0000-0000-0000-000000000000}"/>
          </ac:spMkLst>
        </pc:spChg>
      </pc:sldChg>
      <pc:sldChg chg="addSp delSp modSp add mod">
        <pc:chgData name="Marta Moreno Domínguez" userId="47e3bd53-0b5b-4a54-9436-1b70236de1e9" providerId="ADAL" clId="{D70050F8-6E43-4C2C-9383-2826CCEFBCDD}" dt="2024-05-08T11:42:09.290" v="230" actId="1076"/>
        <pc:sldMkLst>
          <pc:docMk/>
          <pc:sldMk cId="1473921199" sldId="276"/>
        </pc:sldMkLst>
        <pc:spChg chg="mod">
          <ac:chgData name="Marta Moreno Domínguez" userId="47e3bd53-0b5b-4a54-9436-1b70236de1e9" providerId="ADAL" clId="{D70050F8-6E43-4C2C-9383-2826CCEFBCDD}" dt="2024-05-08T11:38:09.937" v="212" actId="14100"/>
          <ac:spMkLst>
            <pc:docMk/>
            <pc:sldMk cId="1473921199" sldId="276"/>
            <ac:spMk id="2" creationId="{599A084D-1BCA-7B5C-4BF4-E22860915F8C}"/>
          </ac:spMkLst>
        </pc:spChg>
        <pc:spChg chg="del">
          <ac:chgData name="Marta Moreno Domínguez" userId="47e3bd53-0b5b-4a54-9436-1b70236de1e9" providerId="ADAL" clId="{D70050F8-6E43-4C2C-9383-2826CCEFBCDD}" dt="2024-05-08T11:38:05.617" v="211" actId="478"/>
          <ac:spMkLst>
            <pc:docMk/>
            <pc:sldMk cId="1473921199" sldId="276"/>
            <ac:spMk id="10" creationId="{77E3D34D-8B8C-0207-44B4-D4BE1CABDEC2}"/>
          </ac:spMkLst>
        </pc:spChg>
        <pc:spChg chg="mod">
          <ac:chgData name="Marta Moreno Domínguez" userId="47e3bd53-0b5b-4a54-9436-1b70236de1e9" providerId="ADAL" clId="{D70050F8-6E43-4C2C-9383-2826CCEFBCDD}" dt="2024-05-08T11:38:01.473" v="210" actId="20577"/>
          <ac:spMkLst>
            <pc:docMk/>
            <pc:sldMk cId="1473921199" sldId="276"/>
            <ac:spMk id="619" creationId="{00000000-0000-0000-0000-000000000000}"/>
          </ac:spMkLst>
        </pc:spChg>
        <pc:picChg chg="add mod">
          <ac:chgData name="Marta Moreno Domínguez" userId="47e3bd53-0b5b-4a54-9436-1b70236de1e9" providerId="ADAL" clId="{D70050F8-6E43-4C2C-9383-2826CCEFBCDD}" dt="2024-05-08T11:42:09.290" v="230" actId="1076"/>
          <ac:picMkLst>
            <pc:docMk/>
            <pc:sldMk cId="1473921199" sldId="276"/>
            <ac:picMk id="3074" creationId="{E35E8225-C3EC-0C56-A82F-488C6E98C03A}"/>
          </ac:picMkLst>
        </pc:picChg>
      </pc:sldChg>
      <pc:sldChg chg="add del">
        <pc:chgData name="Marta Moreno Domínguez" userId="47e3bd53-0b5b-4a54-9436-1b70236de1e9" providerId="ADAL" clId="{D70050F8-6E43-4C2C-9383-2826CCEFBCDD}" dt="2024-05-08T11:33:06.139" v="127"/>
        <pc:sldMkLst>
          <pc:docMk/>
          <pc:sldMk cId="1774186864" sldId="276"/>
        </pc:sldMkLst>
      </pc:sldChg>
      <pc:sldChg chg="add del">
        <pc:chgData name="Marta Moreno Domínguez" userId="47e3bd53-0b5b-4a54-9436-1b70236de1e9" providerId="ADAL" clId="{D70050F8-6E43-4C2C-9383-2826CCEFBCDD}" dt="2024-05-08T11:38:15.753" v="213" actId="47"/>
        <pc:sldMkLst>
          <pc:docMk/>
          <pc:sldMk cId="3760707684" sldId="277"/>
        </pc:sldMkLst>
      </pc:sldChg>
      <pc:sldChg chg="addSp modSp add">
        <pc:chgData name="Marta Moreno Domínguez" userId="47e3bd53-0b5b-4a54-9436-1b70236de1e9" providerId="ADAL" clId="{D70050F8-6E43-4C2C-9383-2826CCEFBCDD}" dt="2024-05-08T11:42:55.055" v="236" actId="1076"/>
        <pc:sldMkLst>
          <pc:docMk/>
          <pc:sldMk cId="3933427402" sldId="277"/>
        </pc:sldMkLst>
        <pc:spChg chg="mod">
          <ac:chgData name="Marta Moreno Domínguez" userId="47e3bd53-0b5b-4a54-9436-1b70236de1e9" providerId="ADAL" clId="{D70050F8-6E43-4C2C-9383-2826CCEFBCDD}" dt="2024-05-08T11:42:46.679" v="233" actId="14100"/>
          <ac:spMkLst>
            <pc:docMk/>
            <pc:sldMk cId="3933427402" sldId="277"/>
            <ac:spMk id="2" creationId="{599A084D-1BCA-7B5C-4BF4-E22860915F8C}"/>
          </ac:spMkLst>
        </pc:spChg>
        <pc:picChg chg="add mod">
          <ac:chgData name="Marta Moreno Domínguez" userId="47e3bd53-0b5b-4a54-9436-1b70236de1e9" providerId="ADAL" clId="{D70050F8-6E43-4C2C-9383-2826CCEFBCDD}" dt="2024-05-08T11:42:46.679" v="233" actId="14100"/>
          <ac:picMkLst>
            <pc:docMk/>
            <pc:sldMk cId="3933427402" sldId="277"/>
            <ac:picMk id="4098" creationId="{CE6E3CD2-336E-0599-D9D6-03FE7A3BC079}"/>
          </ac:picMkLst>
        </pc:picChg>
        <pc:picChg chg="add mod">
          <ac:chgData name="Marta Moreno Domínguez" userId="47e3bd53-0b5b-4a54-9436-1b70236de1e9" providerId="ADAL" clId="{D70050F8-6E43-4C2C-9383-2826CCEFBCDD}" dt="2024-05-08T11:42:55.055" v="236" actId="1076"/>
          <ac:picMkLst>
            <pc:docMk/>
            <pc:sldMk cId="3933427402" sldId="277"/>
            <ac:picMk id="4100" creationId="{BD488688-7170-A393-F6F3-F34130230495}"/>
          </ac:picMkLst>
        </pc:picChg>
      </pc:sldChg>
      <pc:sldChg chg="add del">
        <pc:chgData name="Marta Moreno Domínguez" userId="47e3bd53-0b5b-4a54-9436-1b70236de1e9" providerId="ADAL" clId="{D70050F8-6E43-4C2C-9383-2826CCEFBCDD}" dt="2024-05-08T11:37:54.575" v="203" actId="47"/>
        <pc:sldMkLst>
          <pc:docMk/>
          <pc:sldMk cId="1977563147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93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423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101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0367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961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62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48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00" y="1786182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TRIGGERS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Marta Moreno y Ángel Pinto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306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EJEMPLO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9A084D-1BCA-7B5C-4BF4-E22860915F8C}"/>
              </a:ext>
            </a:extLst>
          </p:cNvPr>
          <p:cNvSpPr txBox="1"/>
          <p:nvPr/>
        </p:nvSpPr>
        <p:spPr>
          <a:xfrm>
            <a:off x="926069" y="1600765"/>
            <a:ext cx="7366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sintaxis de los </a:t>
            </a:r>
            <a:r>
              <a:rPr lang="es-ES" dirty="0" err="1"/>
              <a:t>triggers</a:t>
            </a:r>
            <a:r>
              <a:rPr lang="es-ES" dirty="0"/>
              <a:t> en MYSQL es la siguiente:</a:t>
            </a:r>
          </a:p>
          <a:p>
            <a:endParaRPr lang="es-ES" dirty="0"/>
          </a:p>
          <a:p>
            <a:r>
              <a:rPr lang="en-US" dirty="0"/>
              <a:t>CREATE TRIGGER </a:t>
            </a:r>
            <a:r>
              <a:rPr lang="en-US" dirty="0" err="1"/>
              <a:t>nombre_trigger</a:t>
            </a:r>
            <a:endParaRPr lang="en-US" dirty="0"/>
          </a:p>
          <a:p>
            <a:r>
              <a:rPr lang="en-US" dirty="0"/>
              <a:t>{BEFORE | AFTER} {INSERT | UPDATE | DELETE}</a:t>
            </a:r>
          </a:p>
          <a:p>
            <a:r>
              <a:rPr lang="en-US" dirty="0"/>
              <a:t>ON </a:t>
            </a:r>
            <a:r>
              <a:rPr lang="en-US" dirty="0" err="1"/>
              <a:t>nombre_tabla</a:t>
            </a:r>
            <a:endParaRPr lang="en-US" dirty="0"/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-- TRIGGER</a:t>
            </a:r>
          </a:p>
          <a:p>
            <a:r>
              <a:rPr lang="en-US" dirty="0"/>
              <a:t>END;</a:t>
            </a:r>
          </a:p>
          <a:p>
            <a:endParaRPr lang="es-ES" dirty="0"/>
          </a:p>
        </p:txBody>
      </p:sp>
      <p:pic>
        <p:nvPicPr>
          <p:cNvPr id="4100" name="Picture 4" descr="Oracle Triggers | How does a trigger work in oracle? with Examples">
            <a:extLst>
              <a:ext uri="{FF2B5EF4-FFF2-40B4-BE49-F238E27FC236}">
                <a16:creationId xmlns:a16="http://schemas.microsoft.com/office/drawing/2014/main" id="{BD488688-7170-A393-F6F3-F34130230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345" y="2643872"/>
            <a:ext cx="3726797" cy="2074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27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0C71C03-03EC-4FFB-B625-47018D5D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324"/>
            <a:ext cx="9144000" cy="31128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428E7B7-559C-0491-C1BF-6641B624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324"/>
            <a:ext cx="9144000" cy="31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2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0EBDA9-CBD5-E0D8-DB67-DEE9F634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4791"/>
            <a:ext cx="9144000" cy="30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2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721ABEB-AD49-7A35-CD7E-29B0CB8D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307"/>
            <a:ext cx="9144000" cy="332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7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903924" y="1405390"/>
            <a:ext cx="2553775" cy="401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Qué es un Trigger</a:t>
            </a:r>
            <a:endParaRPr dirty="0"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 qué sirven</a:t>
            </a:r>
            <a:endParaRPr dirty="0"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1970024" y="2491209"/>
            <a:ext cx="2601976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Tipos de Trigger</a:t>
            </a:r>
            <a:endParaRPr dirty="0"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864724" y="2496864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" name="Google Shape;501;p61">
            <a:extLst>
              <a:ext uri="{FF2B5EF4-FFF2-40B4-BE49-F238E27FC236}">
                <a16:creationId xmlns:a16="http://schemas.microsoft.com/office/drawing/2014/main" id="{C42CEB42-2C7A-E61D-365E-B84D900D72B9}"/>
              </a:ext>
            </a:extLst>
          </p:cNvPr>
          <p:cNvSpPr txBox="1">
            <a:spLocks/>
          </p:cNvSpPr>
          <p:nvPr/>
        </p:nvSpPr>
        <p:spPr>
          <a:xfrm>
            <a:off x="5727077" y="2527459"/>
            <a:ext cx="2858869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dirty="0"/>
              <a:t>Cuando se ejecutan</a:t>
            </a:r>
          </a:p>
        </p:txBody>
      </p:sp>
      <p:sp>
        <p:nvSpPr>
          <p:cNvPr id="17" name="Google Shape;505;p61">
            <a:extLst>
              <a:ext uri="{FF2B5EF4-FFF2-40B4-BE49-F238E27FC236}">
                <a16:creationId xmlns:a16="http://schemas.microsoft.com/office/drawing/2014/main" id="{C5B48ED2-E87E-9CC6-6F6C-B4B3277A2C6D}"/>
              </a:ext>
            </a:extLst>
          </p:cNvPr>
          <p:cNvSpPr txBox="1">
            <a:spLocks/>
          </p:cNvSpPr>
          <p:nvPr/>
        </p:nvSpPr>
        <p:spPr>
          <a:xfrm>
            <a:off x="4687878" y="2491209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8" name="Google Shape;501;p61">
            <a:extLst>
              <a:ext uri="{FF2B5EF4-FFF2-40B4-BE49-F238E27FC236}">
                <a16:creationId xmlns:a16="http://schemas.microsoft.com/office/drawing/2014/main" id="{051C4B0D-7935-1B79-1D50-1F7840B2A8AF}"/>
              </a:ext>
            </a:extLst>
          </p:cNvPr>
          <p:cNvSpPr txBox="1">
            <a:spLocks/>
          </p:cNvSpPr>
          <p:nvPr/>
        </p:nvSpPr>
        <p:spPr>
          <a:xfrm>
            <a:off x="5793175" y="3481092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dirty="0"/>
              <a:t>Ejemplo</a:t>
            </a:r>
          </a:p>
        </p:txBody>
      </p:sp>
      <p:sp>
        <p:nvSpPr>
          <p:cNvPr id="19" name="Google Shape;505;p61">
            <a:extLst>
              <a:ext uri="{FF2B5EF4-FFF2-40B4-BE49-F238E27FC236}">
                <a16:creationId xmlns:a16="http://schemas.microsoft.com/office/drawing/2014/main" id="{964BC723-D1B7-A024-4BDA-EB2C4C1A6057}"/>
              </a:ext>
            </a:extLst>
          </p:cNvPr>
          <p:cNvSpPr txBox="1">
            <a:spLocks/>
          </p:cNvSpPr>
          <p:nvPr/>
        </p:nvSpPr>
        <p:spPr>
          <a:xfrm>
            <a:off x="4753975" y="3444842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" name="Google Shape;501;p61">
            <a:extLst>
              <a:ext uri="{FF2B5EF4-FFF2-40B4-BE49-F238E27FC236}">
                <a16:creationId xmlns:a16="http://schemas.microsoft.com/office/drawing/2014/main" id="{2F8C0FED-1587-464B-9912-31BAAE88C4BD}"/>
              </a:ext>
            </a:extLst>
          </p:cNvPr>
          <p:cNvSpPr txBox="1">
            <a:spLocks/>
          </p:cNvSpPr>
          <p:nvPr/>
        </p:nvSpPr>
        <p:spPr>
          <a:xfrm>
            <a:off x="2085900" y="3481092"/>
            <a:ext cx="2486100" cy="4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s-ES" dirty="0"/>
              <a:t>Sintaxis</a:t>
            </a:r>
          </a:p>
        </p:txBody>
      </p:sp>
      <p:sp>
        <p:nvSpPr>
          <p:cNvPr id="5" name="Google Shape;505;p61">
            <a:extLst>
              <a:ext uri="{FF2B5EF4-FFF2-40B4-BE49-F238E27FC236}">
                <a16:creationId xmlns:a16="http://schemas.microsoft.com/office/drawing/2014/main" id="{A4741954-16DF-BE90-3A19-4F2C76239FFB}"/>
              </a:ext>
            </a:extLst>
          </p:cNvPr>
          <p:cNvSpPr txBox="1">
            <a:spLocks/>
          </p:cNvSpPr>
          <p:nvPr/>
        </p:nvSpPr>
        <p:spPr>
          <a:xfrm>
            <a:off x="1046700" y="3444842"/>
            <a:ext cx="1039200" cy="6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idaloka"/>
              <a:buNone/>
              <a:defRPr sz="38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Qué es un trigger</a:t>
            </a:r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E3D34D-8B8C-0207-44B4-D4BE1CABDEC2}"/>
              </a:ext>
            </a:extLst>
          </p:cNvPr>
          <p:cNvSpPr txBox="1"/>
          <p:nvPr/>
        </p:nvSpPr>
        <p:spPr>
          <a:xfrm>
            <a:off x="578224" y="1331259"/>
            <a:ext cx="7456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 </a:t>
            </a:r>
            <a:r>
              <a:rPr lang="es-ES" dirty="0" err="1"/>
              <a:t>trigger</a:t>
            </a:r>
            <a:r>
              <a:rPr lang="es-ES" dirty="0"/>
              <a:t>, o también llamado disparador, es un script usado en el lenguaje SQL, en especial en bases de datos.</a:t>
            </a:r>
          </a:p>
          <a:p>
            <a:endParaRPr lang="es-ES" dirty="0"/>
          </a:p>
          <a:p>
            <a:r>
              <a:rPr lang="es-ES" dirty="0"/>
              <a:t>Siguen una serie de reglas predefinidas que se asocian a una tabla. Se aplican cuando se realizan operaciones como por ejemplo añadir, actualizar o eliminar registros.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dirty="0" err="1"/>
              <a:t>trigger</a:t>
            </a:r>
            <a:r>
              <a:rPr lang="es-ES" dirty="0"/>
              <a:t> desencadena acciones automáticamente en las tablas de la base de datos cuando se realizan las anteriores acciones.</a:t>
            </a:r>
          </a:p>
        </p:txBody>
      </p:sp>
      <p:pic>
        <p:nvPicPr>
          <p:cNvPr id="1026" name="Picture 2" descr="How to &quot;Monitor Data Changes in SQL Server Tables with Triggers&quot; -  CodeProject">
            <a:extLst>
              <a:ext uri="{FF2B5EF4-FFF2-40B4-BE49-F238E27FC236}">
                <a16:creationId xmlns:a16="http://schemas.microsoft.com/office/drawing/2014/main" id="{AEBEE9BB-B3BE-CA1E-69B6-1A7EB782A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77" y="3000558"/>
            <a:ext cx="2845318" cy="177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Para que sirven</a:t>
            </a:r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E3D34D-8B8C-0207-44B4-D4BE1CABDEC2}"/>
              </a:ext>
            </a:extLst>
          </p:cNvPr>
          <p:cNvSpPr txBox="1"/>
          <p:nvPr/>
        </p:nvSpPr>
        <p:spPr>
          <a:xfrm>
            <a:off x="578224" y="1331259"/>
            <a:ext cx="7456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</a:t>
            </a:r>
            <a:r>
              <a:rPr lang="es-ES" dirty="0" err="1"/>
              <a:t>triggers</a:t>
            </a:r>
            <a:r>
              <a:rPr lang="es-ES" dirty="0"/>
              <a:t> se pueden ejecutar cuando el usuario realiza alguna acción relacionada con lo mencionado anteriormente, añadir, actualizar o eliminar información de una tabla. Es decir, al usar los comandos INSERT, UPDATE O DELETE.</a:t>
            </a:r>
          </a:p>
        </p:txBody>
      </p:sp>
      <p:pic>
        <p:nvPicPr>
          <p:cNvPr id="2050" name="Picture 2" descr="SQL for QA: Tutorial#14 – Triggers | opencodez">
            <a:extLst>
              <a:ext uri="{FF2B5EF4-FFF2-40B4-BE49-F238E27FC236}">
                <a16:creationId xmlns:a16="http://schemas.microsoft.com/office/drawing/2014/main" id="{4655940F-5205-646E-8E29-2C9345388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97" y="24462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72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Tipos de trigger</a:t>
            </a:r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E3D34D-8B8C-0207-44B4-D4BE1CABDEC2}"/>
              </a:ext>
            </a:extLst>
          </p:cNvPr>
          <p:cNvSpPr txBox="1"/>
          <p:nvPr/>
        </p:nvSpPr>
        <p:spPr>
          <a:xfrm>
            <a:off x="578224" y="1331259"/>
            <a:ext cx="74563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Existen diferentes tipos de disparadores, dependiendo de las funciones que realizan.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Disparadores de fila </a:t>
            </a:r>
            <a:r>
              <a:rPr lang="es-ES" dirty="0">
                <a:sym typeface="Wingdings" panose="05000000000000000000" pitchFamily="2" charset="2"/>
              </a:rPr>
              <a:t> se llaman </a:t>
            </a:r>
            <a:r>
              <a:rPr lang="es-ES" dirty="0" err="1">
                <a:sym typeface="Wingdings" panose="05000000000000000000" pitchFamily="2" charset="2"/>
              </a:rPr>
              <a:t>row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triggers</a:t>
            </a:r>
            <a:r>
              <a:rPr lang="es-ES" dirty="0">
                <a:sym typeface="Wingdings" panose="05000000000000000000" pitchFamily="2" charset="2"/>
              </a:rPr>
              <a:t> y su ejecución se realizado a través de llamadas desde una tabla asociada al </a:t>
            </a:r>
            <a:r>
              <a:rPr lang="es-ES" dirty="0" err="1">
                <a:sym typeface="Wingdings" panose="05000000000000000000" pitchFamily="2" charset="2"/>
              </a:rPr>
              <a:t>trigger</a:t>
            </a:r>
            <a:r>
              <a:rPr lang="es-ES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ym typeface="Wingdings" panose="05000000000000000000" pitchFamily="2" charset="2"/>
              </a:rPr>
              <a:t>Disparadores de secuencia llamados </a:t>
            </a:r>
            <a:r>
              <a:rPr lang="es-ES" dirty="0" err="1">
                <a:sym typeface="Wingdings" panose="05000000000000000000" pitchFamily="2" charset="2"/>
              </a:rPr>
              <a:t>statement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triggers</a:t>
            </a:r>
            <a:r>
              <a:rPr lang="es-ES" dirty="0">
                <a:sym typeface="Wingdings" panose="05000000000000000000" pitchFamily="2" charset="2"/>
              </a:rPr>
              <a:t>, se ejecutan solo una vez, independientemente de la cantidad de veces que se cumplan las condiciones para su ejecución.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104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Cuando se ejecuta un trigger</a:t>
            </a:r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E3D34D-8B8C-0207-44B4-D4BE1CABDEC2}"/>
              </a:ext>
            </a:extLst>
          </p:cNvPr>
          <p:cNvSpPr txBox="1"/>
          <p:nvPr/>
        </p:nvSpPr>
        <p:spPr>
          <a:xfrm>
            <a:off x="578224" y="1331259"/>
            <a:ext cx="7456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</a:t>
            </a:r>
            <a:r>
              <a:rPr lang="es-ES" dirty="0" err="1"/>
              <a:t>triggers</a:t>
            </a:r>
            <a:r>
              <a:rPr lang="es-ES" dirty="0"/>
              <a:t> pueden ejecutar su acción en diferentes momentos: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Antes de ejecutar la sentencia (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Después de ejecutar la sentencia y de comprobar las restricciones y condiciones aplicables (after </a:t>
            </a:r>
            <a:r>
              <a:rPr lang="es-ES" dirty="0" err="1"/>
              <a:t>statement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Antes de modificar la fila de la tabla afectada por la sentencia del </a:t>
            </a:r>
            <a:r>
              <a:rPr lang="es-ES" dirty="0" err="1"/>
              <a:t>trigger</a:t>
            </a:r>
            <a:r>
              <a:rPr lang="es-ES" dirty="0"/>
              <a:t>, y de comprobar las restricciones y condiciones de ejecución (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row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Después de modificar la fila de la tabla afectada por la sentencia del </a:t>
            </a:r>
            <a:r>
              <a:rPr lang="es-ES" dirty="0" err="1"/>
              <a:t>trigger</a:t>
            </a:r>
            <a:r>
              <a:rPr lang="es-ES" dirty="0"/>
              <a:t>, y de comprobar las restricciones y condiciones de ejecución (after </a:t>
            </a:r>
            <a:r>
              <a:rPr lang="es-ES" dirty="0" err="1"/>
              <a:t>row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923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Cuando se ejecuta un trigger</a:t>
            </a:r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E3D34D-8B8C-0207-44B4-D4BE1CABDEC2}"/>
              </a:ext>
            </a:extLst>
          </p:cNvPr>
          <p:cNvSpPr txBox="1"/>
          <p:nvPr/>
        </p:nvSpPr>
        <p:spPr>
          <a:xfrm>
            <a:off x="578224" y="1331259"/>
            <a:ext cx="7456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</a:t>
            </a:r>
            <a:r>
              <a:rPr lang="es-ES" dirty="0" err="1"/>
              <a:t>triggers</a:t>
            </a:r>
            <a:r>
              <a:rPr lang="es-ES" dirty="0"/>
              <a:t> pueden ejecutar su acción en diferentes momentos: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Antes de ejecutar la sentencia (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statement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Después de ejecutar la sentencia y de comprobar las restricciones y condiciones aplicables (after </a:t>
            </a:r>
            <a:r>
              <a:rPr lang="es-ES" dirty="0" err="1"/>
              <a:t>statement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Antes de modificar la fila de la tabla afectada por la sentencia del </a:t>
            </a:r>
            <a:r>
              <a:rPr lang="es-ES" dirty="0" err="1"/>
              <a:t>trigger</a:t>
            </a:r>
            <a:r>
              <a:rPr lang="es-ES" dirty="0"/>
              <a:t>, y de comprobar las restricciones y condiciones de ejecución (</a:t>
            </a:r>
            <a:r>
              <a:rPr lang="es-ES" dirty="0" err="1"/>
              <a:t>before</a:t>
            </a:r>
            <a:r>
              <a:rPr lang="es-ES" dirty="0"/>
              <a:t> </a:t>
            </a:r>
            <a:r>
              <a:rPr lang="es-ES" dirty="0" err="1"/>
              <a:t>row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Después de modificar la fila de la tabla afectada por la sentencia del </a:t>
            </a:r>
            <a:r>
              <a:rPr lang="es-ES" dirty="0" err="1"/>
              <a:t>trigger</a:t>
            </a:r>
            <a:r>
              <a:rPr lang="es-ES" dirty="0"/>
              <a:t>, y de comprobar las restricciones y condiciones de ejecución (after </a:t>
            </a:r>
            <a:r>
              <a:rPr lang="es-ES" dirty="0" err="1"/>
              <a:t>row</a:t>
            </a:r>
            <a:r>
              <a:rPr lang="es-E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57675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306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Sintaxis de los trigger en MYSQL y ORACLE</a:t>
            </a:r>
            <a:endParaRPr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7E3D34D-8B8C-0207-44B4-D4BE1CABDEC2}"/>
              </a:ext>
            </a:extLst>
          </p:cNvPr>
          <p:cNvSpPr txBox="1"/>
          <p:nvPr/>
        </p:nvSpPr>
        <p:spPr>
          <a:xfrm>
            <a:off x="4572000" y="1600764"/>
            <a:ext cx="394378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sintaxis de los </a:t>
            </a:r>
            <a:r>
              <a:rPr lang="es-ES" dirty="0" err="1"/>
              <a:t>triggers</a:t>
            </a:r>
            <a:r>
              <a:rPr lang="es-ES" dirty="0"/>
              <a:t> en ORACLE es la siguiente:</a:t>
            </a:r>
          </a:p>
          <a:p>
            <a:endParaRPr lang="es-ES" dirty="0"/>
          </a:p>
          <a:p>
            <a:r>
              <a:rPr lang="en-US" dirty="0"/>
              <a:t>CREATE OR REPLACE TRIGGER </a:t>
            </a:r>
            <a:r>
              <a:rPr lang="en-US" dirty="0" err="1"/>
              <a:t>nombre_trigger</a:t>
            </a:r>
            <a:endParaRPr lang="en-US" dirty="0"/>
          </a:p>
          <a:p>
            <a:r>
              <a:rPr lang="en-US" dirty="0"/>
              <a:t>{BEFORE | AFTER} {INSERT | UPDATE | DELETE}</a:t>
            </a:r>
          </a:p>
          <a:p>
            <a:r>
              <a:rPr lang="en-US" dirty="0"/>
              <a:t>ON </a:t>
            </a:r>
            <a:r>
              <a:rPr lang="en-US" dirty="0" err="1"/>
              <a:t>nombre_tabla</a:t>
            </a:r>
            <a:endParaRPr lang="en-US" dirty="0"/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/>
              <a:t>    -- TRIGGER</a:t>
            </a:r>
          </a:p>
          <a:p>
            <a:r>
              <a:rPr lang="en-US"/>
              <a:t>END</a:t>
            </a:r>
            <a:r>
              <a:rPr lang="en-US" dirty="0"/>
              <a:t>;</a:t>
            </a:r>
          </a:p>
          <a:p>
            <a:r>
              <a:rPr lang="en-US" dirty="0"/>
              <a:t>/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9A084D-1BCA-7B5C-4BF4-E22860915F8C}"/>
              </a:ext>
            </a:extLst>
          </p:cNvPr>
          <p:cNvSpPr txBox="1"/>
          <p:nvPr/>
        </p:nvSpPr>
        <p:spPr>
          <a:xfrm>
            <a:off x="926069" y="1600765"/>
            <a:ext cx="32957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sintaxis de los </a:t>
            </a:r>
            <a:r>
              <a:rPr lang="es-ES" dirty="0" err="1"/>
              <a:t>triggers</a:t>
            </a:r>
            <a:r>
              <a:rPr lang="es-ES" dirty="0"/>
              <a:t> en MYSQL es la siguiente:</a:t>
            </a:r>
          </a:p>
          <a:p>
            <a:endParaRPr lang="es-ES" dirty="0"/>
          </a:p>
          <a:p>
            <a:r>
              <a:rPr lang="en-US" dirty="0"/>
              <a:t>CREATE TRIGGER </a:t>
            </a:r>
            <a:r>
              <a:rPr lang="en-US" dirty="0" err="1"/>
              <a:t>nombre_trigger</a:t>
            </a:r>
            <a:endParaRPr lang="en-US" dirty="0"/>
          </a:p>
          <a:p>
            <a:r>
              <a:rPr lang="en-US" dirty="0"/>
              <a:t>{BEFORE | AFTER} {INSERT | UPDATE | DELETE}</a:t>
            </a:r>
          </a:p>
          <a:p>
            <a:r>
              <a:rPr lang="en-US" dirty="0"/>
              <a:t>ON </a:t>
            </a:r>
            <a:r>
              <a:rPr lang="en-US" dirty="0" err="1"/>
              <a:t>nombre_tabla</a:t>
            </a:r>
            <a:endParaRPr lang="en-US" dirty="0"/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-- TRIGGER</a:t>
            </a:r>
          </a:p>
          <a:p>
            <a:r>
              <a:rPr lang="en-US" dirty="0"/>
              <a:t>END;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4634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3062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EJEMPLO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99A084D-1BCA-7B5C-4BF4-E22860915F8C}"/>
              </a:ext>
            </a:extLst>
          </p:cNvPr>
          <p:cNvSpPr txBox="1"/>
          <p:nvPr/>
        </p:nvSpPr>
        <p:spPr>
          <a:xfrm>
            <a:off x="926069" y="1600765"/>
            <a:ext cx="736635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sintaxis de los </a:t>
            </a:r>
            <a:r>
              <a:rPr lang="es-ES" dirty="0" err="1"/>
              <a:t>triggers</a:t>
            </a:r>
            <a:r>
              <a:rPr lang="es-ES" dirty="0"/>
              <a:t> en MYSQL es la siguiente:</a:t>
            </a:r>
          </a:p>
          <a:p>
            <a:endParaRPr lang="es-ES" dirty="0"/>
          </a:p>
          <a:p>
            <a:r>
              <a:rPr lang="en-US" dirty="0"/>
              <a:t>CREATE TRIGGER </a:t>
            </a:r>
            <a:r>
              <a:rPr lang="en-US" dirty="0" err="1"/>
              <a:t>nombre_trigger</a:t>
            </a:r>
            <a:endParaRPr lang="en-US" dirty="0"/>
          </a:p>
          <a:p>
            <a:r>
              <a:rPr lang="en-US" dirty="0"/>
              <a:t>{BEFORE | AFTER} {INSERT | UPDATE | DELETE}</a:t>
            </a:r>
          </a:p>
          <a:p>
            <a:r>
              <a:rPr lang="en-US" dirty="0"/>
              <a:t>ON </a:t>
            </a:r>
            <a:r>
              <a:rPr lang="en-US" dirty="0" err="1"/>
              <a:t>nombre_tabla</a:t>
            </a:r>
            <a:endParaRPr lang="en-US" dirty="0"/>
          </a:p>
          <a:p>
            <a:r>
              <a:rPr lang="en-US" dirty="0"/>
              <a:t>FOR EACH ROW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    -- TRIGGER</a:t>
            </a:r>
          </a:p>
          <a:p>
            <a:r>
              <a:rPr lang="en-US" dirty="0"/>
              <a:t>END;</a:t>
            </a:r>
          </a:p>
          <a:p>
            <a:endParaRPr lang="es-ES" dirty="0"/>
          </a:p>
        </p:txBody>
      </p:sp>
      <p:pic>
        <p:nvPicPr>
          <p:cNvPr id="3074" name="Picture 2" descr="Triggers in SQL">
            <a:extLst>
              <a:ext uri="{FF2B5EF4-FFF2-40B4-BE49-F238E27FC236}">
                <a16:creationId xmlns:a16="http://schemas.microsoft.com/office/drawing/2014/main" id="{E35E8225-C3EC-0C56-A82F-488C6E98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345" y="837618"/>
            <a:ext cx="3089299" cy="308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2119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F1E2"/>
      </a:lt1>
      <a:dk2>
        <a:srgbClr val="000000"/>
      </a:dk2>
      <a:lt2>
        <a:srgbClr val="E3F1E2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590</Words>
  <Application>Microsoft Office PowerPoint</Application>
  <PresentationFormat>Presentación en pantalla (16:9)</PresentationFormat>
  <Paragraphs>89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Vidaloka</vt:lpstr>
      <vt:lpstr>Arial</vt:lpstr>
      <vt:lpstr>Wingdings</vt:lpstr>
      <vt:lpstr>Montserrat</vt:lpstr>
      <vt:lpstr>Minimalist Business Slides XL by Slidesgo</vt:lpstr>
      <vt:lpstr>TRIGGERS</vt:lpstr>
      <vt:lpstr>Tabla de contenidos</vt:lpstr>
      <vt:lpstr>Qué es un trigger</vt:lpstr>
      <vt:lpstr>Para que sirven</vt:lpstr>
      <vt:lpstr>Tipos de trigger</vt:lpstr>
      <vt:lpstr>Cuando se ejecuta un trigger</vt:lpstr>
      <vt:lpstr>Cuando se ejecuta un trigger</vt:lpstr>
      <vt:lpstr>Sintaxis de los trigger en MYSQL y ORACLE</vt:lpstr>
      <vt:lpstr>EJEMPLO</vt:lpstr>
      <vt:lpstr>EJEMPLO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>zx23student3273</dc:creator>
  <cp:lastModifiedBy>Ángel Pinto Díaz</cp:lastModifiedBy>
  <cp:revision>1</cp:revision>
  <dcterms:modified xsi:type="dcterms:W3CDTF">2024-05-08T11:45:57Z</dcterms:modified>
</cp:coreProperties>
</file>