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4038489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4038489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4038489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4038489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038489f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4038489f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4038489f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4038489f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4038489f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4038489f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4038489f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4038489f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694" y="403375"/>
            <a:ext cx="38964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Arrays</a:t>
            </a:r>
            <a:endParaRPr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2175" y="1151525"/>
            <a:ext cx="89280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Objetivo: guardar N datos del mismo tipo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 declaran usando corchetes: [  ]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Característica</a:t>
            </a:r>
            <a:r>
              <a:rPr lang="es" sz="1400"/>
              <a:t> principal: tiene tamaño fijo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Ej: int [] listaNumeros = {1,2,3,4}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Los elementos </a:t>
            </a:r>
            <a:r>
              <a:rPr lang="es" sz="1400"/>
              <a:t>están</a:t>
            </a:r>
            <a:r>
              <a:rPr lang="es" sz="1400"/>
              <a:t> indexados, se accede por posición empezando por 0.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 número de elementos con length : listaNumeros.length.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Recorrer un array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for(int i = 0; i&lt;listaNumeros.length;i++){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sout(listaNumeros[i]);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for (int elem:listaNumeros){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sout(elem);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break; se usa para romper el for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si queremos un array de varios datos es int[ ][ ] conjuntoDoble = { {111,0} {222,0} {333,0} }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694" y="403375"/>
            <a:ext cx="38964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Arrays list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42175" y="1151525"/>
            <a:ext cx="89280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 el mismo concepto de los arrays, sirve para guardar elementos de un tipo.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Están indexados, es decir, se accede por índice.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Los tipos de datos NO pueden ser primitivos es decir en vez de int seria Integer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No tienen un tamaño limitado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Para indicar el tipo de elemento que se almacena en un arrayList se usan las clases Wrapper.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ej : </a:t>
            </a:r>
            <a:r>
              <a:rPr lang="es" sz="1400">
                <a:solidFill>
                  <a:srgbClr val="00FF00"/>
                </a:solidFill>
              </a:rPr>
              <a:t>ArrayList&lt;Integer&gt;</a:t>
            </a:r>
            <a:r>
              <a:rPr lang="es" sz="1400"/>
              <a:t> en vez de </a:t>
            </a:r>
            <a:r>
              <a:rPr lang="es" sz="1400">
                <a:solidFill>
                  <a:srgbClr val="FF0000"/>
                </a:solidFill>
              </a:rPr>
              <a:t>ArrayList&lt;int&gt;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694" y="403375"/>
            <a:ext cx="38964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Métodos de </a:t>
            </a:r>
            <a:r>
              <a:rPr lang="es" sz="2400"/>
              <a:t>Arrays list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42175" y="1151525"/>
            <a:ext cx="89280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Declaración</a:t>
            </a:r>
            <a:r>
              <a:rPr lang="es" sz="1400"/>
              <a:t> : Array &lt;Integer&gt; listaNumeros = new ArrayList&lt;Integer&gt;();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Añadir un elemento : </a:t>
            </a:r>
            <a:r>
              <a:rPr lang="es" sz="1400"/>
              <a:t>listaNumeros.add(5);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Obtener un elemento de una posición :</a:t>
            </a:r>
            <a:r>
              <a:rPr lang="es" sz="1400"/>
              <a:t> listaNumeros.get(0)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Modificar un elemento :</a:t>
            </a:r>
            <a:r>
              <a:rPr lang="es" sz="1400"/>
              <a:t> listaNumeros.set(0,3) ; 0-&gt;posición 3-&gt;nuevo valor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Borrar un elemento</a:t>
            </a:r>
            <a:r>
              <a:rPr lang="es" sz="1400"/>
              <a:t>: listaNumeros.set(0);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Tamaño del array:</a:t>
            </a:r>
            <a:r>
              <a:rPr lang="es" sz="1400"/>
              <a:t> listaNumeros.size();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694" y="403375"/>
            <a:ext cx="38964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LinkedList</a:t>
            </a:r>
            <a:endParaRPr sz="24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142175" y="1151525"/>
            <a:ext cx="89280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Son como los ArrayList.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diferencia es en el funcionamiento interno.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Se usan cuando hay mucho borrado o </a:t>
            </a:r>
            <a:r>
              <a:rPr lang="es" sz="1400"/>
              <a:t>inserción</a:t>
            </a:r>
            <a:r>
              <a:rPr lang="es" sz="1400"/>
              <a:t> de elementos.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Ej:  LinkedList&lt;Integer&gt; listaNumeros = new LinkedList&lt;Integer&gt;();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500" y="2857500"/>
            <a:ext cx="59376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694" y="403375"/>
            <a:ext cx="38964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HashMap</a:t>
            </a:r>
            <a:endParaRPr sz="2400"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142175" y="1151525"/>
            <a:ext cx="89280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estructura es la de un diccionario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Cada elemento tiene una clave que siempre es un String y cada valor es un valor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HashMap&lt;String,Integer&gt;hijosPaga = new HashMap&lt;String, Integer&gt;();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hijosPaga.put(“Ana”,10)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Insertar un elemento:</a:t>
            </a:r>
            <a:r>
              <a:rPr lang="es" sz="1400"/>
              <a:t> hijosPaga.put(“Ana”,10);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Obtener el valor con la clave:</a:t>
            </a:r>
            <a:r>
              <a:rPr lang="es" sz="1400"/>
              <a:t> hijosPaga.get(“Ana”);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Borrar un elemento:</a:t>
            </a:r>
            <a:r>
              <a:rPr lang="es" sz="1400"/>
              <a:t> hijosPaga.remove(“Ana”);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Tamaño del hashMap: </a:t>
            </a:r>
            <a:r>
              <a:rPr lang="es" sz="1400"/>
              <a:t>hijosPaga.size();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Elemento= Clave + valor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694" y="403375"/>
            <a:ext cx="38964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Recorrer un hashMap</a:t>
            </a:r>
            <a:endParaRPr sz="24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42175" y="1151525"/>
            <a:ext cx="89280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for (String clave : hijosPaga.keySet()){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sout(clave)     //imprime solo las claves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for (Integer valor hijosPaga.values()){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sout(valor)		//imprime solo los valores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}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694" y="403375"/>
            <a:ext cx="3896400" cy="5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00"/>
              <a:t>HashSet</a:t>
            </a:r>
            <a:endParaRPr sz="2400"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108000" y="995275"/>
            <a:ext cx="89280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Es similar al concepto de conjunto matemático.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característica fundamental es que lo elementos no se pueden repetir.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Declaración: HashSet&lt;Integer&gt; cjtNumeros = new HashSet&lt;String&gt;();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 sz="1400"/>
            </a:br>
            <a:r>
              <a:rPr lang="es" sz="1400"/>
              <a:t>Añadir un elemento: cjtNumeros.add(“5”);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Comprobar si un elemento existe: cjtNumeros.contains(“cinco”);	  	//true si existe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Tamaño del hashMap: cjtNumeros.size();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Borrar un elemento: cjtNumeros.remove(“cinco”);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