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ngel Pinto Díaz" userId="d4b5eee1-b1c4-4f97-8376-4fdac3168fe7" providerId="ADAL" clId="{B2AD735F-C5A9-4F7A-854E-B23EC23A0F9B}"/>
    <pc:docChg chg="custSel modSld">
      <pc:chgData name="Ángel Pinto Díaz" userId="d4b5eee1-b1c4-4f97-8376-4fdac3168fe7" providerId="ADAL" clId="{B2AD735F-C5A9-4F7A-854E-B23EC23A0F9B}" dt="2023-11-14T09:35:35.671" v="399" actId="20577"/>
      <pc:docMkLst>
        <pc:docMk/>
      </pc:docMkLst>
      <pc:sldChg chg="modSp mod">
        <pc:chgData name="Ángel Pinto Díaz" userId="d4b5eee1-b1c4-4f97-8376-4fdac3168fe7" providerId="ADAL" clId="{B2AD735F-C5A9-4F7A-854E-B23EC23A0F9B}" dt="2023-11-14T09:35:35.671" v="399" actId="20577"/>
        <pc:sldMkLst>
          <pc:docMk/>
          <pc:sldMk cId="3555088204" sldId="256"/>
        </pc:sldMkLst>
        <pc:spChg chg="mod">
          <ac:chgData name="Ángel Pinto Díaz" userId="d4b5eee1-b1c4-4f97-8376-4fdac3168fe7" providerId="ADAL" clId="{B2AD735F-C5A9-4F7A-854E-B23EC23A0F9B}" dt="2023-11-14T09:29:31.991" v="222" actId="120"/>
          <ac:spMkLst>
            <pc:docMk/>
            <pc:sldMk cId="3555088204" sldId="256"/>
            <ac:spMk id="2" creationId="{4CE6BA4B-BB20-F87A-DCEC-C94845E72F38}"/>
          </ac:spMkLst>
        </pc:spChg>
        <pc:spChg chg="mod">
          <ac:chgData name="Ángel Pinto Díaz" userId="d4b5eee1-b1c4-4f97-8376-4fdac3168fe7" providerId="ADAL" clId="{B2AD735F-C5A9-4F7A-854E-B23EC23A0F9B}" dt="2023-11-14T09:35:35.671" v="399" actId="20577"/>
          <ac:spMkLst>
            <pc:docMk/>
            <pc:sldMk cId="3555088204" sldId="256"/>
            <ac:spMk id="3" creationId="{8E835D48-D3EC-B8D5-B8B9-11C93769C5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D76B4-A974-7568-0971-DB67A8FA1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3D5CEE-5C57-E0E4-1EA1-8D184C06B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B0648-DE0A-5169-640C-9EB05288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EDC-226A-4449-9FFA-5018EEEE1977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1496F-B455-9D1A-3D73-BA7BB489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0D01E9-86F6-1BB8-D55D-570F991E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C2-5071-4BF7-BBE6-700D3725A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98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4B7D7-131A-FBCA-3787-2EC42FAE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B9BB90-147F-24A4-A224-807AF001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3A65D0-ADB6-8E87-656C-9C43A9D5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EDC-226A-4449-9FFA-5018EEEE1977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6C8B5-E72D-B99F-16A1-B60016C5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5C2982-8ACD-62BD-FF87-C418D960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C2-5071-4BF7-BBE6-700D3725A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19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641B5D-F580-9748-800B-F71E202C5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69821E-417B-167C-F49C-617CEF48D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28ECA-5E5E-2FCD-CB99-AC13C35A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EDC-226A-4449-9FFA-5018EEEE1977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43DB10-4EEE-BD45-E692-0CC30F00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15A6AD-F154-C6AD-5544-97F8696C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C2-5071-4BF7-BBE6-700D3725A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52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BF723-6C2D-7969-A843-2A848586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BE4D51-167C-8675-AC1E-0B5D9C24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9FDADE-AD44-A7C4-E62F-89FA76BB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EDC-226A-4449-9FFA-5018EEEE1977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A1B217-1FF3-55B0-F4E2-337EAE86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EDFED-E335-A7D2-29F6-A621A3BD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C2-5071-4BF7-BBE6-700D3725A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55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0EF31-A5DA-2CAE-005C-5CCE88FB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92D71C-4998-F82B-3854-E95ADCA6A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BDC7C-07FF-F705-D466-566A09A8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EDC-226A-4449-9FFA-5018EEEE1977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1A2894-C768-DFDA-C767-AC4FC19C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924E94-4CDF-228C-58BB-71F7AC11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C2-5071-4BF7-BBE6-700D3725A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7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46A22-FED9-2A2B-3511-9C2B0B15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AFC69-48B0-559B-B84E-15A4CAA18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DC3013-91A7-03FE-EAEF-9BC0D6A9D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4B57E-EDC3-14F5-6184-911F2C9C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EDC-226A-4449-9FFA-5018EEEE1977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F82698-5EE9-483A-20DA-B227D7A8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FFBFF5-163E-EDE9-3879-F524FEA1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C2-5071-4BF7-BBE6-700D3725A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20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E3007-118E-3687-A5E0-4B33834A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7FD27D-34EA-CE50-24C7-24A20C1F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C70B47-5E5A-E790-1BBB-74AFA4B0A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CF78F3-9212-3D47-FC09-8B12A9476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53AF5B-12DC-EBC7-66C5-F0F1722D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717A97-7B58-B4DF-71D0-DE0D6599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EDC-226A-4449-9FFA-5018EEEE1977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252309-0E03-B17B-121B-225BAB98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176B80-D1E9-A90A-69B2-FC84A322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C2-5071-4BF7-BBE6-700D3725A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9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E2D77-53A1-F5CE-980D-7B02FA64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E7460A-9A87-37DC-463B-E3AB6DC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EDC-226A-4449-9FFA-5018EEEE1977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EA53D3-2476-2CF7-F47C-D11920F8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C4BC15-4B8F-13A7-D3C0-3CD851C3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C2-5071-4BF7-BBE6-700D3725A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85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576917-6AE0-4CFC-06D9-6EF0930A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EDC-226A-4449-9FFA-5018EEEE1977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64CE4E-587F-F04E-D581-E2593479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681925-A3E9-AFF3-3639-78F1D124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C2-5071-4BF7-BBE6-700D3725A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6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E6EE8-7C46-CEB4-54BD-03B70D9E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0730C5-C9CE-7654-4DFC-4C135742E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0D580D-37B6-5F94-FE73-234DDE50D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3289F8-3B89-5807-1CA4-0A41BE91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EDC-226A-4449-9FFA-5018EEEE1977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678C2D-CE87-B377-2401-844739B5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BFAD03-E2D1-71EC-26FF-CD8D2179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C2-5071-4BF7-BBE6-700D3725A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29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BD61B-9DDA-98E8-F7F9-36DDD0C3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BEB392-DB53-4A27-EFBA-3496C4BE9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9E01C9-B47E-EC23-5B67-18CDCC46B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39BB73-EBAE-1143-E79A-6EED076B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EDC-226A-4449-9FFA-5018EEEE1977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0DE8E7-21CA-BDAE-4C01-FBD17F5B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2BAD21-4F1A-940B-7DD8-9670FD24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9FC2-5071-4BF7-BBE6-700D3725A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15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C28611-3A73-BF6E-1C97-AD06F86C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3A1F32-CA52-FD16-C6AD-516408D0F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79BBA-AAF9-0C1E-3477-A85CFE2F6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6BEDC-226A-4449-9FFA-5018EEEE1977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2AE6D-CCDD-E81E-1C3F-65D96483D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0B53FD-5BBB-6EEF-1159-BFC4CD0F4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A9FC2-5071-4BF7-BBE6-700D3725A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44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6BA4B-BB20-F87A-DCEC-C94845E72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16" y="143691"/>
            <a:ext cx="5337015" cy="739057"/>
          </a:xfrm>
        </p:spPr>
        <p:txBody>
          <a:bodyPr>
            <a:noAutofit/>
          </a:bodyPr>
          <a:lstStyle/>
          <a:p>
            <a:pPr algn="l"/>
            <a:r>
              <a:rPr lang="es-E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Encapsulamiento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835D48-D3EC-B8D5-B8B9-11C93769C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16" y="1668735"/>
            <a:ext cx="11528809" cy="5045574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Modificadores </a:t>
            </a:r>
            <a:r>
              <a:rPr lang="es-ES" dirty="0" err="1"/>
              <a:t>public</a:t>
            </a:r>
            <a:r>
              <a:rPr lang="es-ES" dirty="0"/>
              <a:t> y </a:t>
            </a:r>
            <a:r>
              <a:rPr lang="es-ES" dirty="0" err="1"/>
              <a:t>private</a:t>
            </a:r>
            <a:endParaRPr lang="es-ES" dirty="0"/>
          </a:p>
          <a:p>
            <a:pPr algn="l"/>
            <a:r>
              <a:rPr lang="es-ES" dirty="0" err="1"/>
              <a:t>Public</a:t>
            </a:r>
            <a:r>
              <a:rPr lang="es-ES" dirty="0"/>
              <a:t>.- hace los atributos y métodos Accesibles desde fuera de la clase</a:t>
            </a:r>
          </a:p>
          <a:p>
            <a:pPr algn="l"/>
            <a:r>
              <a:rPr lang="es-ES" dirty="0" err="1"/>
              <a:t>Private</a:t>
            </a:r>
            <a:r>
              <a:rPr lang="es-ES" dirty="0"/>
              <a:t>.- hace los atributos y métodos inaccesible desde fuera de la clase</a:t>
            </a:r>
          </a:p>
          <a:p>
            <a:pPr algn="l"/>
            <a:endParaRPr lang="es-ES" dirty="0"/>
          </a:p>
          <a:p>
            <a:pPr algn="l"/>
            <a:r>
              <a:rPr lang="es-ES" dirty="0"/>
              <a:t>Una clase está encapsulada cuando los atributos son privados y se accede a sus valores con </a:t>
            </a:r>
            <a:r>
              <a:rPr lang="es-ES" dirty="0" err="1"/>
              <a:t>getter</a:t>
            </a:r>
            <a:r>
              <a:rPr lang="es-ES" dirty="0"/>
              <a:t> y setter.</a:t>
            </a:r>
          </a:p>
        </p:txBody>
      </p:sp>
    </p:spTree>
    <p:extLst>
      <p:ext uri="{BB962C8B-B14F-4D97-AF65-F5344CB8AC3E}">
        <p14:creationId xmlns:p14="http://schemas.microsoft.com/office/powerpoint/2010/main" val="3555088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de Office</vt:lpstr>
      <vt:lpstr>Encapsulamiento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Ángel Pinto Díaz</dc:creator>
  <cp:lastModifiedBy>Ángel Pinto Díaz</cp:lastModifiedBy>
  <cp:revision>1</cp:revision>
  <dcterms:created xsi:type="dcterms:W3CDTF">2023-11-14T09:27:16Z</dcterms:created>
  <dcterms:modified xsi:type="dcterms:W3CDTF">2023-11-14T09:35:44Z</dcterms:modified>
</cp:coreProperties>
</file>