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aleway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italic.fntdata"/><Relationship Id="rId6" Type="http://schemas.openxmlformats.org/officeDocument/2006/relationships/slide" Target="slides/slide1.xml"/><Relationship Id="rId18" Type="http://schemas.openxmlformats.org/officeDocument/2006/relationships/font" Target="fonts/Ralew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34946971c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34946971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b9a0b074_1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b9a0b074_1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72363054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72363054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d251bb473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d251bb473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d251bb473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d251bb473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34946971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34946971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34946971c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3494697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34946971c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34946971c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723630543_1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723630543_1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rgbClr val="353535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hyperlink" Target="https://www.kaggle.com/datasets/mexwell/body-measurements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Predecir medidas corporales a partir de edad, altura y peso.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Javier Angelelli	</a:t>
            </a:r>
            <a:endParaRPr b="1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642325" y="360600"/>
            <a:ext cx="83073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¿Podemos predecir?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Si tomamos como </a:t>
            </a:r>
            <a:r>
              <a:rPr lang="en" sz="1800">
                <a:solidFill>
                  <a:srgbClr val="000000"/>
                </a:solidFill>
              </a:rPr>
              <a:t>válida</a:t>
            </a:r>
            <a:r>
              <a:rPr lang="en" sz="1800">
                <a:solidFill>
                  <a:srgbClr val="000000"/>
                </a:solidFill>
              </a:rPr>
              <a:t> la </a:t>
            </a:r>
            <a:r>
              <a:rPr lang="en" sz="1800">
                <a:solidFill>
                  <a:srgbClr val="000000"/>
                </a:solidFill>
              </a:rPr>
              <a:t>hipótesis</a:t>
            </a:r>
            <a:r>
              <a:rPr lang="en" sz="1800">
                <a:solidFill>
                  <a:srgbClr val="000000"/>
                </a:solidFill>
              </a:rPr>
              <a:t> que dice que mientras el margen de error debe ser solamente menor de 4 cm para ser satisfactorio podemos afirmar que en la </a:t>
            </a:r>
            <a:r>
              <a:rPr lang="en" sz="1800">
                <a:solidFill>
                  <a:srgbClr val="000000"/>
                </a:solidFill>
              </a:rPr>
              <a:t>mayoría</a:t>
            </a:r>
            <a:r>
              <a:rPr lang="en" sz="1800">
                <a:solidFill>
                  <a:srgbClr val="000000"/>
                </a:solidFill>
              </a:rPr>
              <a:t> de los casos la predicción es suficientemente buena.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134" name="Google Shape;13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200" y="2765750"/>
            <a:ext cx="5343525" cy="194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140" name="Google Shape;140;p23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 txBox="1"/>
          <p:nvPr/>
        </p:nvSpPr>
        <p:spPr>
          <a:xfrm>
            <a:off x="2945725" y="219044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¡Gracias!</a:t>
            </a:r>
            <a:endParaRPr b="1" sz="30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idx="4294967295" type="title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Tenemos un plugin</a:t>
            </a:r>
            <a:endParaRPr sz="2400"/>
          </a:p>
        </p:txBody>
      </p:sp>
      <p:sp>
        <p:nvSpPr>
          <p:cNvPr id="79" name="Google Shape;79;p14"/>
          <p:cNvSpPr txBox="1"/>
          <p:nvPr>
            <p:ph idx="4294967295" type="title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El plugin te recomienda un talle a partir de 1 de los 3 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métodos</a:t>
            </a:r>
            <a:r>
              <a:rPr b="0" lang="en" sz="1800">
                <a:latin typeface="Lato"/>
                <a:ea typeface="Lato"/>
                <a:cs typeface="Lato"/>
                <a:sym typeface="Lato"/>
              </a:rPr>
              <a:t>: 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7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 de tus medidas.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Input de tu peso, edad, altura y género.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-"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2 fotos (1 de frente, 1 de perfil).</a:t>
            </a:r>
            <a:endParaRPr b="0"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b="0" lang="en" sz="1800">
                <a:latin typeface="Lato"/>
                <a:ea typeface="Lato"/>
                <a:cs typeface="Lato"/>
                <a:sym typeface="Lato"/>
              </a:rPr>
              <a:t>Los inputs se traducen a medidas y las medidas se comparan con las tablas de talles.</a:t>
            </a:r>
            <a:endParaRPr b="0" sz="18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Book titled, &quot;Made To Stick,&quot; standing on its side"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3776" y="2804500"/>
            <a:ext cx="1572275" cy="20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iece of duct tape sticking a note to the slide" id="86" name="Google Shape;86;p15"/>
          <p:cNvPicPr preferRelativeResize="0"/>
          <p:nvPr/>
        </p:nvPicPr>
        <p:blipFill rotWithShape="1">
          <a:blip r:embed="rId4">
            <a:alphaModFix/>
          </a:blip>
          <a:srcRect b="10011" l="9244" r="2118" t="5926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1. Margen aceptable</a:t>
            </a:r>
            <a:endParaRPr b="1" sz="2500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8" name="Google Shape;88;p15"/>
          <p:cNvSpPr txBox="1"/>
          <p:nvPr>
            <p:ph idx="4294967295" type="body"/>
          </p:nvPr>
        </p:nvSpPr>
        <p:spPr>
          <a:xfrm>
            <a:off x="2855550" y="1377480"/>
            <a:ext cx="3432900" cy="33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Las tablas de talles tienen usualmente: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100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3 medidas.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El intervalo por medida para la tabla suele ser de 4 cm.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aleway"/>
              <a:buChar char="-"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Si tienen la altura, esta incide bastante en el talle.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Por lo tanto mientras el margen de error sea usualmente menor a 4 estamos bien, ya que esa medida se suma con otras para otorgar el talle.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Esta 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hipótesis</a:t>
            </a:r>
            <a:r>
              <a:rPr lang="en" sz="1200">
                <a:latin typeface="Raleway"/>
                <a:ea typeface="Raleway"/>
                <a:cs typeface="Raleway"/>
                <a:sym typeface="Raleway"/>
              </a:rPr>
              <a:t> requeriría una validación propia.</a:t>
            </a:r>
            <a:endParaRPr sz="12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283100" y="712150"/>
            <a:ext cx="86316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 dataset consiste de </a:t>
            </a:r>
            <a:r>
              <a:rPr lang="en">
                <a:solidFill>
                  <a:schemeClr val="dk1"/>
                </a:solidFill>
              </a:rPr>
              <a:t>507 personas</a:t>
            </a:r>
            <a:r>
              <a:rPr lang="en"/>
              <a:t> de nacionalidad </a:t>
            </a:r>
            <a:r>
              <a:rPr lang="en"/>
              <a:t>desconocida</a:t>
            </a:r>
            <a:r>
              <a:rPr lang="en"/>
              <a:t>. </a:t>
            </a:r>
            <a:endParaRPr>
              <a:solidFill>
                <a:schemeClr val="accent5"/>
              </a:solidFill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95" name="Google Shape;95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Piece of duct tape sticking a note to the slide" id="96" name="Google Shape;96;p16"/>
            <p:cNvPicPr preferRelativeResize="0"/>
            <p:nvPr/>
          </p:nvPicPr>
          <p:blipFill rotWithShape="1">
            <a:blip r:embed="rId4">
              <a:alphaModFix/>
            </a:blip>
            <a:srcRect b="10011" l="9244" r="2118" t="5926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b="1" lang="en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Extra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La base de datos se consiguio mediante </a:t>
              </a:r>
              <a:r>
                <a:rPr b="1"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Google dataset search.</a:t>
              </a:r>
              <a:endParaRPr b="1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l">
                <a:spcBef>
                  <a:spcPts val="800"/>
                </a:spcBef>
                <a:spcAft>
                  <a:spcPts val="8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El siguiente link lo lleva al dataset: </a:t>
              </a:r>
              <a:r>
                <a:rPr lang="en" sz="1200" u="sng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https://www.kaggle.com/datasets/mexwell/body-measurements/data</a:t>
              </a:r>
              <a:endPara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98" name="Google Shape;98;p16"/>
          <p:cNvSpPr txBox="1"/>
          <p:nvPr>
            <p:ph type="title"/>
          </p:nvPr>
        </p:nvSpPr>
        <p:spPr>
          <a:xfrm>
            <a:off x="435500" y="3996175"/>
            <a:ext cx="6099900" cy="70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Por temas de tiempo trabajaremos solo con los 247 hombres, luego de validar las diferencias de </a:t>
            </a:r>
            <a:r>
              <a:rPr lang="en" sz="1600"/>
              <a:t>género</a:t>
            </a:r>
            <a:r>
              <a:rPr lang="en" sz="1600"/>
              <a:t>.</a:t>
            </a:r>
            <a:endParaRPr sz="160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¿Hay diferencias de género?</a:t>
            </a: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/>
              <a:t>-&gt; Sí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7675" y="2386576"/>
            <a:ext cx="8068652" cy="2376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¿</a:t>
            </a:r>
            <a:r>
              <a:rPr lang="en" sz="2100">
                <a:solidFill>
                  <a:schemeClr val="accent5"/>
                </a:solidFill>
              </a:rPr>
              <a:t>Hay </a:t>
            </a:r>
            <a:r>
              <a:rPr lang="en" sz="2100">
                <a:solidFill>
                  <a:schemeClr val="accent5"/>
                </a:solidFill>
              </a:rPr>
              <a:t>relación</a:t>
            </a:r>
            <a:r>
              <a:rPr lang="en" sz="2100">
                <a:solidFill>
                  <a:schemeClr val="accent5"/>
                </a:solidFill>
              </a:rPr>
              <a:t> entre edad y medidas corporales en hombres?</a:t>
            </a:r>
            <a:r>
              <a:rPr lang="en" sz="2100"/>
              <a:t> </a:t>
            </a:r>
            <a:endParaRPr sz="2100"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-&gt; En solo una variable se pudo observar una moderada relación. En el resto fue nula o débil.</a:t>
            </a:r>
            <a:endParaRPr sz="2100"/>
          </a:p>
        </p:txBody>
      </p:sp>
      <p:pic>
        <p:nvPicPr>
          <p:cNvPr id="110" name="Google Shape;1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150" y="2279551"/>
            <a:ext cx="7839699" cy="2515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¿Hay relación entre el peso y medidas corporales en hombres?</a:t>
            </a:r>
            <a:r>
              <a:rPr lang="en" sz="2100"/>
              <a:t> </a:t>
            </a:r>
            <a:endParaRPr sz="2100"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-&gt; Vemos que todas las medidas corporales </a:t>
            </a:r>
            <a:r>
              <a:rPr lang="en" sz="2100"/>
              <a:t>están</a:t>
            </a:r>
            <a:r>
              <a:rPr lang="en" sz="2100"/>
              <a:t> relacionadas al peso en mayor o menor medida.</a:t>
            </a:r>
            <a:endParaRPr sz="210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8700" y="2214775"/>
            <a:ext cx="7266601" cy="233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accent5"/>
                </a:solidFill>
              </a:rPr>
              <a:t>¿Hay relación entre la altura y medidas corporales en hombres?</a:t>
            </a:r>
            <a:r>
              <a:rPr lang="en" sz="2100"/>
              <a:t> </a:t>
            </a:r>
            <a:endParaRPr sz="2100"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2100"/>
              <a:t>-&gt; Vemos que algunas medidas corporales están relacionadas la la altura, al menos de forma moderada. </a:t>
            </a:r>
            <a:endParaRPr sz="2100"/>
          </a:p>
          <a:p>
            <a:pPr indent="45720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100"/>
              <a:t>-&gt; Unas pocas tienen una relacion debil con la altura</a:t>
            </a:r>
            <a:endParaRPr sz="21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138" y="2469475"/>
            <a:ext cx="8063724" cy="255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805000" y="258850"/>
            <a:ext cx="4033800" cy="318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1"/>
                </a:solidFill>
              </a:rPr>
              <a:t>¿Podemos predecir?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800">
                <a:solidFill>
                  <a:srgbClr val="000000"/>
                </a:solidFill>
              </a:rPr>
              <a:t>Entrenamos utilizando el modelo de regresión lineal</a:t>
            </a:r>
            <a:r>
              <a:rPr lang="en" sz="1800"/>
              <a:t> con el 80% de los casos y lo testeamos con el 20% restante.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descr="Screen Shot 2015-11-19 at 11.46.25 PM.png" id="128" name="Google Shape;128;p21"/>
          <p:cNvPicPr preferRelativeResize="0"/>
          <p:nvPr/>
        </p:nvPicPr>
        <p:blipFill rotWithShape="1">
          <a:blip r:embed="rId3">
            <a:alphaModFix/>
          </a:blip>
          <a:srcRect b="0" l="26143" r="26148" t="0"/>
          <a:stretch/>
        </p:blipFill>
        <p:spPr>
          <a:xfrm>
            <a:off x="-1" y="0"/>
            <a:ext cx="4567200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