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C8DB877-97BA-4D27-8CEC-637BFE186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8686" y="3267856"/>
            <a:ext cx="6949851" cy="1928516"/>
          </a:xfrm>
        </p:spPr>
        <p:txBody>
          <a:bodyPr>
            <a:normAutofit/>
          </a:bodyPr>
          <a:lstStyle/>
          <a:p>
            <a:r>
              <a:rPr lang="es-ES" dirty="0"/>
              <a:t>¬ García Retamar Gabriela</a:t>
            </a:r>
          </a:p>
          <a:p>
            <a:r>
              <a:rPr lang="es-ES" dirty="0"/>
              <a:t>¬ Iovacchini federico</a:t>
            </a:r>
          </a:p>
          <a:p>
            <a:r>
              <a:rPr lang="es-ES" dirty="0"/>
              <a:t>¬ Libonati m. de los angeles</a:t>
            </a:r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923B53-9C98-1078-9A50-58DEFE1235E3}"/>
              </a:ext>
            </a:extLst>
          </p:cNvPr>
          <p:cNvSpPr/>
          <p:nvPr/>
        </p:nvSpPr>
        <p:spPr>
          <a:xfrm>
            <a:off x="2520288" y="344054"/>
            <a:ext cx="7151424" cy="144655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OUR HOTEL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1F971D0-1507-D5DB-BED3-E2C4464E3508}"/>
              </a:ext>
            </a:extLst>
          </p:cNvPr>
          <p:cNvSpPr txBox="1">
            <a:spLocks/>
          </p:cNvSpPr>
          <p:nvPr/>
        </p:nvSpPr>
        <p:spPr>
          <a:xfrm>
            <a:off x="7377193" y="5675003"/>
            <a:ext cx="4800534" cy="52431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Programación </a:t>
            </a:r>
            <a:r>
              <a:rPr lang="es-ES" sz="1400" dirty="0" err="1"/>
              <a:t>ii</a:t>
            </a:r>
            <a:r>
              <a:rPr lang="es-ES" sz="1400" dirty="0"/>
              <a:t>  -  2024  –  </a:t>
            </a:r>
            <a:r>
              <a:rPr lang="es-ES" sz="1400" dirty="0" err="1"/>
              <a:t>utn</a:t>
            </a:r>
            <a:r>
              <a:rPr lang="es-ES" sz="1400" dirty="0"/>
              <a:t>  -  Mar del plata</a:t>
            </a:r>
          </a:p>
        </p:txBody>
      </p:sp>
    </p:spTree>
    <p:extLst>
      <p:ext uri="{BB962C8B-B14F-4D97-AF65-F5344CB8AC3E}">
        <p14:creationId xmlns:p14="http://schemas.microsoft.com/office/powerpoint/2010/main" val="254509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85F58-B298-4703-EB5E-4FEF2FDD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736" y="246578"/>
            <a:ext cx="7087987" cy="1049235"/>
          </a:xfrm>
        </p:spPr>
        <p:txBody>
          <a:bodyPr/>
          <a:lstStyle/>
          <a:p>
            <a:r>
              <a:rPr lang="es-ES" dirty="0"/>
              <a:t>Menú Principal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21E017-C3FA-33FC-7CC1-D0724ABFE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97" y="1610434"/>
            <a:ext cx="9302405" cy="3372730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6383D6C-8230-69A6-D0C6-76603E8BE551}"/>
              </a:ext>
            </a:extLst>
          </p:cNvPr>
          <p:cNvSpPr/>
          <p:nvPr/>
        </p:nvSpPr>
        <p:spPr>
          <a:xfrm>
            <a:off x="6719058" y="4970179"/>
            <a:ext cx="5519436" cy="70788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OUR HOTEL</a:t>
            </a:r>
          </a:p>
        </p:txBody>
      </p:sp>
    </p:spTree>
    <p:extLst>
      <p:ext uri="{BB962C8B-B14F-4D97-AF65-F5344CB8AC3E}">
        <p14:creationId xmlns:p14="http://schemas.microsoft.com/office/powerpoint/2010/main" val="57291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5E830-CD47-5020-AEFC-EC86EB2A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434377"/>
            <a:ext cx="9291215" cy="1049235"/>
          </a:xfrm>
        </p:spPr>
        <p:txBody>
          <a:bodyPr/>
          <a:lstStyle/>
          <a:p>
            <a:r>
              <a:rPr lang="es-ES" dirty="0"/>
              <a:t>Ingreso empleado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33BCE8A-C4AE-73A0-C463-C0F0F71ED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31" y="1483612"/>
            <a:ext cx="8828169" cy="225148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01ABE9-17DC-B5E2-9268-2CADB031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156" y="3735092"/>
            <a:ext cx="8015938" cy="231838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C9EB76F-B2C4-C795-F9A9-556B4D0EF49F}"/>
              </a:ext>
            </a:extLst>
          </p:cNvPr>
          <p:cNvSpPr/>
          <p:nvPr/>
        </p:nvSpPr>
        <p:spPr>
          <a:xfrm>
            <a:off x="-571524" y="4666502"/>
            <a:ext cx="5519436" cy="70788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OUR HOTEL</a:t>
            </a:r>
          </a:p>
        </p:txBody>
      </p:sp>
    </p:spTree>
    <p:extLst>
      <p:ext uri="{BB962C8B-B14F-4D97-AF65-F5344CB8AC3E}">
        <p14:creationId xmlns:p14="http://schemas.microsoft.com/office/powerpoint/2010/main" val="112583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6C871-971A-FDCB-8A18-A37B2454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Ingreso Pasajero</a:t>
            </a:r>
            <a:endParaRPr lang="es-A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6B01ABE-EDAD-E434-4E92-63764EFFE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50557"/>
            <a:ext cx="9861745" cy="2174988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5CB0DC4-9C40-2026-1731-360C7641AA03}"/>
              </a:ext>
            </a:extLst>
          </p:cNvPr>
          <p:cNvSpPr/>
          <p:nvPr/>
        </p:nvSpPr>
        <p:spPr>
          <a:xfrm>
            <a:off x="6866466" y="4919004"/>
            <a:ext cx="5519436" cy="70788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OUR HOTEL</a:t>
            </a:r>
          </a:p>
        </p:txBody>
      </p:sp>
    </p:spTree>
    <p:extLst>
      <p:ext uri="{BB962C8B-B14F-4D97-AF65-F5344CB8AC3E}">
        <p14:creationId xmlns:p14="http://schemas.microsoft.com/office/powerpoint/2010/main" val="275190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68DBB-B4E6-86F8-9202-01F87288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personales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E5F3E3-51E0-5F8A-5F42-FB5024082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102" y="1853754"/>
            <a:ext cx="8037795" cy="3339955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FF282ED-B17A-1470-9D7A-25526DB60163}"/>
              </a:ext>
            </a:extLst>
          </p:cNvPr>
          <p:cNvSpPr/>
          <p:nvPr/>
        </p:nvSpPr>
        <p:spPr>
          <a:xfrm>
            <a:off x="6866466" y="5023934"/>
            <a:ext cx="5519436" cy="70788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OUR HOTEL</a:t>
            </a:r>
          </a:p>
        </p:txBody>
      </p:sp>
    </p:spTree>
    <p:extLst>
      <p:ext uri="{BB962C8B-B14F-4D97-AF65-F5344CB8AC3E}">
        <p14:creationId xmlns:p14="http://schemas.microsoft.com/office/powerpoint/2010/main" val="279178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8659E-B65B-1A1D-2A32-01DB49FB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4853"/>
            <a:ext cx="9291215" cy="1049235"/>
          </a:xfrm>
        </p:spPr>
        <p:txBody>
          <a:bodyPr/>
          <a:lstStyle/>
          <a:p>
            <a:r>
              <a:rPr lang="es-ES" dirty="0"/>
              <a:t>Posibles actividades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3168C5-8AF4-1D38-04CF-60FA5594C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178"/>
          <a:stretch/>
        </p:blipFill>
        <p:spPr>
          <a:xfrm>
            <a:off x="116937" y="1323666"/>
            <a:ext cx="6670622" cy="194418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0C6D5E-815C-0B01-6AFE-EFDDEC0B4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69" y="3381954"/>
            <a:ext cx="6670621" cy="33935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47F60A-3FA7-DE89-5011-3389BF1DCF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634" t="8353" r="14180"/>
          <a:stretch/>
        </p:blipFill>
        <p:spPr>
          <a:xfrm>
            <a:off x="6880486" y="1338657"/>
            <a:ext cx="5221573" cy="194418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86E71DE-8822-A0AE-EFCF-D6978680E80B}"/>
              </a:ext>
            </a:extLst>
          </p:cNvPr>
          <p:cNvSpPr/>
          <p:nvPr/>
        </p:nvSpPr>
        <p:spPr>
          <a:xfrm>
            <a:off x="-928419" y="4724766"/>
            <a:ext cx="5519436" cy="70788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OUR HOTEL</a:t>
            </a:r>
          </a:p>
        </p:txBody>
      </p:sp>
    </p:spTree>
    <p:extLst>
      <p:ext uri="{BB962C8B-B14F-4D97-AF65-F5344CB8AC3E}">
        <p14:creationId xmlns:p14="http://schemas.microsoft.com/office/powerpoint/2010/main" val="110440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663C92-81CA-46B1-B5AE-F46DF8D7E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D3543-8D0A-40E1-9AF0-8F6CA1B4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DEAED4-B139-47BA-8465-055B31546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40939DD-B065-195B-5842-67A78090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479" y="4144936"/>
            <a:ext cx="5283639" cy="998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Check out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6C8E0D-BC9F-4EDA-9A28-D2E5B1DB0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1101" y="323838"/>
            <a:ext cx="8025265" cy="3652791"/>
            <a:chOff x="2081101" y="323838"/>
            <a:chExt cx="8025265" cy="36527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293164-5A09-473D-8B37-AD0C20037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81101" y="323838"/>
              <a:ext cx="8025265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5C68F4-16D4-4F17-915D-8DAD4229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04879" y="647445"/>
              <a:ext cx="7385131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88B306-504E-D3C9-70C9-9622BCA09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9797" r="-2" b="-2"/>
          <a:stretch/>
        </p:blipFill>
        <p:spPr>
          <a:xfrm>
            <a:off x="2542739" y="871949"/>
            <a:ext cx="7119617" cy="250598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64B5D99-98B3-F96D-5BD5-8F2A8C7A949A}"/>
              </a:ext>
            </a:extLst>
          </p:cNvPr>
          <p:cNvSpPr/>
          <p:nvPr/>
        </p:nvSpPr>
        <p:spPr>
          <a:xfrm>
            <a:off x="6866466" y="4814074"/>
            <a:ext cx="5519436" cy="70788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OUR HOTEL</a:t>
            </a:r>
          </a:p>
        </p:txBody>
      </p:sp>
    </p:spTree>
    <p:extLst>
      <p:ext uri="{BB962C8B-B14F-4D97-AF65-F5344CB8AC3E}">
        <p14:creationId xmlns:p14="http://schemas.microsoft.com/office/powerpoint/2010/main" val="230506484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134</TotalTime>
  <Words>50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Galería</vt:lpstr>
      <vt:lpstr>Presentación de PowerPoint</vt:lpstr>
      <vt:lpstr>Menú Principal</vt:lpstr>
      <vt:lpstr>Ingreso empleado</vt:lpstr>
      <vt:lpstr>Ingreso Pasajero</vt:lpstr>
      <vt:lpstr>Datos personales</vt:lpstr>
      <vt:lpstr>Posibles actividades</vt:lpstr>
      <vt:lpstr>Check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de los angeles liboati</dc:creator>
  <cp:lastModifiedBy>maria de los angeles liboati</cp:lastModifiedBy>
  <cp:revision>1</cp:revision>
  <dcterms:created xsi:type="dcterms:W3CDTF">2024-11-14T17:35:44Z</dcterms:created>
  <dcterms:modified xsi:type="dcterms:W3CDTF">2024-11-14T19:50:08Z</dcterms:modified>
</cp:coreProperties>
</file>