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1AFC222-2DE0-4464-A0F1-452AF54FA0E8}" type="datetimeFigureOut">
              <a:rPr lang="es-MX" smtClean="0"/>
              <a:t>12/12/2017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3216563-49F9-401D-B23D-CCC021BEBC99}" type="slidenum">
              <a:rPr lang="es-MX" smtClean="0"/>
              <a:t>‹Nº›</a:t>
            </a:fld>
            <a:endParaRPr lang="es-MX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77780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FC222-2DE0-4464-A0F1-452AF54FA0E8}" type="datetimeFigureOut">
              <a:rPr lang="es-MX" smtClean="0"/>
              <a:t>12/12/2017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6563-49F9-401D-B23D-CCC021BEBC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2392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FC222-2DE0-4464-A0F1-452AF54FA0E8}" type="datetimeFigureOut">
              <a:rPr lang="es-MX" smtClean="0"/>
              <a:t>12/12/2017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6563-49F9-401D-B23D-CCC021BEBC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193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FC222-2DE0-4464-A0F1-452AF54FA0E8}" type="datetimeFigureOut">
              <a:rPr lang="es-MX" smtClean="0"/>
              <a:t>12/12/2017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6563-49F9-401D-B23D-CCC021BEBC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1014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1AFC222-2DE0-4464-A0F1-452AF54FA0E8}" type="datetimeFigureOut">
              <a:rPr lang="es-MX" smtClean="0"/>
              <a:t>12/12/2017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3216563-49F9-401D-B23D-CCC021BEBC99}" type="slidenum">
              <a:rPr lang="es-MX" smtClean="0"/>
              <a:t>‹Nº›</a:t>
            </a:fld>
            <a:endParaRPr lang="es-MX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07799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FC222-2DE0-4464-A0F1-452AF54FA0E8}" type="datetimeFigureOut">
              <a:rPr lang="es-MX" smtClean="0"/>
              <a:t>12/12/2017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6563-49F9-401D-B23D-CCC021BEBC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842026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FC222-2DE0-4464-A0F1-452AF54FA0E8}" type="datetimeFigureOut">
              <a:rPr lang="es-MX" smtClean="0"/>
              <a:t>12/12/2017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6563-49F9-401D-B23D-CCC021BEBC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649624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FC222-2DE0-4464-A0F1-452AF54FA0E8}" type="datetimeFigureOut">
              <a:rPr lang="es-MX" smtClean="0"/>
              <a:t>12/12/2017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6563-49F9-401D-B23D-CCC021BEBC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9803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FC222-2DE0-4464-A0F1-452AF54FA0E8}" type="datetimeFigureOut">
              <a:rPr lang="es-MX" smtClean="0"/>
              <a:t>12/12/2017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6563-49F9-401D-B23D-CCC021BEBC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547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01AFC222-2DE0-4464-A0F1-452AF54FA0E8}" type="datetimeFigureOut">
              <a:rPr lang="es-MX" smtClean="0"/>
              <a:t>12/12/2017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33216563-49F9-401D-B23D-CCC021BEBC99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198381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01AFC222-2DE0-4464-A0F1-452AF54FA0E8}" type="datetimeFigureOut">
              <a:rPr lang="es-MX" smtClean="0"/>
              <a:t>12/12/2017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33216563-49F9-401D-B23D-CCC021BEBC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1548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1AFC222-2DE0-4464-A0F1-452AF54FA0E8}" type="datetimeFigureOut">
              <a:rPr lang="es-MX" smtClean="0"/>
              <a:t>12/12/2017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3216563-49F9-401D-B23D-CCC021BEBC99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67979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B1E9DA-38BC-4590-8F9D-603B1CDEDF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6399" y="1946527"/>
            <a:ext cx="4863548" cy="2532708"/>
          </a:xfrm>
        </p:spPr>
        <p:txBody>
          <a:bodyPr/>
          <a:lstStyle/>
          <a:p>
            <a:br>
              <a:rPr lang="es-MX" sz="2400" dirty="0"/>
            </a:br>
            <a:r>
              <a:rPr lang="es-MX" sz="2400" dirty="0"/>
              <a:t> Análisis del tamaño de partículas de plata estabilizadas en carboximetil celulosa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F081F0E-9D5B-4FAE-A8A2-C56DFE20C5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29947" y="6115721"/>
            <a:ext cx="3462053" cy="742279"/>
          </a:xfrm>
        </p:spPr>
        <p:txBody>
          <a:bodyPr/>
          <a:lstStyle/>
          <a:p>
            <a:r>
              <a:rPr lang="es-MX" dirty="0"/>
              <a:t>ANGELES MARTÍNEZ</a:t>
            </a:r>
          </a:p>
        </p:txBody>
      </p:sp>
    </p:spTree>
    <p:extLst>
      <p:ext uri="{BB962C8B-B14F-4D97-AF65-F5344CB8AC3E}">
        <p14:creationId xmlns:p14="http://schemas.microsoft.com/office/powerpoint/2010/main" val="255834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7A4A9D-4EDD-4049-A50F-F6931ABA2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UBICACIÓN DE POLIMERO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D951AB6-FB00-4477-A27A-147198EC8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409" y="1373201"/>
            <a:ext cx="7964555" cy="510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54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851B81-AC27-4755-BF42-40BA63C85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89215"/>
          </a:xfrm>
        </p:spPr>
        <p:txBody>
          <a:bodyPr/>
          <a:lstStyle/>
          <a:p>
            <a:r>
              <a:rPr lang="es-MX" dirty="0"/>
              <a:t>ADICIÓN DE ÁTOMOS DE PLATA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393F562-1D6A-4A17-856F-85C69CAB49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330" y="1571625"/>
            <a:ext cx="7433508" cy="476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407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28DF66-3272-48E1-98BC-5E0D82880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SECUENCIA DE UNION</a:t>
            </a: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5A9BCEF6-F919-4784-891A-FC387A8C9ABF}"/>
              </a:ext>
            </a:extLst>
          </p:cNvPr>
          <p:cNvGrpSpPr/>
          <p:nvPr/>
        </p:nvGrpSpPr>
        <p:grpSpPr>
          <a:xfrm>
            <a:off x="2305879" y="1152939"/>
            <a:ext cx="7885044" cy="5592418"/>
            <a:chOff x="2757487" y="2100262"/>
            <a:chExt cx="6061971" cy="3883543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A3FE507E-3A3C-49F0-AC08-90F789999C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7488" y="2100262"/>
              <a:ext cx="3030986" cy="1941771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75D53AFF-D17F-4DFD-B49E-CD98C24DC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8472" y="2100263"/>
              <a:ext cx="3030986" cy="1941772"/>
            </a:xfrm>
            <a:prstGeom prst="rect">
              <a:avLst/>
            </a:prstGeom>
          </p:spPr>
        </p:pic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381C162D-9452-469F-B155-F24E31740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7487" y="4032024"/>
              <a:ext cx="3030985" cy="1941771"/>
            </a:xfrm>
            <a:prstGeom prst="rect">
              <a:avLst/>
            </a:prstGeom>
          </p:spPr>
        </p:pic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A52C1A61-91A7-43D2-A86C-8B5CCC7AC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8472" y="4042033"/>
              <a:ext cx="3030986" cy="19417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12328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660E14-4DB9-4F9C-9ABA-5779D9F6A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Animación de unión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24A26F2-9DE5-4DE5-AAFE-D61044E2C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643" y="1400175"/>
            <a:ext cx="7677522" cy="491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213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917D4F-688C-48AE-8425-D96B8D881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Optimización de código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3E0E24C-ED58-41D3-BFFB-ED24FCABD1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811" y="1444487"/>
            <a:ext cx="8520232" cy="4911858"/>
          </a:xfrm>
        </p:spPr>
      </p:pic>
    </p:spTree>
    <p:extLst>
      <p:ext uri="{BB962C8B-B14F-4D97-AF65-F5344CB8AC3E}">
        <p14:creationId xmlns:p14="http://schemas.microsoft.com/office/powerpoint/2010/main" val="2628714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D0EFE0-A82D-4A0B-9BCC-DD3ECFE0A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DISTRIBUCIÓN EXPERIMENTAL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9A65FE8-9984-479A-AAB3-2D78CAC8E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191" y="1603579"/>
            <a:ext cx="6426405" cy="4117013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B77FF787-438C-4089-BAD2-C50CAC45BE1A}"/>
              </a:ext>
            </a:extLst>
          </p:cNvPr>
          <p:cNvSpPr/>
          <p:nvPr/>
        </p:nvSpPr>
        <p:spPr>
          <a:xfrm>
            <a:off x="1357696" y="5950225"/>
            <a:ext cx="969461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[1] M. A. Garza-Navarro, J. A. Aguirre-Rosales, E. E. Llanas- Vázquez, I. E. Moreno-Cortez, A. Torres-Castro, and V. González-González, “</a:t>
            </a:r>
            <a:r>
              <a:rPr lang="es-MX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Totally</a:t>
            </a:r>
            <a:r>
              <a:rPr lang="es-MX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s-MX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ecofriendly</a:t>
            </a:r>
            <a:r>
              <a:rPr lang="es-MX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s-MX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synthesis</a:t>
            </a:r>
            <a:r>
              <a:rPr lang="es-MX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s-MX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of</a:t>
            </a:r>
            <a:r>
              <a:rPr lang="es-MX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s-MX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silver</a:t>
            </a:r>
            <a:r>
              <a:rPr lang="es-MX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s-MX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nanoparticles</a:t>
            </a:r>
            <a:r>
              <a:rPr lang="es-MX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s-MX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from</a:t>
            </a:r>
            <a:r>
              <a:rPr lang="es-MX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s-MX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aqueous</a:t>
            </a:r>
            <a:r>
              <a:rPr lang="es-MX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s-MX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dissolutions</a:t>
            </a:r>
            <a:r>
              <a:rPr lang="es-MX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s-MX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of</a:t>
            </a:r>
            <a:r>
              <a:rPr lang="es-MX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s-MX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polysaccharides</a:t>
            </a:r>
            <a:r>
              <a:rPr lang="es-MX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,” </a:t>
            </a:r>
            <a:r>
              <a:rPr lang="es-MX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Int</a:t>
            </a:r>
            <a:r>
              <a:rPr lang="es-MX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. J. </a:t>
            </a:r>
            <a:r>
              <a:rPr lang="es-MX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Polym</a:t>
            </a:r>
            <a:r>
              <a:rPr lang="es-MX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r>
              <a:rPr lang="es-MX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Sci</a:t>
            </a:r>
            <a:r>
              <a:rPr lang="es-MX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., vol. 2013, no. </a:t>
            </a:r>
            <a:r>
              <a:rPr lang="es-MX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Cmc</a:t>
            </a:r>
            <a:r>
              <a:rPr lang="es-MX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, 2013. 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560011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A2961F-1C7B-416D-AA83-E55DDEF0D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Comparación entre distribuciones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F53BB73-32B6-4FE6-B99E-AFCCC9E662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109" y="3266120"/>
            <a:ext cx="4494292" cy="287922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C1046A2-F441-43C7-89D7-A095DFDCB0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536" y="3266120"/>
            <a:ext cx="4494292" cy="287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767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DA0433-7149-43A5-866A-40ED88CE7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Trabajo a futuro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15AE58-1FAC-4375-B80D-9D4231BD0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601098"/>
          </a:xfrm>
        </p:spPr>
        <p:txBody>
          <a:bodyPr numCol="2">
            <a:normAutofit/>
          </a:bodyPr>
          <a:lstStyle/>
          <a:p>
            <a:endParaRPr lang="es-MX" dirty="0">
              <a:solidFill>
                <a:schemeClr val="tx1"/>
              </a:solidFill>
            </a:endParaRPr>
          </a:p>
          <a:p>
            <a:r>
              <a:rPr lang="es-MX" dirty="0">
                <a:solidFill>
                  <a:schemeClr val="tx1"/>
                </a:solidFill>
              </a:rPr>
              <a:t>La optimización de la simulación con el objetivo de disminuir el tiempo de ejecución. </a:t>
            </a:r>
          </a:p>
          <a:p>
            <a:r>
              <a:rPr lang="es-MX" dirty="0">
                <a:solidFill>
                  <a:schemeClr val="tx1"/>
                </a:solidFill>
              </a:rPr>
              <a:t>El movimiento de los átomos de plata debe llevarse a cabo en forma de vibraciones ya que este movimiento depende del aumento de la temperatura. </a:t>
            </a:r>
          </a:p>
          <a:p>
            <a:r>
              <a:rPr lang="es-MX" dirty="0">
                <a:solidFill>
                  <a:schemeClr val="tx1"/>
                </a:solidFill>
              </a:rPr>
              <a:t>La inclusión de la rotación de la macromolécula debido a las revoluciones en los parámetros experimentales. </a:t>
            </a:r>
          </a:p>
          <a:p>
            <a:r>
              <a:rPr lang="es-MX" dirty="0">
                <a:solidFill>
                  <a:schemeClr val="tx1"/>
                </a:solidFill>
              </a:rPr>
              <a:t>Considerar las repulsiones electroestáticas entre grupos funcionales al momento de ubicar los grupos funcionales de la macromolécula. </a:t>
            </a:r>
          </a:p>
          <a:p>
            <a:r>
              <a:rPr lang="es-MX" dirty="0">
                <a:solidFill>
                  <a:schemeClr val="tx1"/>
                </a:solidFill>
              </a:rPr>
              <a:t>Considerar la geometría cíclica del monómero de CMC. </a:t>
            </a:r>
          </a:p>
          <a:p>
            <a:r>
              <a:rPr lang="es-MX" dirty="0">
                <a:solidFill>
                  <a:schemeClr val="tx1"/>
                </a:solidFill>
              </a:rPr>
              <a:t>Limitar el movimiento de los átomos de plata hacia lugares donde no se encuentran grupos funcionales de la macromolécula. </a:t>
            </a:r>
          </a:p>
          <a:p>
            <a:r>
              <a:rPr lang="es-MX" dirty="0">
                <a:solidFill>
                  <a:schemeClr val="tx1"/>
                </a:solidFill>
              </a:rPr>
              <a:t>Modificar la cantidad de plata total en el medio y observar el cambio en el tamaño de partícula. </a:t>
            </a:r>
          </a:p>
          <a:p>
            <a:endParaRPr lang="es-MX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714573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Distintivo</Template>
  <TotalTime>19</TotalTime>
  <Words>219</Words>
  <Application>Microsoft Office PowerPoint</Application>
  <PresentationFormat>Panorámica</PresentationFormat>
  <Paragraphs>19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Gill Sans MT</vt:lpstr>
      <vt:lpstr>Impact</vt:lpstr>
      <vt:lpstr>Times New Roman</vt:lpstr>
      <vt:lpstr>Badge</vt:lpstr>
      <vt:lpstr>  Análisis del tamaño de partículas de plata estabilizadas en carboximetil celulosa </vt:lpstr>
      <vt:lpstr>UBICACIÓN DE POLIMERO</vt:lpstr>
      <vt:lpstr>ADICIÓN DE ÁTOMOS DE PLATA</vt:lpstr>
      <vt:lpstr>SECUENCIA DE UNION</vt:lpstr>
      <vt:lpstr>Animación de unión</vt:lpstr>
      <vt:lpstr>Optimización de código</vt:lpstr>
      <vt:lpstr>DISTRIBUCIÓN EXPERIMENTAL</vt:lpstr>
      <vt:lpstr>Comparación entre distribuciones</vt:lpstr>
      <vt:lpstr>Trabajo a futuro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Angeles Marttinez</dc:creator>
  <cp:lastModifiedBy>Angeles Marttinez</cp:lastModifiedBy>
  <cp:revision>2</cp:revision>
  <dcterms:created xsi:type="dcterms:W3CDTF">2017-12-12T17:40:56Z</dcterms:created>
  <dcterms:modified xsi:type="dcterms:W3CDTF">2017-12-12T18:00:31Z</dcterms:modified>
</cp:coreProperties>
</file>