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9" r:id="rId3"/>
    <p:sldId id="262" r:id="rId4"/>
    <p:sldId id="257" r:id="rId5"/>
    <p:sldId id="258" r:id="rId6"/>
    <p:sldId id="264" r:id="rId7"/>
    <p:sldId id="266"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9BC9A-5077-483C-885D-E43E0F7DD348}" v="34" dt="2025-02-21T22:17:58.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es Olvera" userId="16814d27ffbe9b35" providerId="LiveId" clId="{4449BC9A-5077-483C-885D-E43E0F7DD348}"/>
    <pc:docChg chg="undo redo custSel addSld delSld modSld sldOrd">
      <pc:chgData name="Angeles Olvera" userId="16814d27ffbe9b35" providerId="LiveId" clId="{4449BC9A-5077-483C-885D-E43E0F7DD348}" dt="2025-02-21T22:25:19.853" v="3387" actId="2711"/>
      <pc:docMkLst>
        <pc:docMk/>
      </pc:docMkLst>
      <pc:sldChg chg="modSp mod">
        <pc:chgData name="Angeles Olvera" userId="16814d27ffbe9b35" providerId="LiveId" clId="{4449BC9A-5077-483C-885D-E43E0F7DD348}" dt="2025-02-21T20:42:15.377" v="1272" actId="1076"/>
        <pc:sldMkLst>
          <pc:docMk/>
          <pc:sldMk cId="283933311" sldId="256"/>
        </pc:sldMkLst>
        <pc:spChg chg="mod">
          <ac:chgData name="Angeles Olvera" userId="16814d27ffbe9b35" providerId="LiveId" clId="{4449BC9A-5077-483C-885D-E43E0F7DD348}" dt="2025-02-21T20:42:15.377" v="1272" actId="1076"/>
          <ac:spMkLst>
            <pc:docMk/>
            <pc:sldMk cId="283933311" sldId="256"/>
            <ac:spMk id="2" creationId="{DF4A6B40-41E7-1BA0-6B29-2CF9EB673495}"/>
          </ac:spMkLst>
        </pc:spChg>
        <pc:spChg chg="mod">
          <ac:chgData name="Angeles Olvera" userId="16814d27ffbe9b35" providerId="LiveId" clId="{4449BC9A-5077-483C-885D-E43E0F7DD348}" dt="2025-02-21T20:08:42.057" v="244" actId="2711"/>
          <ac:spMkLst>
            <pc:docMk/>
            <pc:sldMk cId="283933311" sldId="256"/>
            <ac:spMk id="3" creationId="{404D760A-114B-86C8-AFB9-21018DB93597}"/>
          </ac:spMkLst>
        </pc:spChg>
      </pc:sldChg>
      <pc:sldChg chg="addSp delSp modSp new mod setBg setClrOvrMap">
        <pc:chgData name="Angeles Olvera" userId="16814d27ffbe9b35" providerId="LiveId" clId="{4449BC9A-5077-483C-885D-E43E0F7DD348}" dt="2025-02-21T22:24:29.602" v="3383" actId="2711"/>
        <pc:sldMkLst>
          <pc:docMk/>
          <pc:sldMk cId="3188239086" sldId="257"/>
        </pc:sldMkLst>
        <pc:spChg chg="mod">
          <ac:chgData name="Angeles Olvera" userId="16814d27ffbe9b35" providerId="LiveId" clId="{4449BC9A-5077-483C-885D-E43E0F7DD348}" dt="2025-02-21T22:24:29.602" v="3383" actId="2711"/>
          <ac:spMkLst>
            <pc:docMk/>
            <pc:sldMk cId="3188239086" sldId="257"/>
            <ac:spMk id="2" creationId="{DC9376DB-E59C-A067-052D-537A5E768F8D}"/>
          </ac:spMkLst>
        </pc:spChg>
        <pc:spChg chg="mod">
          <ac:chgData name="Angeles Olvera" userId="16814d27ffbe9b35" providerId="LiveId" clId="{4449BC9A-5077-483C-885D-E43E0F7DD348}" dt="2025-02-21T22:24:19.191" v="3382" actId="207"/>
          <ac:spMkLst>
            <pc:docMk/>
            <pc:sldMk cId="3188239086" sldId="257"/>
            <ac:spMk id="3" creationId="{C1D7FE7A-0A3A-695D-E016-DD37A0E9D2F5}"/>
          </ac:spMkLst>
        </pc:spChg>
        <pc:spChg chg="del mod">
          <ac:chgData name="Angeles Olvera" userId="16814d27ffbe9b35" providerId="LiveId" clId="{4449BC9A-5077-483C-885D-E43E0F7DD348}" dt="2025-02-21T20:45:00.799" v="1407"/>
          <ac:spMkLst>
            <pc:docMk/>
            <pc:sldMk cId="3188239086" sldId="257"/>
            <ac:spMk id="4" creationId="{4D5108B1-18BF-4898-C06D-5D84ACEE2E39}"/>
          </ac:spMkLst>
        </pc:spChg>
        <pc:spChg chg="add del mod">
          <ac:chgData name="Angeles Olvera" userId="16814d27ffbe9b35" providerId="LiveId" clId="{4449BC9A-5077-483C-885D-E43E0F7DD348}" dt="2025-02-21T21:16:58.513" v="1600" actId="478"/>
          <ac:spMkLst>
            <pc:docMk/>
            <pc:sldMk cId="3188239086" sldId="257"/>
            <ac:spMk id="5" creationId="{D706F5E0-3E4B-0E4A-CD25-B3DEE78E89A1}"/>
          </ac:spMkLst>
        </pc:spChg>
        <pc:spChg chg="add del">
          <ac:chgData name="Angeles Olvera" userId="16814d27ffbe9b35" providerId="LiveId" clId="{4449BC9A-5077-483C-885D-E43E0F7DD348}" dt="2025-02-21T21:16:17.451" v="1591" actId="26606"/>
          <ac:spMkLst>
            <pc:docMk/>
            <pc:sldMk cId="3188239086" sldId="257"/>
            <ac:spMk id="1031" creationId="{0A22D114-11B7-46ED-94A9-18DC1C977BF4}"/>
          </ac:spMkLst>
        </pc:spChg>
        <pc:spChg chg="add del">
          <ac:chgData name="Angeles Olvera" userId="16814d27ffbe9b35" providerId="LiveId" clId="{4449BC9A-5077-483C-885D-E43E0F7DD348}" dt="2025-02-21T21:16:13.497" v="1586" actId="26606"/>
          <ac:spMkLst>
            <pc:docMk/>
            <pc:sldMk cId="3188239086" sldId="257"/>
            <ac:spMk id="1033" creationId="{95CB840F-8E41-4CA5-B79B-25CC80AD234A}"/>
          </ac:spMkLst>
        </pc:spChg>
        <pc:spChg chg="add del">
          <ac:chgData name="Angeles Olvera" userId="16814d27ffbe9b35" providerId="LiveId" clId="{4449BC9A-5077-483C-885D-E43E0F7DD348}" dt="2025-02-21T21:16:15.241" v="1588" actId="26606"/>
          <ac:spMkLst>
            <pc:docMk/>
            <pc:sldMk cId="3188239086" sldId="257"/>
            <ac:spMk id="1035" creationId="{37D54B6C-87D0-4C03-8335-3955179D2B5B}"/>
          </ac:spMkLst>
        </pc:spChg>
        <pc:spChg chg="add del">
          <ac:chgData name="Angeles Olvera" userId="16814d27ffbe9b35" providerId="LiveId" clId="{4449BC9A-5077-483C-885D-E43E0F7DD348}" dt="2025-02-21T21:16:17.445" v="1590" actId="26606"/>
          <ac:spMkLst>
            <pc:docMk/>
            <pc:sldMk cId="3188239086" sldId="257"/>
            <ac:spMk id="1037" creationId="{37D54B6C-87D0-4C03-8335-3955179D2B5B}"/>
          </ac:spMkLst>
        </pc:spChg>
        <pc:spChg chg="add del">
          <ac:chgData name="Angeles Olvera" userId="16814d27ffbe9b35" providerId="LiveId" clId="{4449BC9A-5077-483C-885D-E43E0F7DD348}" dt="2025-02-21T21:16:27.281" v="1594" actId="26606"/>
          <ac:spMkLst>
            <pc:docMk/>
            <pc:sldMk cId="3188239086" sldId="257"/>
            <ac:spMk id="1038" creationId="{BEF75C5D-2BA1-43DF-A7EA-02C7DEC122DF}"/>
          </ac:spMkLst>
        </pc:spChg>
        <pc:spChg chg="add del">
          <ac:chgData name="Angeles Olvera" userId="16814d27ffbe9b35" providerId="LiveId" clId="{4449BC9A-5077-483C-885D-E43E0F7DD348}" dt="2025-02-21T21:16:27.281" v="1594" actId="26606"/>
          <ac:spMkLst>
            <pc:docMk/>
            <pc:sldMk cId="3188239086" sldId="257"/>
            <ac:spMk id="1039" creationId="{95CB840F-8E41-4CA5-B79B-25CC80AD234A}"/>
          </ac:spMkLst>
        </pc:spChg>
        <pc:spChg chg="add">
          <ac:chgData name="Angeles Olvera" userId="16814d27ffbe9b35" providerId="LiveId" clId="{4449BC9A-5077-483C-885D-E43E0F7DD348}" dt="2025-02-21T21:16:27.281" v="1594" actId="26606"/>
          <ac:spMkLst>
            <pc:docMk/>
            <pc:sldMk cId="3188239086" sldId="257"/>
            <ac:spMk id="1044" creationId="{95CB840F-8E41-4CA5-B79B-25CC80AD234A}"/>
          </ac:spMkLst>
        </pc:spChg>
        <pc:picChg chg="add del mod ord">
          <ac:chgData name="Angeles Olvera" userId="16814d27ffbe9b35" providerId="LiveId" clId="{4449BC9A-5077-483C-885D-E43E0F7DD348}" dt="2025-02-21T21:16:46.629" v="1596" actId="478"/>
          <ac:picMkLst>
            <pc:docMk/>
            <pc:sldMk cId="3188239086" sldId="257"/>
            <ac:picMk id="1026" creationId="{A412664F-E713-AA50-507D-CBF05EB6CC5D}"/>
          </ac:picMkLst>
        </pc:picChg>
        <pc:picChg chg="add mod">
          <ac:chgData name="Angeles Olvera" userId="16814d27ffbe9b35" providerId="LiveId" clId="{4449BC9A-5077-483C-885D-E43E0F7DD348}" dt="2025-02-21T21:17:07.424" v="1603" actId="1076"/>
          <ac:picMkLst>
            <pc:docMk/>
            <pc:sldMk cId="3188239086" sldId="257"/>
            <ac:picMk id="1028" creationId="{CB303449-E2B5-0706-6C57-10285D77F442}"/>
          </ac:picMkLst>
        </pc:picChg>
        <pc:picChg chg="add del">
          <ac:chgData name="Angeles Olvera" userId="16814d27ffbe9b35" providerId="LiveId" clId="{4449BC9A-5077-483C-885D-E43E0F7DD348}" dt="2025-02-21T21:16:10.187" v="1582" actId="26606"/>
          <ac:picMkLst>
            <pc:docMk/>
            <pc:sldMk cId="3188239086" sldId="257"/>
            <ac:picMk id="1036" creationId="{B536FA4E-0152-4E27-91DA-0FC22D1846BB}"/>
          </ac:picMkLst>
        </pc:picChg>
      </pc:sldChg>
      <pc:sldChg chg="addSp delSp modSp new mod setBg setClrOvrMap">
        <pc:chgData name="Angeles Olvera" userId="16814d27ffbe9b35" providerId="LiveId" clId="{4449BC9A-5077-483C-885D-E43E0F7DD348}" dt="2025-02-21T22:24:37.610" v="3384" actId="2711"/>
        <pc:sldMkLst>
          <pc:docMk/>
          <pc:sldMk cId="3827102120" sldId="258"/>
        </pc:sldMkLst>
        <pc:spChg chg="mod">
          <ac:chgData name="Angeles Olvera" userId="16814d27ffbe9b35" providerId="LiveId" clId="{4449BC9A-5077-483C-885D-E43E0F7DD348}" dt="2025-02-21T22:24:37.610" v="3384" actId="2711"/>
          <ac:spMkLst>
            <pc:docMk/>
            <pc:sldMk cId="3827102120" sldId="258"/>
            <ac:spMk id="2" creationId="{DDBEAA8F-643B-F19B-8D1A-3CD4418F1CAB}"/>
          </ac:spMkLst>
        </pc:spChg>
        <pc:spChg chg="mod">
          <ac:chgData name="Angeles Olvera" userId="16814d27ffbe9b35" providerId="LiveId" clId="{4449BC9A-5077-483C-885D-E43E0F7DD348}" dt="2025-02-21T21:38:21.544" v="1921" actId="1076"/>
          <ac:spMkLst>
            <pc:docMk/>
            <pc:sldMk cId="3827102120" sldId="258"/>
            <ac:spMk id="3" creationId="{EC847CBE-0EA8-BA91-E84B-0CF880732B74}"/>
          </ac:spMkLst>
        </pc:spChg>
        <pc:spChg chg="del mod">
          <ac:chgData name="Angeles Olvera" userId="16814d27ffbe9b35" providerId="LiveId" clId="{4449BC9A-5077-483C-885D-E43E0F7DD348}" dt="2025-02-21T21:23:16.218" v="1711"/>
          <ac:spMkLst>
            <pc:docMk/>
            <pc:sldMk cId="3827102120" sldId="258"/>
            <ac:spMk id="4" creationId="{27937154-F7E3-49FD-1856-43EC65661B3A}"/>
          </ac:spMkLst>
        </pc:spChg>
        <pc:spChg chg="add">
          <ac:chgData name="Angeles Olvera" userId="16814d27ffbe9b35" providerId="LiveId" clId="{4449BC9A-5077-483C-885D-E43E0F7DD348}" dt="2025-02-21T21:23:19.494" v="1712" actId="26606"/>
          <ac:spMkLst>
            <pc:docMk/>
            <pc:sldMk cId="3827102120" sldId="258"/>
            <ac:spMk id="2055" creationId="{95CB840F-8E41-4CA5-B79B-25CC80AD234A}"/>
          </ac:spMkLst>
        </pc:spChg>
        <pc:picChg chg="add mod">
          <ac:chgData name="Angeles Olvera" userId="16814d27ffbe9b35" providerId="LiveId" clId="{4449BC9A-5077-483C-885D-E43E0F7DD348}" dt="2025-02-21T21:38:09.113" v="1920" actId="1076"/>
          <ac:picMkLst>
            <pc:docMk/>
            <pc:sldMk cId="3827102120" sldId="258"/>
            <ac:picMk id="2050" creationId="{1125B0B5-C574-1A37-9550-B93BE135292C}"/>
          </ac:picMkLst>
        </pc:picChg>
      </pc:sldChg>
      <pc:sldChg chg="modSp new mod ord">
        <pc:chgData name="Angeles Olvera" userId="16814d27ffbe9b35" providerId="LiveId" clId="{4449BC9A-5077-483C-885D-E43E0F7DD348}" dt="2025-02-21T20:42:08.985" v="1271" actId="255"/>
        <pc:sldMkLst>
          <pc:docMk/>
          <pc:sldMk cId="4194888993" sldId="259"/>
        </pc:sldMkLst>
        <pc:spChg chg="mod">
          <ac:chgData name="Angeles Olvera" userId="16814d27ffbe9b35" providerId="LiveId" clId="{4449BC9A-5077-483C-885D-E43E0F7DD348}" dt="2025-02-21T20:42:08.985" v="1271" actId="255"/>
          <ac:spMkLst>
            <pc:docMk/>
            <pc:sldMk cId="4194888993" sldId="259"/>
            <ac:spMk id="2" creationId="{7869456B-C84F-FBD3-EF66-B4AAC9889B33}"/>
          </ac:spMkLst>
        </pc:spChg>
        <pc:spChg chg="mod">
          <ac:chgData name="Angeles Olvera" userId="16814d27ffbe9b35" providerId="LiveId" clId="{4449BC9A-5077-483C-885D-E43E0F7DD348}" dt="2025-02-21T20:39:29.712" v="1247" actId="113"/>
          <ac:spMkLst>
            <pc:docMk/>
            <pc:sldMk cId="4194888993" sldId="259"/>
            <ac:spMk id="3" creationId="{56082FB7-B78C-C37F-70CB-67B377CC4788}"/>
          </ac:spMkLst>
        </pc:spChg>
      </pc:sldChg>
      <pc:sldChg chg="new del">
        <pc:chgData name="Angeles Olvera" userId="16814d27ffbe9b35" providerId="LiveId" clId="{4449BC9A-5077-483C-885D-E43E0F7DD348}" dt="2025-02-21T20:41:31.601" v="1262" actId="2696"/>
        <pc:sldMkLst>
          <pc:docMk/>
          <pc:sldMk cId="3663013537" sldId="260"/>
        </pc:sldMkLst>
      </pc:sldChg>
      <pc:sldChg chg="new del">
        <pc:chgData name="Angeles Olvera" userId="16814d27ffbe9b35" providerId="LiveId" clId="{4449BC9A-5077-483C-885D-E43E0F7DD348}" dt="2025-02-21T20:41:35.862" v="1263" actId="2696"/>
        <pc:sldMkLst>
          <pc:docMk/>
          <pc:sldMk cId="2263893772" sldId="261"/>
        </pc:sldMkLst>
      </pc:sldChg>
      <pc:sldChg chg="addSp modSp new mod">
        <pc:chgData name="Angeles Olvera" userId="16814d27ffbe9b35" providerId="LiveId" clId="{4449BC9A-5077-483C-885D-E43E0F7DD348}" dt="2025-02-21T20:39:46.263" v="1252" actId="20577"/>
        <pc:sldMkLst>
          <pc:docMk/>
          <pc:sldMk cId="1792350980" sldId="262"/>
        </pc:sldMkLst>
        <pc:spChg chg="add mod">
          <ac:chgData name="Angeles Olvera" userId="16814d27ffbe9b35" providerId="LiveId" clId="{4449BC9A-5077-483C-885D-E43E0F7DD348}" dt="2025-02-21T20:39:46.263" v="1252" actId="20577"/>
          <ac:spMkLst>
            <pc:docMk/>
            <pc:sldMk cId="1792350980" sldId="262"/>
            <ac:spMk id="2" creationId="{0D9C4A77-3C0C-9147-4D78-3AADC6C9C89F}"/>
          </ac:spMkLst>
        </pc:spChg>
      </pc:sldChg>
      <pc:sldChg chg="add del">
        <pc:chgData name="Angeles Olvera" userId="16814d27ffbe9b35" providerId="LiveId" clId="{4449BC9A-5077-483C-885D-E43E0F7DD348}" dt="2025-02-21T20:22:25.319" v="796" actId="2696"/>
        <pc:sldMkLst>
          <pc:docMk/>
          <pc:sldMk cId="1812559437" sldId="262"/>
        </pc:sldMkLst>
      </pc:sldChg>
      <pc:sldChg chg="add del">
        <pc:chgData name="Angeles Olvera" userId="16814d27ffbe9b35" providerId="LiveId" clId="{4449BC9A-5077-483C-885D-E43E0F7DD348}" dt="2025-02-21T20:22:22.605" v="795" actId="2696"/>
        <pc:sldMkLst>
          <pc:docMk/>
          <pc:sldMk cId="2084585856" sldId="263"/>
        </pc:sldMkLst>
      </pc:sldChg>
      <pc:sldChg chg="addSp modSp new mod">
        <pc:chgData name="Angeles Olvera" userId="16814d27ffbe9b35" providerId="LiveId" clId="{4449BC9A-5077-483C-885D-E43E0F7DD348}" dt="2025-02-21T22:25:04.992" v="3386" actId="33524"/>
        <pc:sldMkLst>
          <pc:docMk/>
          <pc:sldMk cId="2124460494" sldId="263"/>
        </pc:sldMkLst>
        <pc:spChg chg="mod">
          <ac:chgData name="Angeles Olvera" userId="16814d27ffbe9b35" providerId="LiveId" clId="{4449BC9A-5077-483C-885D-E43E0F7DD348}" dt="2025-02-21T21:39:04.992" v="1937" actId="1076"/>
          <ac:spMkLst>
            <pc:docMk/>
            <pc:sldMk cId="2124460494" sldId="263"/>
            <ac:spMk id="2" creationId="{71D1E804-01DB-3B28-DF26-A41FEE42EBB6}"/>
          </ac:spMkLst>
        </pc:spChg>
        <pc:spChg chg="add mod">
          <ac:chgData name="Angeles Olvera" userId="16814d27ffbe9b35" providerId="LiveId" clId="{4449BC9A-5077-483C-885D-E43E0F7DD348}" dt="2025-02-21T22:25:04.992" v="3386" actId="33524"/>
          <ac:spMkLst>
            <pc:docMk/>
            <pc:sldMk cId="2124460494" sldId="263"/>
            <ac:spMk id="3" creationId="{8DAD8999-8530-1E92-08D5-0089D6AAD7E5}"/>
          </ac:spMkLst>
        </pc:spChg>
      </pc:sldChg>
      <pc:sldChg chg="addSp delSp modSp new mod setBg">
        <pc:chgData name="Angeles Olvera" userId="16814d27ffbe9b35" providerId="LiveId" clId="{4449BC9A-5077-483C-885D-E43E0F7DD348}" dt="2025-02-21T22:25:19.853" v="3387" actId="2711"/>
        <pc:sldMkLst>
          <pc:docMk/>
          <pc:sldMk cId="4087565468" sldId="264"/>
        </pc:sldMkLst>
        <pc:spChg chg="mod ord">
          <ac:chgData name="Angeles Olvera" userId="16814d27ffbe9b35" providerId="LiveId" clId="{4449BC9A-5077-483C-885D-E43E0F7DD348}" dt="2025-02-21T22:25:19.853" v="3387" actId="2711"/>
          <ac:spMkLst>
            <pc:docMk/>
            <pc:sldMk cId="4087565468" sldId="264"/>
            <ac:spMk id="2" creationId="{2C3AFCB3-2A9F-986B-19EC-BE5FB5DB44DD}"/>
          </ac:spMkLst>
        </pc:spChg>
        <pc:spChg chg="del">
          <ac:chgData name="Angeles Olvera" userId="16814d27ffbe9b35" providerId="LiveId" clId="{4449BC9A-5077-483C-885D-E43E0F7DD348}" dt="2025-02-21T21:41:59.356" v="1939" actId="22"/>
          <ac:spMkLst>
            <pc:docMk/>
            <pc:sldMk cId="4087565468" sldId="264"/>
            <ac:spMk id="3" creationId="{CAB241C5-28AA-3E2E-A31D-9C0B54AC887D}"/>
          </ac:spMkLst>
        </pc:spChg>
        <pc:spChg chg="add mod">
          <ac:chgData name="Angeles Olvera" userId="16814d27ffbe9b35" providerId="LiveId" clId="{4449BC9A-5077-483C-885D-E43E0F7DD348}" dt="2025-02-21T21:55:24.333" v="2592" actId="20577"/>
          <ac:spMkLst>
            <pc:docMk/>
            <pc:sldMk cId="4087565468" sldId="264"/>
            <ac:spMk id="9" creationId="{8E8C26E7-4FE3-6C05-AE35-3380E902C202}"/>
          </ac:spMkLst>
        </pc:spChg>
        <pc:spChg chg="add">
          <ac:chgData name="Angeles Olvera" userId="16814d27ffbe9b35" providerId="LiveId" clId="{4449BC9A-5077-483C-885D-E43E0F7DD348}" dt="2025-02-21T21:42:11.714" v="1940" actId="26606"/>
          <ac:spMkLst>
            <pc:docMk/>
            <pc:sldMk cId="4087565468" sldId="264"/>
            <ac:spMk id="12" creationId="{37D54B6C-87D0-4C03-8335-3955179D2B5B}"/>
          </ac:spMkLst>
        </pc:spChg>
        <pc:picChg chg="add mod ord">
          <ac:chgData name="Angeles Olvera" userId="16814d27ffbe9b35" providerId="LiveId" clId="{4449BC9A-5077-483C-885D-E43E0F7DD348}" dt="2025-02-21T21:52:26.875" v="2553" actId="1076"/>
          <ac:picMkLst>
            <pc:docMk/>
            <pc:sldMk cId="4087565468" sldId="264"/>
            <ac:picMk id="5" creationId="{DFA24FD8-58E2-DCA5-695A-853989BE5B4E}"/>
          </ac:picMkLst>
        </pc:picChg>
      </pc:sldChg>
      <pc:sldChg chg="addSp delSp modSp new del mod setBg addAnim delAnim">
        <pc:chgData name="Angeles Olvera" userId="16814d27ffbe9b35" providerId="LiveId" clId="{4449BC9A-5077-483C-885D-E43E0F7DD348}" dt="2025-02-21T21:59:47.335" v="2658" actId="2696"/>
        <pc:sldMkLst>
          <pc:docMk/>
          <pc:sldMk cId="1358270891" sldId="265"/>
        </pc:sldMkLst>
        <pc:spChg chg="mod ord">
          <ac:chgData name="Angeles Olvera" userId="16814d27ffbe9b35" providerId="LiveId" clId="{4449BC9A-5077-483C-885D-E43E0F7DD348}" dt="2025-02-21T21:58:45.295" v="2646" actId="1076"/>
          <ac:spMkLst>
            <pc:docMk/>
            <pc:sldMk cId="1358270891" sldId="265"/>
            <ac:spMk id="2" creationId="{92E5262A-EFFD-88DB-B0EA-7A403AB75AE4}"/>
          </ac:spMkLst>
        </pc:spChg>
        <pc:spChg chg="del">
          <ac:chgData name="Angeles Olvera" userId="16814d27ffbe9b35" providerId="LiveId" clId="{4449BC9A-5077-483C-885D-E43E0F7DD348}" dt="2025-02-21T21:56:25.071" v="2596" actId="478"/>
          <ac:spMkLst>
            <pc:docMk/>
            <pc:sldMk cId="1358270891" sldId="265"/>
            <ac:spMk id="3" creationId="{91321970-6076-E1F1-EF0C-892D22A2D2CE}"/>
          </ac:spMkLst>
        </pc:spChg>
        <pc:spChg chg="del">
          <ac:chgData name="Angeles Olvera" userId="16814d27ffbe9b35" providerId="LiveId" clId="{4449BC9A-5077-483C-885D-E43E0F7DD348}" dt="2025-02-21T21:52:05.024" v="2551" actId="22"/>
          <ac:spMkLst>
            <pc:docMk/>
            <pc:sldMk cId="1358270891" sldId="265"/>
            <ac:spMk id="4" creationId="{D5492242-802D-F3BF-B70F-9DC7717331E7}"/>
          </ac:spMkLst>
        </pc:spChg>
        <pc:spChg chg="del">
          <ac:chgData name="Angeles Olvera" userId="16814d27ffbe9b35" providerId="LiveId" clId="{4449BC9A-5077-483C-885D-E43E0F7DD348}" dt="2025-02-21T21:56:27.696" v="2597" actId="478"/>
          <ac:spMkLst>
            <pc:docMk/>
            <pc:sldMk cId="1358270891" sldId="265"/>
            <ac:spMk id="5" creationId="{AD3BC1C0-909F-3647-6760-E556FF684FFE}"/>
          </ac:spMkLst>
        </pc:spChg>
        <pc:spChg chg="del">
          <ac:chgData name="Angeles Olvera" userId="16814d27ffbe9b35" providerId="LiveId" clId="{4449BC9A-5077-483C-885D-E43E0F7DD348}" dt="2025-02-21T21:56:45.564" v="2601" actId="478"/>
          <ac:spMkLst>
            <pc:docMk/>
            <pc:sldMk cId="1358270891" sldId="265"/>
            <ac:spMk id="6" creationId="{FF3D3BF0-0E14-553F-E407-91E40319D60C}"/>
          </ac:spMkLst>
        </pc:spChg>
        <pc:spChg chg="del">
          <ac:chgData name="Angeles Olvera" userId="16814d27ffbe9b35" providerId="LiveId" clId="{4449BC9A-5077-483C-885D-E43E0F7DD348}" dt="2025-02-21T21:53:58.397" v="2558" actId="22"/>
          <ac:spMkLst>
            <pc:docMk/>
            <pc:sldMk cId="1358270891" sldId="265"/>
            <ac:spMk id="7" creationId="{FB8A2F36-A072-5E39-E0A6-53C018041EB0}"/>
          </ac:spMkLst>
        </pc:spChg>
        <pc:spChg chg="del">
          <ac:chgData name="Angeles Olvera" userId="16814d27ffbe9b35" providerId="LiveId" clId="{4449BC9A-5077-483C-885D-E43E0F7DD348}" dt="2025-02-21T21:56:47.302" v="2602" actId="478"/>
          <ac:spMkLst>
            <pc:docMk/>
            <pc:sldMk cId="1358270891" sldId="265"/>
            <ac:spMk id="8" creationId="{4DD90910-CE69-D6EF-C747-B5344B0E061A}"/>
          </ac:spMkLst>
        </pc:spChg>
        <pc:spChg chg="add del">
          <ac:chgData name="Angeles Olvera" userId="16814d27ffbe9b35" providerId="LiveId" clId="{4449BC9A-5077-483C-885D-E43E0F7DD348}" dt="2025-02-21T21:58:30.257" v="2642" actId="478"/>
          <ac:spMkLst>
            <pc:docMk/>
            <pc:sldMk cId="1358270891" sldId="265"/>
            <ac:spMk id="9" creationId="{B324E2D4-891B-C20F-60EA-819E6A95FC27}"/>
          </ac:spMkLst>
        </pc:spChg>
        <pc:spChg chg="del">
          <ac:chgData name="Angeles Olvera" userId="16814d27ffbe9b35" providerId="LiveId" clId="{4449BC9A-5077-483C-885D-E43E0F7DD348}" dt="2025-02-21T21:55:11.262" v="2566" actId="22"/>
          <ac:spMkLst>
            <pc:docMk/>
            <pc:sldMk cId="1358270891" sldId="265"/>
            <ac:spMk id="10" creationId="{D2838E75-55E6-8B39-78AB-C43364FF8A8C}"/>
          </ac:spMkLst>
        </pc:spChg>
        <pc:spChg chg="del">
          <ac:chgData name="Angeles Olvera" userId="16814d27ffbe9b35" providerId="LiveId" clId="{4449BC9A-5077-483C-885D-E43E0F7DD348}" dt="2025-02-21T21:56:49.184" v="2603" actId="478"/>
          <ac:spMkLst>
            <pc:docMk/>
            <pc:sldMk cId="1358270891" sldId="265"/>
            <ac:spMk id="11" creationId="{A5CA3CD3-0E9D-AE68-69F5-5F8F40E3B8BA}"/>
          </ac:spMkLst>
        </pc:spChg>
        <pc:spChg chg="add del mod">
          <ac:chgData name="Angeles Olvera" userId="16814d27ffbe9b35" providerId="LiveId" clId="{4449BC9A-5077-483C-885D-E43E0F7DD348}" dt="2025-02-21T21:53:36.804" v="2557" actId="22"/>
          <ac:spMkLst>
            <pc:docMk/>
            <pc:sldMk cId="1358270891" sldId="265"/>
            <ac:spMk id="15" creationId="{49C5FE07-4A68-94E9-DF70-A805FF298A69}"/>
          </ac:spMkLst>
        </pc:spChg>
        <pc:spChg chg="add del">
          <ac:chgData name="Angeles Olvera" userId="16814d27ffbe9b35" providerId="LiveId" clId="{4449BC9A-5077-483C-885D-E43E0F7DD348}" dt="2025-02-21T21:58:25.666" v="2640" actId="26606"/>
          <ac:spMkLst>
            <pc:docMk/>
            <pc:sldMk cId="1358270891" sldId="265"/>
            <ac:spMk id="30" creationId="{274DCCB7-4DF4-4AD0-A3D4-1D170E295166}"/>
          </ac:spMkLst>
        </pc:spChg>
        <pc:spChg chg="add del">
          <ac:chgData name="Angeles Olvera" userId="16814d27ffbe9b35" providerId="LiveId" clId="{4449BC9A-5077-483C-885D-E43E0F7DD348}" dt="2025-02-21T21:58:25.666" v="2640" actId="26606"/>
          <ac:spMkLst>
            <pc:docMk/>
            <pc:sldMk cId="1358270891" sldId="265"/>
            <ac:spMk id="32" creationId="{A2B85940-9F99-4F36-BC8A-F83B0BCBDEC6}"/>
          </ac:spMkLst>
        </pc:spChg>
        <pc:spChg chg="add del">
          <ac:chgData name="Angeles Olvera" userId="16814d27ffbe9b35" providerId="LiveId" clId="{4449BC9A-5077-483C-885D-E43E0F7DD348}" dt="2025-02-21T21:58:25.666" v="2640" actId="26606"/>
          <ac:spMkLst>
            <pc:docMk/>
            <pc:sldMk cId="1358270891" sldId="265"/>
            <ac:spMk id="34" creationId="{084A567D-6B75-4E74-8348-2932D33279AA}"/>
          </ac:spMkLst>
        </pc:spChg>
        <pc:spChg chg="add del">
          <ac:chgData name="Angeles Olvera" userId="16814d27ffbe9b35" providerId="LiveId" clId="{4449BC9A-5077-483C-885D-E43E0F7DD348}" dt="2025-02-21T21:58:25.666" v="2640" actId="26606"/>
          <ac:spMkLst>
            <pc:docMk/>
            <pc:sldMk cId="1358270891" sldId="265"/>
            <ac:spMk id="36" creationId="{35B1BBDD-BDA4-4684-BEEC-8E7101BEA8BE}"/>
          </ac:spMkLst>
        </pc:spChg>
        <pc:spChg chg="add del">
          <ac:chgData name="Angeles Olvera" userId="16814d27ffbe9b35" providerId="LiveId" clId="{4449BC9A-5077-483C-885D-E43E0F7DD348}" dt="2025-02-21T21:58:25.666" v="2640" actId="26606"/>
          <ac:spMkLst>
            <pc:docMk/>
            <pc:sldMk cId="1358270891" sldId="265"/>
            <ac:spMk id="38" creationId="{C55D5D7A-01ED-4FFD-A960-36EB191D0FE0}"/>
          </ac:spMkLst>
        </pc:spChg>
        <pc:spChg chg="add del">
          <ac:chgData name="Angeles Olvera" userId="16814d27ffbe9b35" providerId="LiveId" clId="{4449BC9A-5077-483C-885D-E43E0F7DD348}" dt="2025-02-21T21:58:25.666" v="2640" actId="26606"/>
          <ac:spMkLst>
            <pc:docMk/>
            <pc:sldMk cId="1358270891" sldId="265"/>
            <ac:spMk id="40" creationId="{54420D42-D668-4D84-9204-99408630E60C}"/>
          </ac:spMkLst>
        </pc:spChg>
        <pc:spChg chg="add del">
          <ac:chgData name="Angeles Olvera" userId="16814d27ffbe9b35" providerId="LiveId" clId="{4449BC9A-5077-483C-885D-E43E0F7DD348}" dt="2025-02-21T21:58:25.666" v="2640" actId="26606"/>
          <ac:spMkLst>
            <pc:docMk/>
            <pc:sldMk cId="1358270891" sldId="265"/>
            <ac:spMk id="42" creationId="{B3E0FE0F-ED75-498E-B6A1-477D15ED3CDE}"/>
          </ac:spMkLst>
        </pc:spChg>
        <pc:spChg chg="add del">
          <ac:chgData name="Angeles Olvera" userId="16814d27ffbe9b35" providerId="LiveId" clId="{4449BC9A-5077-483C-885D-E43E0F7DD348}" dt="2025-02-21T21:58:25.666" v="2640" actId="26606"/>
          <ac:spMkLst>
            <pc:docMk/>
            <pc:sldMk cId="1358270891" sldId="265"/>
            <ac:spMk id="44" creationId="{632CCE7B-F514-48E9-84AE-10FC22090A15}"/>
          </ac:spMkLst>
        </pc:spChg>
        <pc:spChg chg="add del">
          <ac:chgData name="Angeles Olvera" userId="16814d27ffbe9b35" providerId="LiveId" clId="{4449BC9A-5077-483C-885D-E43E0F7DD348}" dt="2025-02-21T21:58:25.666" v="2640" actId="26606"/>
          <ac:spMkLst>
            <pc:docMk/>
            <pc:sldMk cId="1358270891" sldId="265"/>
            <ac:spMk id="46" creationId="{26897DC6-FACF-485E-813E-C7C372A7371B}"/>
          </ac:spMkLst>
        </pc:spChg>
        <pc:spChg chg="add del">
          <ac:chgData name="Angeles Olvera" userId="16814d27ffbe9b35" providerId="LiveId" clId="{4449BC9A-5077-483C-885D-E43E0F7DD348}" dt="2025-02-21T21:57:22.713" v="2613" actId="26606"/>
          <ac:spMkLst>
            <pc:docMk/>
            <pc:sldMk cId="1358270891" sldId="265"/>
            <ac:spMk id="53" creationId="{A2B85940-9F99-4F36-BC8A-F83B0BCBDEC6}"/>
          </ac:spMkLst>
        </pc:spChg>
        <pc:spChg chg="add del">
          <ac:chgData name="Angeles Olvera" userId="16814d27ffbe9b35" providerId="LiveId" clId="{4449BC9A-5077-483C-885D-E43E0F7DD348}" dt="2025-02-21T21:57:22.713" v="2613" actId="26606"/>
          <ac:spMkLst>
            <pc:docMk/>
            <pc:sldMk cId="1358270891" sldId="265"/>
            <ac:spMk id="55" creationId="{35B1BBDD-BDA4-4684-BEEC-8E7101BEA8BE}"/>
          </ac:spMkLst>
        </pc:spChg>
        <pc:spChg chg="add del">
          <ac:chgData name="Angeles Olvera" userId="16814d27ffbe9b35" providerId="LiveId" clId="{4449BC9A-5077-483C-885D-E43E0F7DD348}" dt="2025-02-21T21:57:22.713" v="2613" actId="26606"/>
          <ac:spMkLst>
            <pc:docMk/>
            <pc:sldMk cId="1358270891" sldId="265"/>
            <ac:spMk id="57" creationId="{54420D42-D668-4D84-9204-99408630E60C}"/>
          </ac:spMkLst>
        </pc:spChg>
        <pc:spChg chg="add del">
          <ac:chgData name="Angeles Olvera" userId="16814d27ffbe9b35" providerId="LiveId" clId="{4449BC9A-5077-483C-885D-E43E0F7DD348}" dt="2025-02-21T21:57:22.713" v="2613" actId="26606"/>
          <ac:spMkLst>
            <pc:docMk/>
            <pc:sldMk cId="1358270891" sldId="265"/>
            <ac:spMk id="59" creationId="{632CCE7B-F514-48E9-84AE-10FC22090A15}"/>
          </ac:spMkLst>
        </pc:spChg>
        <pc:spChg chg="add del">
          <ac:chgData name="Angeles Olvera" userId="16814d27ffbe9b35" providerId="LiveId" clId="{4449BC9A-5077-483C-885D-E43E0F7DD348}" dt="2025-02-21T21:57:23.810" v="2615" actId="26606"/>
          <ac:spMkLst>
            <pc:docMk/>
            <pc:sldMk cId="1358270891" sldId="265"/>
            <ac:spMk id="62" creationId="{274DCCB7-4DF4-4AD0-A3D4-1D170E295166}"/>
          </ac:spMkLst>
        </pc:spChg>
        <pc:spChg chg="add del">
          <ac:chgData name="Angeles Olvera" userId="16814d27ffbe9b35" providerId="LiveId" clId="{4449BC9A-5077-483C-885D-E43E0F7DD348}" dt="2025-02-21T21:57:23.810" v="2615" actId="26606"/>
          <ac:spMkLst>
            <pc:docMk/>
            <pc:sldMk cId="1358270891" sldId="265"/>
            <ac:spMk id="66" creationId="{084A567D-6B75-4E74-8348-2932D33279AA}"/>
          </ac:spMkLst>
        </pc:spChg>
        <pc:spChg chg="add">
          <ac:chgData name="Angeles Olvera" userId="16814d27ffbe9b35" providerId="LiveId" clId="{4449BC9A-5077-483C-885D-E43E0F7DD348}" dt="2025-02-21T21:57:23.819" v="2616" actId="26606"/>
          <ac:spMkLst>
            <pc:docMk/>
            <pc:sldMk cId="1358270891" sldId="265"/>
            <ac:spMk id="71" creationId="{274DCCB7-4DF4-4AD0-A3D4-1D170E295166}"/>
          </ac:spMkLst>
        </pc:spChg>
        <pc:spChg chg="add del">
          <ac:chgData name="Angeles Olvera" userId="16814d27ffbe9b35" providerId="LiveId" clId="{4449BC9A-5077-483C-885D-E43E0F7DD348}" dt="2025-02-21T21:57:24.986" v="2618" actId="26606"/>
          <ac:spMkLst>
            <pc:docMk/>
            <pc:sldMk cId="1358270891" sldId="265"/>
            <ac:spMk id="72" creationId="{A2B85940-9F99-4F36-BC8A-F83B0BCBDEC6}"/>
          </ac:spMkLst>
        </pc:spChg>
        <pc:spChg chg="del">
          <ac:chgData name="Angeles Olvera" userId="16814d27ffbe9b35" providerId="LiveId" clId="{4449BC9A-5077-483C-885D-E43E0F7DD348}" dt="2025-02-21T21:57:24.986" v="2618" actId="26606"/>
          <ac:spMkLst>
            <pc:docMk/>
            <pc:sldMk cId="1358270891" sldId="265"/>
            <ac:spMk id="74" creationId="{54420D42-D668-4D84-9204-99408630E60C}"/>
          </ac:spMkLst>
        </pc:spChg>
        <pc:spChg chg="del">
          <ac:chgData name="Angeles Olvera" userId="16814d27ffbe9b35" providerId="LiveId" clId="{4449BC9A-5077-483C-885D-E43E0F7DD348}" dt="2025-02-21T21:57:24.986" v="2618" actId="26606"/>
          <ac:spMkLst>
            <pc:docMk/>
            <pc:sldMk cId="1358270891" sldId="265"/>
            <ac:spMk id="75" creationId="{632CCE7B-F514-48E9-84AE-10FC22090A15}"/>
          </ac:spMkLst>
        </pc:spChg>
        <pc:spChg chg="add del">
          <ac:chgData name="Angeles Olvera" userId="16814d27ffbe9b35" providerId="LiveId" clId="{4449BC9A-5077-483C-885D-E43E0F7DD348}" dt="2025-02-21T21:57:53.111" v="2625" actId="26606"/>
          <ac:spMkLst>
            <pc:docMk/>
            <pc:sldMk cId="1358270891" sldId="265"/>
            <ac:spMk id="81" creationId="{41A156E7-2308-44C1-AFC5-BDC68FEF90E1}"/>
          </ac:spMkLst>
        </pc:spChg>
        <pc:spChg chg="add del">
          <ac:chgData name="Angeles Olvera" userId="16814d27ffbe9b35" providerId="LiveId" clId="{4449BC9A-5077-483C-885D-E43E0F7DD348}" dt="2025-02-21T21:57:53.111" v="2625" actId="26606"/>
          <ac:spMkLst>
            <pc:docMk/>
            <pc:sldMk cId="1358270891" sldId="265"/>
            <ac:spMk id="82" creationId="{B0037EE4-F862-416C-B03E-64B097F1CAA1}"/>
          </ac:spMkLst>
        </pc:spChg>
        <pc:spChg chg="add del">
          <ac:chgData name="Angeles Olvera" userId="16814d27ffbe9b35" providerId="LiveId" clId="{4449BC9A-5077-483C-885D-E43E0F7DD348}" dt="2025-02-21T21:58:10.480" v="2631" actId="26606"/>
          <ac:spMkLst>
            <pc:docMk/>
            <pc:sldMk cId="1358270891" sldId="265"/>
            <ac:spMk id="99" creationId="{632CCE7B-F514-48E9-84AE-10FC22090A15}"/>
          </ac:spMkLst>
        </pc:spChg>
        <pc:spChg chg="add del">
          <ac:chgData name="Angeles Olvera" userId="16814d27ffbe9b35" providerId="LiveId" clId="{4449BC9A-5077-483C-885D-E43E0F7DD348}" dt="2025-02-21T21:58:10.480" v="2631" actId="26606"/>
          <ac:spMkLst>
            <pc:docMk/>
            <pc:sldMk cId="1358270891" sldId="265"/>
            <ac:spMk id="100" creationId="{274DCCB7-4DF4-4AD0-A3D4-1D170E295166}"/>
          </ac:spMkLst>
        </pc:spChg>
        <pc:spChg chg="add del">
          <ac:chgData name="Angeles Olvera" userId="16814d27ffbe9b35" providerId="LiveId" clId="{4449BC9A-5077-483C-885D-E43E0F7DD348}" dt="2025-02-21T21:58:10.480" v="2631" actId="26606"/>
          <ac:spMkLst>
            <pc:docMk/>
            <pc:sldMk cId="1358270891" sldId="265"/>
            <ac:spMk id="101" creationId="{A2B85940-9F99-4F36-BC8A-F83B0BCBDEC6}"/>
          </ac:spMkLst>
        </pc:spChg>
        <pc:spChg chg="add del">
          <ac:chgData name="Angeles Olvera" userId="16814d27ffbe9b35" providerId="LiveId" clId="{4449BC9A-5077-483C-885D-E43E0F7DD348}" dt="2025-02-21T21:58:10.480" v="2631" actId="26606"/>
          <ac:spMkLst>
            <pc:docMk/>
            <pc:sldMk cId="1358270891" sldId="265"/>
            <ac:spMk id="102" creationId="{35B1BBDD-BDA4-4684-BEEC-8E7101BEA8BE}"/>
          </ac:spMkLst>
        </pc:spChg>
        <pc:spChg chg="add del">
          <ac:chgData name="Angeles Olvera" userId="16814d27ffbe9b35" providerId="LiveId" clId="{4449BC9A-5077-483C-885D-E43E0F7DD348}" dt="2025-02-21T21:58:10.480" v="2631" actId="26606"/>
          <ac:spMkLst>
            <pc:docMk/>
            <pc:sldMk cId="1358270891" sldId="265"/>
            <ac:spMk id="103" creationId="{54420D42-D668-4D84-9204-99408630E60C}"/>
          </ac:spMkLst>
        </pc:spChg>
        <pc:spChg chg="add del">
          <ac:chgData name="Angeles Olvera" userId="16814d27ffbe9b35" providerId="LiveId" clId="{4449BC9A-5077-483C-885D-E43E0F7DD348}" dt="2025-02-21T21:58:11.473" v="2633" actId="26606"/>
          <ac:spMkLst>
            <pc:docMk/>
            <pc:sldMk cId="1358270891" sldId="265"/>
            <ac:spMk id="105" creationId="{632CCE7B-F514-48E9-84AE-10FC22090A15}"/>
          </ac:spMkLst>
        </pc:spChg>
        <pc:spChg chg="add del">
          <ac:chgData name="Angeles Olvera" userId="16814d27ffbe9b35" providerId="LiveId" clId="{4449BC9A-5077-483C-885D-E43E0F7DD348}" dt="2025-02-21T21:58:11.473" v="2633" actId="26606"/>
          <ac:spMkLst>
            <pc:docMk/>
            <pc:sldMk cId="1358270891" sldId="265"/>
            <ac:spMk id="106" creationId="{274DCCB7-4DF4-4AD0-A3D4-1D170E295166}"/>
          </ac:spMkLst>
        </pc:spChg>
        <pc:spChg chg="add del">
          <ac:chgData name="Angeles Olvera" userId="16814d27ffbe9b35" providerId="LiveId" clId="{4449BC9A-5077-483C-885D-E43E0F7DD348}" dt="2025-02-21T21:58:11.473" v="2633" actId="26606"/>
          <ac:spMkLst>
            <pc:docMk/>
            <pc:sldMk cId="1358270891" sldId="265"/>
            <ac:spMk id="107" creationId="{26897DC6-FACF-485E-813E-C7C372A7371B}"/>
          </ac:spMkLst>
        </pc:spChg>
        <pc:spChg chg="add del">
          <ac:chgData name="Angeles Olvera" userId="16814d27ffbe9b35" providerId="LiveId" clId="{4449BC9A-5077-483C-885D-E43E0F7DD348}" dt="2025-02-21T21:58:11.473" v="2633" actId="26606"/>
          <ac:spMkLst>
            <pc:docMk/>
            <pc:sldMk cId="1358270891" sldId="265"/>
            <ac:spMk id="108" creationId="{A2B85940-9F99-4F36-BC8A-F83B0BCBDEC6}"/>
          </ac:spMkLst>
        </pc:spChg>
        <pc:spChg chg="add del">
          <ac:chgData name="Angeles Olvera" userId="16814d27ffbe9b35" providerId="LiveId" clId="{4449BC9A-5077-483C-885D-E43E0F7DD348}" dt="2025-02-21T21:58:11.473" v="2633" actId="26606"/>
          <ac:spMkLst>
            <pc:docMk/>
            <pc:sldMk cId="1358270891" sldId="265"/>
            <ac:spMk id="109" creationId="{084A567D-6B75-4E74-8348-2932D33279AA}"/>
          </ac:spMkLst>
        </pc:spChg>
        <pc:spChg chg="add del">
          <ac:chgData name="Angeles Olvera" userId="16814d27ffbe9b35" providerId="LiveId" clId="{4449BC9A-5077-483C-885D-E43E0F7DD348}" dt="2025-02-21T21:58:11.473" v="2633" actId="26606"/>
          <ac:spMkLst>
            <pc:docMk/>
            <pc:sldMk cId="1358270891" sldId="265"/>
            <ac:spMk id="110" creationId="{35B1BBDD-BDA4-4684-BEEC-8E7101BEA8BE}"/>
          </ac:spMkLst>
        </pc:spChg>
        <pc:spChg chg="add del">
          <ac:chgData name="Angeles Olvera" userId="16814d27ffbe9b35" providerId="LiveId" clId="{4449BC9A-5077-483C-885D-E43E0F7DD348}" dt="2025-02-21T21:58:11.473" v="2633" actId="26606"/>
          <ac:spMkLst>
            <pc:docMk/>
            <pc:sldMk cId="1358270891" sldId="265"/>
            <ac:spMk id="111" creationId="{C55D5D7A-01ED-4FFD-A960-36EB191D0FE0}"/>
          </ac:spMkLst>
        </pc:spChg>
        <pc:spChg chg="add del">
          <ac:chgData name="Angeles Olvera" userId="16814d27ffbe9b35" providerId="LiveId" clId="{4449BC9A-5077-483C-885D-E43E0F7DD348}" dt="2025-02-21T21:58:11.473" v="2633" actId="26606"/>
          <ac:spMkLst>
            <pc:docMk/>
            <pc:sldMk cId="1358270891" sldId="265"/>
            <ac:spMk id="112" creationId="{54420D42-D668-4D84-9204-99408630E60C}"/>
          </ac:spMkLst>
        </pc:spChg>
        <pc:spChg chg="add del">
          <ac:chgData name="Angeles Olvera" userId="16814d27ffbe9b35" providerId="LiveId" clId="{4449BC9A-5077-483C-885D-E43E0F7DD348}" dt="2025-02-21T21:58:11.473" v="2633" actId="26606"/>
          <ac:spMkLst>
            <pc:docMk/>
            <pc:sldMk cId="1358270891" sldId="265"/>
            <ac:spMk id="113" creationId="{B3E0FE0F-ED75-498E-B6A1-477D15ED3CDE}"/>
          </ac:spMkLst>
        </pc:spChg>
        <pc:picChg chg="add del mod ord">
          <ac:chgData name="Angeles Olvera" userId="16814d27ffbe9b35" providerId="LiveId" clId="{4449BC9A-5077-483C-885D-E43E0F7DD348}" dt="2025-02-21T21:53:12.628" v="2556" actId="478"/>
          <ac:picMkLst>
            <pc:docMk/>
            <pc:sldMk cId="1358270891" sldId="265"/>
            <ac:picMk id="13" creationId="{EE62FA37-8E20-771F-7F8F-9706564CDA20}"/>
          </ac:picMkLst>
        </pc:picChg>
        <pc:picChg chg="add mod ord">
          <ac:chgData name="Angeles Olvera" userId="16814d27ffbe9b35" providerId="LiveId" clId="{4449BC9A-5077-483C-885D-E43E0F7DD348}" dt="2025-02-21T21:58:48.173" v="2647" actId="1076"/>
          <ac:picMkLst>
            <pc:docMk/>
            <pc:sldMk cId="1358270891" sldId="265"/>
            <ac:picMk id="17" creationId="{6AF7A787-5897-7DC8-49AC-6E43D0289EE9}"/>
          </ac:picMkLst>
        </pc:picChg>
        <pc:picChg chg="add mod ord">
          <ac:chgData name="Angeles Olvera" userId="16814d27ffbe9b35" providerId="LiveId" clId="{4449BC9A-5077-483C-885D-E43E0F7DD348}" dt="2025-02-21T21:58:54.985" v="2650" actId="14100"/>
          <ac:picMkLst>
            <pc:docMk/>
            <pc:sldMk cId="1358270891" sldId="265"/>
            <ac:picMk id="19" creationId="{CFAFAA57-FDC1-5841-50A3-F365AF590D9D}"/>
          </ac:picMkLst>
        </pc:picChg>
        <pc:picChg chg="add mod ord">
          <ac:chgData name="Angeles Olvera" userId="16814d27ffbe9b35" providerId="LiveId" clId="{4449BC9A-5077-483C-885D-E43E0F7DD348}" dt="2025-02-21T21:59:34.229" v="2655" actId="1076"/>
          <ac:picMkLst>
            <pc:docMk/>
            <pc:sldMk cId="1358270891" sldId="265"/>
            <ac:picMk id="21" creationId="{EEA00836-D61E-6F79-DC9B-FAF48C82B34F}"/>
          </ac:picMkLst>
        </pc:picChg>
        <pc:picChg chg="add del mod">
          <ac:chgData name="Angeles Olvera" userId="16814d27ffbe9b35" providerId="LiveId" clId="{4449BC9A-5077-483C-885D-E43E0F7DD348}" dt="2025-02-21T21:56:12.907" v="2595" actId="478"/>
          <ac:picMkLst>
            <pc:docMk/>
            <pc:sldMk cId="1358270891" sldId="265"/>
            <ac:picMk id="23" creationId="{3C967D49-BEBD-FDBC-563E-6E0F8D3BDC70}"/>
          </ac:picMkLst>
        </pc:picChg>
        <pc:picChg chg="add mod ord">
          <ac:chgData name="Angeles Olvera" userId="16814d27ffbe9b35" providerId="LiveId" clId="{4449BC9A-5077-483C-885D-E43E0F7DD348}" dt="2025-02-21T21:58:10.480" v="2631" actId="26606"/>
          <ac:picMkLst>
            <pc:docMk/>
            <pc:sldMk cId="1358270891" sldId="265"/>
            <ac:picMk id="25" creationId="{A9DC6B24-6C8C-F304-4915-7C6660815D92}"/>
          </ac:picMkLst>
        </pc:picChg>
        <pc:picChg chg="add del">
          <ac:chgData name="Angeles Olvera" userId="16814d27ffbe9b35" providerId="LiveId" clId="{4449BC9A-5077-483C-885D-E43E0F7DD348}" dt="2025-02-21T21:58:23.748" v="2636" actId="26606"/>
          <ac:picMkLst>
            <pc:docMk/>
            <pc:sldMk cId="1358270891" sldId="265"/>
            <ac:picMk id="86" creationId="{D8C67178-C15E-489D-8DDF-CB1BD419478F}"/>
          </ac:picMkLst>
        </pc:picChg>
        <pc:picChg chg="add del">
          <ac:chgData name="Angeles Olvera" userId="16814d27ffbe9b35" providerId="LiveId" clId="{4449BC9A-5077-483C-885D-E43E0F7DD348}" dt="2025-02-21T21:58:23.748" v="2636" actId="26606"/>
          <ac:picMkLst>
            <pc:docMk/>
            <pc:sldMk cId="1358270891" sldId="265"/>
            <ac:picMk id="115" creationId="{D8C67178-C15E-489D-8DDF-CB1BD419478F}"/>
          </ac:picMkLst>
        </pc:picChg>
        <pc:cxnChg chg="add del">
          <ac:chgData name="Angeles Olvera" userId="16814d27ffbe9b35" providerId="LiveId" clId="{4449BC9A-5077-483C-885D-E43E0F7DD348}" dt="2025-02-21T21:58:09.230" v="2629" actId="26606"/>
          <ac:cxnSpMkLst>
            <pc:docMk/>
            <pc:sldMk cId="1358270891" sldId="265"/>
            <ac:cxnSpMk id="91" creationId="{7FFF4045-1FA0-4BCA-BB0A-CB893F51DDF6}"/>
          </ac:cxnSpMkLst>
        </pc:cxnChg>
        <pc:cxnChg chg="add del">
          <ac:chgData name="Angeles Olvera" userId="16814d27ffbe9b35" providerId="LiveId" clId="{4449BC9A-5077-483C-885D-E43E0F7DD348}" dt="2025-02-21T21:58:09.230" v="2629" actId="26606"/>
          <ac:cxnSpMkLst>
            <pc:docMk/>
            <pc:sldMk cId="1358270891" sldId="265"/>
            <ac:cxnSpMk id="93" creationId="{B2B6E864-7D0D-4B47-AF74-19F1A33403C3}"/>
          </ac:cxnSpMkLst>
        </pc:cxnChg>
        <pc:cxnChg chg="add del">
          <ac:chgData name="Angeles Olvera" userId="16814d27ffbe9b35" providerId="LiveId" clId="{4449BC9A-5077-483C-885D-E43E0F7DD348}" dt="2025-02-21T21:58:09.230" v="2629" actId="26606"/>
          <ac:cxnSpMkLst>
            <pc:docMk/>
            <pc:sldMk cId="1358270891" sldId="265"/>
            <ac:cxnSpMk id="95" creationId="{CA8D2CBD-43F3-4B60-93C6-2E260BA75A0E}"/>
          </ac:cxnSpMkLst>
        </pc:cxnChg>
        <pc:cxnChg chg="add del">
          <ac:chgData name="Angeles Olvera" userId="16814d27ffbe9b35" providerId="LiveId" clId="{4449BC9A-5077-483C-885D-E43E0F7DD348}" dt="2025-02-21T21:58:09.230" v="2629" actId="26606"/>
          <ac:cxnSpMkLst>
            <pc:docMk/>
            <pc:sldMk cId="1358270891" sldId="265"/>
            <ac:cxnSpMk id="97" creationId="{38A31735-DEAC-4F0C-9E3F-7A45DCDCDDEC}"/>
          </ac:cxnSpMkLst>
        </pc:cxnChg>
      </pc:sldChg>
      <pc:sldChg chg="addSp delSp modSp new mod">
        <pc:chgData name="Angeles Olvera" userId="16814d27ffbe9b35" providerId="LiveId" clId="{4449BC9A-5077-483C-885D-E43E0F7DD348}" dt="2025-02-21T22:14:39.738" v="3115" actId="255"/>
        <pc:sldMkLst>
          <pc:docMk/>
          <pc:sldMk cId="1218860454" sldId="266"/>
        </pc:sldMkLst>
        <pc:spChg chg="add mod">
          <ac:chgData name="Angeles Olvera" userId="16814d27ffbe9b35" providerId="LiveId" clId="{4449BC9A-5077-483C-885D-E43E0F7DD348}" dt="2025-02-21T22:07:07.311" v="2706" actId="1076"/>
          <ac:spMkLst>
            <pc:docMk/>
            <pc:sldMk cId="1218860454" sldId="266"/>
            <ac:spMk id="6" creationId="{04EA0778-1B06-9A1F-B5E7-ED52A9014872}"/>
          </ac:spMkLst>
        </pc:spChg>
        <pc:spChg chg="add del mod">
          <ac:chgData name="Angeles Olvera" userId="16814d27ffbe9b35" providerId="LiveId" clId="{4449BC9A-5077-483C-885D-E43E0F7DD348}" dt="2025-02-21T22:08:43.572" v="2719" actId="478"/>
          <ac:spMkLst>
            <pc:docMk/>
            <pc:sldMk cId="1218860454" sldId="266"/>
            <ac:spMk id="7" creationId="{C7ED9DF0-41A9-A796-D870-C3B44ED09A71}"/>
          </ac:spMkLst>
        </pc:spChg>
        <pc:spChg chg="add mod">
          <ac:chgData name="Angeles Olvera" userId="16814d27ffbe9b35" providerId="LiveId" clId="{4449BC9A-5077-483C-885D-E43E0F7DD348}" dt="2025-02-21T22:14:39.738" v="3115" actId="255"/>
          <ac:spMkLst>
            <pc:docMk/>
            <pc:sldMk cId="1218860454" sldId="266"/>
            <ac:spMk id="16" creationId="{CE0E11C0-EBF7-3F49-B3B7-B91DE0F7FD6F}"/>
          </ac:spMkLst>
        </pc:spChg>
        <pc:picChg chg="add del mod">
          <ac:chgData name="Angeles Olvera" userId="16814d27ffbe9b35" providerId="LiveId" clId="{4449BC9A-5077-483C-885D-E43E0F7DD348}" dt="2025-02-21T22:08:39.754" v="2718" actId="478"/>
          <ac:picMkLst>
            <pc:docMk/>
            <pc:sldMk cId="1218860454" sldId="266"/>
            <ac:picMk id="2" creationId="{DC02B40E-D2EC-36BB-4559-E6D2989EECB5}"/>
          </ac:picMkLst>
        </pc:picChg>
        <pc:picChg chg="add del mod">
          <ac:chgData name="Angeles Olvera" userId="16814d27ffbe9b35" providerId="LiveId" clId="{4449BC9A-5077-483C-885D-E43E0F7DD348}" dt="2025-02-21T22:07:46.121" v="2710" actId="478"/>
          <ac:picMkLst>
            <pc:docMk/>
            <pc:sldMk cId="1218860454" sldId="266"/>
            <ac:picMk id="3" creationId="{77DDBF55-0E22-8DAB-7190-FFDFF5A710D2}"/>
          </ac:picMkLst>
        </pc:picChg>
        <pc:picChg chg="add del mod">
          <ac:chgData name="Angeles Olvera" userId="16814d27ffbe9b35" providerId="LiveId" clId="{4449BC9A-5077-483C-885D-E43E0F7DD348}" dt="2025-02-21T22:06:18.509" v="2694" actId="478"/>
          <ac:picMkLst>
            <pc:docMk/>
            <pc:sldMk cId="1218860454" sldId="266"/>
            <ac:picMk id="4" creationId="{5E027374-21FF-C5E8-4EB1-DA7C407F9421}"/>
          </ac:picMkLst>
        </pc:picChg>
        <pc:picChg chg="add del mod">
          <ac:chgData name="Angeles Olvera" userId="16814d27ffbe9b35" providerId="LiveId" clId="{4449BC9A-5077-483C-885D-E43E0F7DD348}" dt="2025-02-21T22:06:56.059" v="2700" actId="478"/>
          <ac:picMkLst>
            <pc:docMk/>
            <pc:sldMk cId="1218860454" sldId="266"/>
            <ac:picMk id="5" creationId="{0F71EC5D-8E5F-274B-760F-81EEDB601CD4}"/>
          </ac:picMkLst>
        </pc:picChg>
        <pc:picChg chg="add mod">
          <ac:chgData name="Angeles Olvera" userId="16814d27ffbe9b35" providerId="LiveId" clId="{4449BC9A-5077-483C-885D-E43E0F7DD348}" dt="2025-02-21T22:08:59.454" v="2726" actId="1076"/>
          <ac:picMkLst>
            <pc:docMk/>
            <pc:sldMk cId="1218860454" sldId="266"/>
            <ac:picMk id="9" creationId="{F69726A6-3058-6DC0-27C3-F2896C3078FF}"/>
          </ac:picMkLst>
        </pc:picChg>
        <pc:picChg chg="add mod">
          <ac:chgData name="Angeles Olvera" userId="16814d27ffbe9b35" providerId="LiveId" clId="{4449BC9A-5077-483C-885D-E43E0F7DD348}" dt="2025-02-21T22:09:03.592" v="2728" actId="1076"/>
          <ac:picMkLst>
            <pc:docMk/>
            <pc:sldMk cId="1218860454" sldId="266"/>
            <ac:picMk id="11" creationId="{E59A3AB5-BB43-EDCD-9EF9-F45028CD64FE}"/>
          </ac:picMkLst>
        </pc:picChg>
        <pc:picChg chg="add mod">
          <ac:chgData name="Angeles Olvera" userId="16814d27ffbe9b35" providerId="LiveId" clId="{4449BC9A-5077-483C-885D-E43E0F7DD348}" dt="2025-02-21T22:09:26.720" v="2731" actId="14100"/>
          <ac:picMkLst>
            <pc:docMk/>
            <pc:sldMk cId="1218860454" sldId="266"/>
            <ac:picMk id="13" creationId="{DF879315-5A56-180B-312E-C24DEBD4986B}"/>
          </ac:picMkLst>
        </pc:picChg>
        <pc:picChg chg="add mod">
          <ac:chgData name="Angeles Olvera" userId="16814d27ffbe9b35" providerId="LiveId" clId="{4449BC9A-5077-483C-885D-E43E0F7DD348}" dt="2025-02-21T22:08:57.004" v="2725" actId="1076"/>
          <ac:picMkLst>
            <pc:docMk/>
            <pc:sldMk cId="1218860454" sldId="266"/>
            <ac:picMk id="15" creationId="{26BD39AB-AA6D-D668-ED22-D778E42C611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A594D5-396F-444D-9CDA-5564A589745C}" type="datetimeFigureOut">
              <a:rPr lang="en-US" smtClean="0"/>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6E502C-E411-4F98-A2AC-D1DB467CAA2F}" type="slidenum">
              <a:rPr lang="en-US" smtClean="0"/>
              <a:t>‹#›</a:t>
            </a:fld>
            <a:endParaRPr lang="en-US"/>
          </a:p>
        </p:txBody>
      </p:sp>
    </p:spTree>
    <p:extLst>
      <p:ext uri="{BB962C8B-B14F-4D97-AF65-F5344CB8AC3E}">
        <p14:creationId xmlns:p14="http://schemas.microsoft.com/office/powerpoint/2010/main" val="117617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6E502C-E411-4F98-A2AC-D1DB467CAA2F}" type="slidenum">
              <a:rPr lang="en-US" smtClean="0"/>
              <a:t>3</a:t>
            </a:fld>
            <a:endParaRPr lang="en-US"/>
          </a:p>
        </p:txBody>
      </p:sp>
    </p:spTree>
    <p:extLst>
      <p:ext uri="{BB962C8B-B14F-4D97-AF65-F5344CB8AC3E}">
        <p14:creationId xmlns:p14="http://schemas.microsoft.com/office/powerpoint/2010/main" val="9080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FE033C2-9BED-41EC-81D5-DC3C7EFC1F7A}"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108473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033C2-9BED-41EC-81D5-DC3C7EFC1F7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199143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033C2-9BED-41EC-81D5-DC3C7EFC1F7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4140045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033C2-9BED-41EC-81D5-DC3C7EFC1F7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B590-15FA-43D7-B890-4883517CDDE2}"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00320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E033C2-9BED-41EC-81D5-DC3C7EFC1F7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1288715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E033C2-9BED-41EC-81D5-DC3C7EFC1F7A}"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1524186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FE033C2-9BED-41EC-81D5-DC3C7EFC1F7A}"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457431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033C2-9BED-41EC-81D5-DC3C7EFC1F7A}"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3090462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033C2-9BED-41EC-81D5-DC3C7EFC1F7A}"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1240142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033C2-9BED-41EC-81D5-DC3C7EFC1F7A}"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239656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FE033C2-9BED-41EC-81D5-DC3C7EFC1F7A}"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3605926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E033C2-9BED-41EC-81D5-DC3C7EFC1F7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200600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E033C2-9BED-41EC-81D5-DC3C7EFC1F7A}" type="datetimeFigureOut">
              <a:rPr lang="en-US" smtClean="0"/>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3787622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FE033C2-9BED-41EC-81D5-DC3C7EFC1F7A}"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619164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E033C2-9BED-41EC-81D5-DC3C7EFC1F7A}"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293857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E033C2-9BED-41EC-81D5-DC3C7EFC1F7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1271807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E033C2-9BED-41EC-81D5-DC3C7EFC1F7A}"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4AB590-15FA-43D7-B890-4883517CDDE2}" type="slidenum">
              <a:rPr lang="en-US" smtClean="0"/>
              <a:t>‹#›</a:t>
            </a:fld>
            <a:endParaRPr lang="en-US"/>
          </a:p>
        </p:txBody>
      </p:sp>
    </p:spTree>
    <p:extLst>
      <p:ext uri="{BB962C8B-B14F-4D97-AF65-F5344CB8AC3E}">
        <p14:creationId xmlns:p14="http://schemas.microsoft.com/office/powerpoint/2010/main" val="1065415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FE033C2-9BED-41EC-81D5-DC3C7EFC1F7A}" type="datetimeFigureOut">
              <a:rPr lang="en-US" smtClean="0"/>
              <a:t>2/21/2025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674AB590-15FA-43D7-B890-4883517CDDE2}" type="slidenum">
              <a:rPr lang="en-US" smtClean="0"/>
              <a:t>‹#›</a:t>
            </a:fld>
            <a:endParaRPr lang="en-US"/>
          </a:p>
        </p:txBody>
      </p:sp>
    </p:spTree>
    <p:extLst>
      <p:ext uri="{BB962C8B-B14F-4D97-AF65-F5344CB8AC3E}">
        <p14:creationId xmlns:p14="http://schemas.microsoft.com/office/powerpoint/2010/main" val="405862193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A6B40-41E7-1BA0-6B29-2CF9EB673495}"/>
              </a:ext>
            </a:extLst>
          </p:cNvPr>
          <p:cNvSpPr>
            <a:spLocks noGrp="1"/>
          </p:cNvSpPr>
          <p:nvPr>
            <p:ph type="ctrTitle"/>
          </p:nvPr>
        </p:nvSpPr>
        <p:spPr>
          <a:xfrm>
            <a:off x="1370693" y="973128"/>
            <a:ext cx="9440034" cy="1828801"/>
          </a:xfrm>
        </p:spPr>
        <p:txBody>
          <a:bodyPr>
            <a:normAutofit/>
          </a:bodyPr>
          <a:lstStyle/>
          <a:p>
            <a:r>
              <a:rPr lang="en-US" sz="4800" b="0" i="0" dirty="0">
                <a:solidFill>
                  <a:schemeClr val="tx1"/>
                </a:solidFill>
                <a:effectLst/>
                <a:latin typeface="Cambria Math" panose="02040503050406030204" pitchFamily="18" charset="0"/>
                <a:ea typeface="Cambria Math" panose="02040503050406030204" pitchFamily="18" charset="0"/>
              </a:rPr>
              <a:t> Big Mountain Resort Presentation</a:t>
            </a:r>
            <a:endParaRPr lang="en-US" sz="4800" dirty="0">
              <a:solidFill>
                <a:schemeClr val="tx1"/>
              </a:solidFill>
              <a:latin typeface="Cambria Math" panose="02040503050406030204" pitchFamily="18" charset="0"/>
              <a:ea typeface="Cambria Math" panose="02040503050406030204" pitchFamily="18" charset="0"/>
            </a:endParaRPr>
          </a:p>
        </p:txBody>
      </p:sp>
      <p:sp>
        <p:nvSpPr>
          <p:cNvPr id="3" name="Subtitle 2">
            <a:extLst>
              <a:ext uri="{FF2B5EF4-FFF2-40B4-BE49-F238E27FC236}">
                <a16:creationId xmlns:a16="http://schemas.microsoft.com/office/drawing/2014/main" id="{404D760A-114B-86C8-AFB9-21018DB93597}"/>
              </a:ext>
            </a:extLst>
          </p:cNvPr>
          <p:cNvSpPr>
            <a:spLocks noGrp="1"/>
          </p:cNvSpPr>
          <p:nvPr>
            <p:ph type="subTitle" idx="1"/>
          </p:nvPr>
        </p:nvSpPr>
        <p:spPr/>
        <p:txBody>
          <a:bodyPr/>
          <a:lstStyle/>
          <a:p>
            <a:r>
              <a:rPr lang="en-US" dirty="0">
                <a:latin typeface="Cambria Math" panose="02040503050406030204" pitchFamily="18" charset="0"/>
                <a:ea typeface="Cambria Math" panose="02040503050406030204" pitchFamily="18" charset="0"/>
              </a:rPr>
              <a:t>Angeles Olvera </a:t>
            </a:r>
          </a:p>
        </p:txBody>
      </p:sp>
    </p:spTree>
    <p:extLst>
      <p:ext uri="{BB962C8B-B14F-4D97-AF65-F5344CB8AC3E}">
        <p14:creationId xmlns:p14="http://schemas.microsoft.com/office/powerpoint/2010/main" val="283933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9456B-C84F-FBD3-EF66-B4AAC9889B33}"/>
              </a:ext>
            </a:extLst>
          </p:cNvPr>
          <p:cNvSpPr>
            <a:spLocks noGrp="1"/>
          </p:cNvSpPr>
          <p:nvPr>
            <p:ph type="title"/>
          </p:nvPr>
        </p:nvSpPr>
        <p:spPr/>
        <p:txBody>
          <a:bodyPr>
            <a:normAutofit/>
          </a:bodyPr>
          <a:lstStyle/>
          <a:p>
            <a:r>
              <a:rPr lang="en-US" sz="4800" dirty="0">
                <a:latin typeface="Cambria Math" panose="02040503050406030204" pitchFamily="18" charset="0"/>
                <a:ea typeface="Cambria Math" panose="02040503050406030204" pitchFamily="18" charset="0"/>
              </a:rPr>
              <a:t>Problem </a:t>
            </a:r>
          </a:p>
        </p:txBody>
      </p:sp>
      <p:sp>
        <p:nvSpPr>
          <p:cNvPr id="3" name="Content Placeholder 2">
            <a:extLst>
              <a:ext uri="{FF2B5EF4-FFF2-40B4-BE49-F238E27FC236}">
                <a16:creationId xmlns:a16="http://schemas.microsoft.com/office/drawing/2014/main" id="{56082FB7-B78C-C37F-70CB-67B377CC4788}"/>
              </a:ext>
            </a:extLst>
          </p:cNvPr>
          <p:cNvSpPr>
            <a:spLocks noGrp="1"/>
          </p:cNvSpPr>
          <p:nvPr>
            <p:ph idx="1"/>
          </p:nvPr>
        </p:nvSpPr>
        <p:spPr/>
        <p:txBody>
          <a:bodyPr>
            <a:normAutofit/>
          </a:bodyPr>
          <a:lstStyle/>
          <a:p>
            <a:pPr marL="0" marR="0" lvl="0" indent="0" algn="l" rtl="0">
              <a:lnSpc>
                <a:spcPct val="100000"/>
              </a:lnSpc>
              <a:spcBef>
                <a:spcPts val="0"/>
              </a:spcBef>
              <a:spcAft>
                <a:spcPts val="0"/>
              </a:spcAft>
              <a:buClr>
                <a:schemeClr val="tx1"/>
              </a:buClr>
              <a:buSzPts val="1400"/>
              <a:buNone/>
            </a:pPr>
            <a:r>
              <a:rPr lang="en-US" sz="1800" b="1" i="0" u="none" strike="noStrike" dirty="0">
                <a:solidFill>
                  <a:schemeClr val="tx1"/>
                </a:solidFill>
                <a:effectLst/>
                <a:latin typeface="Cambria Math" panose="02040503050406030204" pitchFamily="18" charset="0"/>
                <a:ea typeface="Cambria Math" panose="02040503050406030204" pitchFamily="18" charset="0"/>
              </a:rPr>
              <a:t>How can Big Mountain Resort implement a data-driven business strategy to better utilize its facilities, optimize ticket pricing,  reduce cost and increase profits within the next season?</a:t>
            </a:r>
            <a:endParaRPr lang="en-US" sz="1800" b="1" i="0" u="none" strike="noStrike" dirty="0">
              <a:solidFill>
                <a:schemeClr val="tx1"/>
              </a:solidFill>
              <a:effectLst/>
              <a:latin typeface="Cambria Math" panose="02040503050406030204" pitchFamily="18" charset="0"/>
              <a:ea typeface="Cambria Math" panose="02040503050406030204" pitchFamily="18" charset="0"/>
              <a:cs typeface="Arial"/>
              <a:sym typeface="Arial"/>
            </a:endParaRPr>
          </a:p>
          <a:p>
            <a:pPr marL="0" marR="0" lvl="0" indent="0" algn="l" rtl="0">
              <a:lnSpc>
                <a:spcPct val="100000"/>
              </a:lnSpc>
              <a:spcBef>
                <a:spcPts val="0"/>
              </a:spcBef>
              <a:spcAft>
                <a:spcPts val="0"/>
              </a:spcAft>
              <a:buClr>
                <a:schemeClr val="tx1"/>
              </a:buClr>
              <a:buSzPts val="1400"/>
              <a:buNone/>
            </a:pPr>
            <a:endParaRPr lang="en-US" sz="1800" dirty="0">
              <a:solidFill>
                <a:schemeClr val="tx1"/>
              </a:solidFill>
              <a:effectLst/>
              <a:latin typeface="Cambria Math" panose="02040503050406030204" pitchFamily="18" charset="0"/>
              <a:ea typeface="Cambria Math" panose="02040503050406030204" pitchFamily="18" charset="0"/>
              <a:cs typeface="Arial"/>
              <a:sym typeface="Arial"/>
            </a:endParaRPr>
          </a:p>
          <a:p>
            <a:pPr marL="0" marR="0" lvl="0" indent="0" algn="l" rtl="0">
              <a:lnSpc>
                <a:spcPct val="100000"/>
              </a:lnSpc>
              <a:spcBef>
                <a:spcPts val="0"/>
              </a:spcBef>
              <a:spcAft>
                <a:spcPts val="0"/>
              </a:spcAft>
              <a:buClr>
                <a:schemeClr val="tx1"/>
              </a:buClr>
              <a:buSzPts val="1400"/>
              <a:buNone/>
            </a:pPr>
            <a:r>
              <a:rPr lang="en-US" sz="1800" b="1" dirty="0">
                <a:solidFill>
                  <a:schemeClr val="tx1"/>
                </a:solidFill>
                <a:effectLst/>
                <a:latin typeface="Cambria Math" panose="02040503050406030204" pitchFamily="18" charset="0"/>
                <a:ea typeface="Cambria Math" panose="02040503050406030204" pitchFamily="18" charset="0"/>
                <a:cs typeface="Arial"/>
                <a:sym typeface="Arial"/>
              </a:rPr>
              <a:t>Things to consider during investigation </a:t>
            </a:r>
          </a:p>
          <a:p>
            <a:pPr lvl="1" indent="-342900">
              <a:spcBef>
                <a:spcPts val="0"/>
              </a:spcBef>
              <a:spcAft>
                <a:spcPts val="0"/>
              </a:spcAft>
              <a:buClr>
                <a:schemeClr val="tx1"/>
              </a:buClr>
              <a:buSzPts val="1400"/>
              <a:buFont typeface="Arial" panose="020B0604020202020204" pitchFamily="34" charset="0"/>
              <a:buChar char="•"/>
            </a:pPr>
            <a:r>
              <a:rPr lang="en-US" sz="1600" b="0" i="0" u="none" strike="noStrike" dirty="0">
                <a:solidFill>
                  <a:schemeClr val="tx1"/>
                </a:solidFill>
                <a:effectLst/>
                <a:latin typeface="Cambria Math" panose="02040503050406030204" pitchFamily="18" charset="0"/>
                <a:ea typeface="Cambria Math" panose="02040503050406030204" pitchFamily="18" charset="0"/>
              </a:rPr>
              <a:t>Theres 105 trails </a:t>
            </a:r>
          </a:p>
          <a:p>
            <a:pPr lvl="1" indent="-342900">
              <a:spcBef>
                <a:spcPts val="0"/>
              </a:spcBef>
              <a:spcAft>
                <a:spcPts val="0"/>
              </a:spcAft>
              <a:buClr>
                <a:schemeClr val="tx1"/>
              </a:buClr>
              <a:buSzPts val="1400"/>
              <a:buFont typeface="Arial" panose="020B0604020202020204" pitchFamily="34" charset="0"/>
              <a:buChar char="•"/>
            </a:pPr>
            <a:r>
              <a:rPr lang="en-US" sz="1600" b="0" i="0" u="none" strike="noStrike" dirty="0">
                <a:solidFill>
                  <a:schemeClr val="tx1"/>
                </a:solidFill>
                <a:effectLst/>
                <a:latin typeface="Cambria Math" panose="02040503050406030204" pitchFamily="18" charset="0"/>
                <a:ea typeface="Cambria Math" panose="02040503050406030204" pitchFamily="18" charset="0"/>
              </a:rPr>
              <a:t>Average of 350,000 visitors per season </a:t>
            </a:r>
          </a:p>
          <a:p>
            <a:pPr lvl="1" indent="-342900">
              <a:spcBef>
                <a:spcPts val="0"/>
              </a:spcBef>
              <a:spcAft>
                <a:spcPts val="0"/>
              </a:spcAft>
              <a:buClr>
                <a:schemeClr val="tx1"/>
              </a:buClr>
              <a:buSzPts val="1400"/>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The new chair lift added this season cost $1,540,000</a:t>
            </a:r>
            <a:endParaRPr lang="en-US" sz="1600" dirty="0">
              <a:solidFill>
                <a:schemeClr val="tx1"/>
              </a:solidFill>
              <a:effectLst/>
              <a:latin typeface="Cambria Math" panose="02040503050406030204" pitchFamily="18" charset="0"/>
              <a:ea typeface="Cambria Math" panose="02040503050406030204" pitchFamily="18" charset="0"/>
            </a:endParaRPr>
          </a:p>
          <a:p>
            <a:pPr lvl="1" indent="-342900">
              <a:spcBef>
                <a:spcPts val="0"/>
              </a:spcBef>
              <a:spcAft>
                <a:spcPts val="0"/>
              </a:spcAft>
              <a:buClr>
                <a:schemeClr val="tx1"/>
              </a:buClr>
              <a:buSzPts val="1400"/>
              <a:buFont typeface="Arial" panose="020B0604020202020204" pitchFamily="34" charset="0"/>
              <a:buChar char="•"/>
            </a:pPr>
            <a:endParaRPr lang="en-US" sz="1600" dirty="0">
              <a:solidFill>
                <a:schemeClr val="tx1"/>
              </a:solidFill>
              <a:effectLst/>
              <a:latin typeface="Cambria Math" panose="02040503050406030204" pitchFamily="18" charset="0"/>
              <a:ea typeface="Cambria Math" panose="02040503050406030204" pitchFamily="18" charset="0"/>
            </a:endParaRPr>
          </a:p>
          <a:p>
            <a:pPr marL="0" indent="0">
              <a:spcBef>
                <a:spcPts val="0"/>
              </a:spcBef>
              <a:spcAft>
                <a:spcPts val="0"/>
              </a:spcAft>
              <a:buClr>
                <a:schemeClr val="tx1"/>
              </a:buClr>
              <a:buSzPts val="1400"/>
              <a:buNone/>
            </a:pPr>
            <a:r>
              <a:rPr lang="en-US" sz="1800" b="1" dirty="0">
                <a:solidFill>
                  <a:schemeClr val="tx1"/>
                </a:solidFill>
                <a:effectLst/>
                <a:latin typeface="Cambria Math" panose="02040503050406030204" pitchFamily="18" charset="0"/>
                <a:ea typeface="Cambria Math" panose="02040503050406030204" pitchFamily="18" charset="0"/>
              </a:rPr>
              <a:t>Criteria for success: Increase the ticket size, but what amount is reasonable ? What will the increase be based on?</a:t>
            </a:r>
          </a:p>
          <a:p>
            <a:pPr marL="662850" lvl="1" indent="-285750">
              <a:spcBef>
                <a:spcPts val="0"/>
              </a:spcBef>
              <a:spcAft>
                <a:spcPts val="0"/>
              </a:spcAft>
              <a:buClr>
                <a:schemeClr val="tx1"/>
              </a:buClr>
              <a:buSzPts val="1400"/>
              <a:buFont typeface="Arial" panose="020B0604020202020204" pitchFamily="34" charset="0"/>
              <a:buChar char="•"/>
            </a:pPr>
            <a:r>
              <a:rPr lang="en-US" sz="1600" dirty="0">
                <a:solidFill>
                  <a:schemeClr val="tx1"/>
                </a:solidFill>
                <a:effectLst/>
                <a:latin typeface="Cambria Math" panose="02040503050406030204" pitchFamily="18" charset="0"/>
                <a:ea typeface="Cambria Math" panose="02040503050406030204" pitchFamily="18" charset="0"/>
              </a:rPr>
              <a:t>Focus on  park features  and park prices compared to other resorts in the country .</a:t>
            </a:r>
          </a:p>
          <a:p>
            <a:pPr marL="662850" lvl="1" indent="-285750">
              <a:spcBef>
                <a:spcPts val="0"/>
              </a:spcBef>
              <a:spcAft>
                <a:spcPts val="0"/>
              </a:spcAft>
              <a:buClr>
                <a:schemeClr val="tx1"/>
              </a:buClr>
              <a:buSzPts val="1400"/>
              <a:buFont typeface="Arial" panose="020B0604020202020204" pitchFamily="34" charset="0"/>
              <a:buChar char="•"/>
            </a:pPr>
            <a:r>
              <a:rPr lang="en-US" sz="1600" dirty="0">
                <a:solidFill>
                  <a:schemeClr val="tx1"/>
                </a:solidFill>
                <a:effectLst/>
                <a:latin typeface="Cambria Math" panose="02040503050406030204" pitchFamily="18" charset="0"/>
                <a:ea typeface="Cambria Math" panose="02040503050406030204" pitchFamily="18" charset="0"/>
              </a:rPr>
              <a:t>Features like long runs,  chair lifts, vertical drop, summit elevation, base elevation and  skiable terrain . </a:t>
            </a:r>
          </a:p>
          <a:p>
            <a:pPr marL="662850" lvl="1" indent="-285750">
              <a:spcBef>
                <a:spcPts val="0"/>
              </a:spcBef>
              <a:spcAft>
                <a:spcPts val="0"/>
              </a:spcAft>
              <a:buClr>
                <a:schemeClr val="tx1"/>
              </a:buClr>
              <a:buSzPts val="1400"/>
              <a:buFont typeface="Arial" panose="020B0604020202020204" pitchFamily="34" charset="0"/>
              <a:buChar char="•"/>
            </a:pPr>
            <a:r>
              <a:rPr lang="en-US" sz="1600" dirty="0">
                <a:solidFill>
                  <a:schemeClr val="tx1"/>
                </a:solidFill>
                <a:effectLst/>
                <a:latin typeface="Cambria Math" panose="02040503050406030204" pitchFamily="18" charset="0"/>
                <a:ea typeface="Cambria Math" panose="02040503050406030204" pitchFamily="18" charset="0"/>
              </a:rPr>
              <a:t>Prices like single day ticket prices and weekend ticket prices. </a:t>
            </a:r>
          </a:p>
          <a:p>
            <a:pPr marL="0" indent="0">
              <a:spcBef>
                <a:spcPts val="0"/>
              </a:spcBef>
              <a:spcAft>
                <a:spcPts val="0"/>
              </a:spcAft>
              <a:buClr>
                <a:schemeClr val="tx1"/>
              </a:buClr>
              <a:buSzPts val="1400"/>
              <a:buNone/>
            </a:pPr>
            <a:endParaRPr lang="en-US" sz="1600" dirty="0">
              <a:solidFill>
                <a:schemeClr val="tx1"/>
              </a:solidFill>
              <a:effectLst/>
              <a:latin typeface="Cambria Math" panose="02040503050406030204" pitchFamily="18" charset="0"/>
              <a:ea typeface="Cambria Math" panose="02040503050406030204" pitchFamily="18" charset="0"/>
            </a:endParaRPr>
          </a:p>
          <a:p>
            <a:pPr marL="0" indent="0">
              <a:spcBef>
                <a:spcPts val="0"/>
              </a:spcBef>
              <a:spcAft>
                <a:spcPts val="0"/>
              </a:spcAft>
              <a:buClr>
                <a:schemeClr val="tx1"/>
              </a:buClr>
              <a:buSzPts val="1400"/>
              <a:buNone/>
            </a:pPr>
            <a:endParaRPr lang="en-US" sz="1600" dirty="0">
              <a:solidFill>
                <a:schemeClr val="tx1"/>
              </a:solidFill>
              <a:effectLst/>
              <a:latin typeface="Cambria Math" panose="02040503050406030204" pitchFamily="18" charset="0"/>
              <a:ea typeface="Cambria Math" panose="02040503050406030204" pitchFamily="18" charset="0"/>
            </a:endParaRPr>
          </a:p>
          <a:p>
            <a:pPr marL="0" indent="0">
              <a:spcBef>
                <a:spcPts val="0"/>
              </a:spcBef>
              <a:spcAft>
                <a:spcPts val="0"/>
              </a:spcAft>
              <a:buClr>
                <a:schemeClr val="tx1"/>
              </a:buClr>
              <a:buSzPts val="1400"/>
              <a:buNone/>
            </a:pPr>
            <a:endParaRPr lang="en-US" sz="1800" dirty="0">
              <a:solidFill>
                <a:schemeClr val="tx1"/>
              </a:solidFill>
              <a:effectLst/>
              <a:latin typeface="Cambria Math" panose="02040503050406030204" pitchFamily="18" charset="0"/>
              <a:ea typeface="Cambria Math" panose="02040503050406030204" pitchFamily="18" charset="0"/>
            </a:endParaRPr>
          </a:p>
          <a:p>
            <a:pPr marL="0" indent="0">
              <a:spcBef>
                <a:spcPts val="0"/>
              </a:spcBef>
              <a:spcAft>
                <a:spcPts val="0"/>
              </a:spcAft>
              <a:buClr>
                <a:schemeClr val="tx1"/>
              </a:buClr>
              <a:buSzPts val="1400"/>
              <a:buNone/>
            </a:pPr>
            <a:endParaRPr lang="en-US" sz="1800" dirty="0">
              <a:solidFill>
                <a:schemeClr val="tx1"/>
              </a:solidFill>
              <a:effectLst/>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94888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C4A77-3C0C-9147-4D78-3AADC6C9C89F}"/>
              </a:ext>
            </a:extLst>
          </p:cNvPr>
          <p:cNvSpPr txBox="1"/>
          <p:nvPr/>
        </p:nvSpPr>
        <p:spPr>
          <a:xfrm>
            <a:off x="442452" y="560439"/>
            <a:ext cx="11090787" cy="3539430"/>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Constrains considered before investigation .</a:t>
            </a:r>
          </a:p>
          <a:p>
            <a:pPr marL="742950" lvl="1"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Investigation suggests we can't increase ticket price. </a:t>
            </a:r>
          </a:p>
          <a:p>
            <a:pPr marL="742950" lvl="1" indent="-285750">
              <a:buFont typeface="Arial" panose="020B0604020202020204" pitchFamily="34" charset="0"/>
              <a:buChar char="•"/>
            </a:pPr>
            <a:r>
              <a:rPr lang="en-US" dirty="0">
                <a:latin typeface="Cambria Math" panose="02040503050406030204" pitchFamily="18" charset="0"/>
                <a:ea typeface="Cambria Math" panose="02040503050406030204" pitchFamily="18" charset="0"/>
              </a:rPr>
              <a:t>Customers will not be happy of  price increase. 	</a:t>
            </a:r>
          </a:p>
          <a:p>
            <a:pPr lvl="1"/>
            <a:endParaRPr lang="en-US" dirty="0">
              <a:latin typeface="Cambria Math" panose="02040503050406030204" pitchFamily="18" charset="0"/>
              <a:ea typeface="Cambria Math" panose="02040503050406030204" pitchFamily="18" charset="0"/>
            </a:endParaRPr>
          </a:p>
          <a:p>
            <a:pPr lvl="1"/>
            <a:endParaRPr lang="en-US" dirty="0">
              <a:latin typeface="Cambria Math" panose="02040503050406030204" pitchFamily="18" charset="0"/>
              <a:ea typeface="Cambria Math" panose="02040503050406030204" pitchFamily="18" charset="0"/>
            </a:endParaRPr>
          </a:p>
          <a:p>
            <a:r>
              <a:rPr lang="en-US" b="1" dirty="0">
                <a:latin typeface="Cambria Math" panose="02040503050406030204" pitchFamily="18" charset="0"/>
                <a:ea typeface="Cambria Math" panose="02040503050406030204" pitchFamily="18" charset="0"/>
              </a:rPr>
              <a:t>Stakeholder participants in analysis </a:t>
            </a:r>
          </a:p>
          <a:p>
            <a:pPr marL="742950" lvl="1" indent="-285750">
              <a:buFont typeface="Arial" panose="020B0604020202020204" pitchFamily="34" charset="0"/>
              <a:buChar char="•"/>
            </a:pPr>
            <a:r>
              <a:rPr lang="en-AU" sz="1600" b="1" i="0" u="none" strike="noStrike" cap="none" dirty="0">
                <a:latin typeface="Cambria Math" panose="02040503050406030204" pitchFamily="18" charset="0"/>
                <a:ea typeface="Cambria Math" panose="02040503050406030204" pitchFamily="18" charset="0"/>
                <a:cs typeface="Arial"/>
                <a:sym typeface="Arial"/>
              </a:rPr>
              <a:t> </a:t>
            </a:r>
            <a:r>
              <a:rPr lang="en-US" sz="1600" b="0" i="0" u="none" strike="noStrike" dirty="0">
                <a:effectLst/>
                <a:latin typeface="Cambria Math" panose="02040503050406030204" pitchFamily="18" charset="0"/>
                <a:ea typeface="Cambria Math" panose="02040503050406030204" pitchFamily="18" charset="0"/>
              </a:rPr>
              <a:t>Jimmy Blackburn - Director of Operations</a:t>
            </a:r>
            <a:endParaRPr lang="en-US" sz="1600" b="0" dirty="0">
              <a:effectLst/>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r>
              <a:rPr lang="en-US" sz="1600" b="0" i="0" u="none" strike="noStrike" dirty="0">
                <a:effectLst/>
                <a:latin typeface="Cambria Math" panose="02040503050406030204" pitchFamily="18" charset="0"/>
                <a:ea typeface="Cambria Math" panose="02040503050406030204" pitchFamily="18" charset="0"/>
              </a:rPr>
              <a:t>Alesha Eisen - Database Manager (provided data for analysis)</a:t>
            </a:r>
          </a:p>
          <a:p>
            <a:pPr lvl="1"/>
            <a:endParaRPr lang="en-US" sz="1600" dirty="0">
              <a:latin typeface="Cambria Math" panose="02040503050406030204" pitchFamily="18" charset="0"/>
              <a:ea typeface="Cambria Math" panose="02040503050406030204" pitchFamily="18" charset="0"/>
            </a:endParaRPr>
          </a:p>
          <a:p>
            <a:pPr lvl="1"/>
            <a:endParaRPr lang="en-US" sz="1600" dirty="0">
              <a:latin typeface="Cambria Math" panose="02040503050406030204" pitchFamily="18" charset="0"/>
              <a:ea typeface="Cambria Math" panose="02040503050406030204" pitchFamily="18" charset="0"/>
            </a:endParaRPr>
          </a:p>
          <a:p>
            <a:r>
              <a:rPr lang="en-US" b="1" dirty="0">
                <a:effectLst/>
                <a:latin typeface="Cambria Math" panose="02040503050406030204" pitchFamily="18" charset="0"/>
                <a:ea typeface="Cambria Math" panose="02040503050406030204" pitchFamily="18" charset="0"/>
              </a:rPr>
              <a:t>Data</a:t>
            </a:r>
            <a:r>
              <a:rPr lang="en-US" sz="1600" b="0" dirty="0">
                <a:effectLst/>
                <a:latin typeface="Cambria Math" panose="02040503050406030204" pitchFamily="18" charset="0"/>
                <a:ea typeface="Cambria Math" panose="02040503050406030204" pitchFamily="18" charset="0"/>
              </a:rPr>
              <a:t> </a:t>
            </a:r>
          </a:p>
          <a:p>
            <a:pPr marL="742950" lvl="1" indent="-285750">
              <a:buFont typeface="Arial" panose="020B0604020202020204" pitchFamily="34" charset="0"/>
              <a:buChar char="•"/>
            </a:pPr>
            <a:r>
              <a:rPr lang="en-AU" sz="1600" b="1" i="0" u="none" strike="noStrike" cap="none" dirty="0">
                <a:latin typeface="Cambria Math" panose="02040503050406030204" pitchFamily="18" charset="0"/>
                <a:ea typeface="Cambria Math" panose="02040503050406030204" pitchFamily="18" charset="0"/>
                <a:cs typeface="Arial"/>
                <a:sym typeface="Arial"/>
              </a:rPr>
              <a:t> </a:t>
            </a:r>
            <a:r>
              <a:rPr lang="en-US" sz="1600" cap="none" dirty="0">
                <a:latin typeface="Cambria Math" panose="02040503050406030204" pitchFamily="18" charset="0"/>
                <a:ea typeface="Cambria Math" panose="02040503050406030204" pitchFamily="18" charset="0"/>
                <a:cs typeface="Arial"/>
                <a:sym typeface="Arial"/>
              </a:rPr>
              <a:t>S</a:t>
            </a:r>
            <a:r>
              <a:rPr lang="en-US" sz="1600" b="0" i="0" u="none" strike="noStrike" dirty="0">
                <a:effectLst/>
                <a:latin typeface="Cambria Math" panose="02040503050406030204" pitchFamily="18" charset="0"/>
                <a:ea typeface="Cambria Math" panose="02040503050406030204" pitchFamily="18" charset="0"/>
              </a:rPr>
              <a:t>ingle CSV file containing information from 330 resorts in the country.</a:t>
            </a:r>
            <a:endParaRPr lang="en-US" sz="1600" b="0" dirty="0">
              <a:effectLst/>
              <a:latin typeface="Cambria Math" panose="02040503050406030204" pitchFamily="18" charset="0"/>
              <a:ea typeface="Cambria Math" panose="02040503050406030204" pitchFamily="18" charset="0"/>
            </a:endParaRPr>
          </a:p>
          <a:p>
            <a:pPr>
              <a:buClr>
                <a:schemeClr val="tx1"/>
              </a:buClr>
            </a:pPr>
            <a:endParaRPr lang="en-US" dirty="0"/>
          </a:p>
        </p:txBody>
      </p:sp>
    </p:spTree>
    <p:extLst>
      <p:ext uri="{BB962C8B-B14F-4D97-AF65-F5344CB8AC3E}">
        <p14:creationId xmlns:p14="http://schemas.microsoft.com/office/powerpoint/2010/main" val="179235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 name="Rectangle 1043">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9376DB-E59C-A067-052D-537A5E768F8D}"/>
              </a:ext>
            </a:extLst>
          </p:cNvPr>
          <p:cNvSpPr>
            <a:spLocks noGrp="1"/>
          </p:cNvSpPr>
          <p:nvPr>
            <p:ph type="title"/>
          </p:nvPr>
        </p:nvSpPr>
        <p:spPr>
          <a:xfrm>
            <a:off x="601072" y="604097"/>
            <a:ext cx="3078749" cy="970450"/>
          </a:xfrm>
        </p:spPr>
        <p:txBody>
          <a:bodyPr vert="horz" lIns="91440" tIns="45720" rIns="91440" bIns="45720" rtlCol="0" anchor="b">
            <a:normAutofit/>
          </a:bodyPr>
          <a:lstStyle/>
          <a:p>
            <a:pPr algn="l"/>
            <a:r>
              <a:rPr lang="en-US" sz="2800" b="0" i="0" dirty="0">
                <a:ln>
                  <a:solidFill>
                    <a:srgbClr val="404040">
                      <a:alpha val="10000"/>
                    </a:srgbClr>
                  </a:solidFill>
                </a:ln>
                <a:solidFill>
                  <a:srgbClr val="DADADA"/>
                </a:solidFill>
                <a:latin typeface="Cambria Math" panose="02040503050406030204" pitchFamily="18" charset="0"/>
                <a:ea typeface="Cambria Math" panose="02040503050406030204" pitchFamily="18" charset="0"/>
              </a:rPr>
              <a:t>Recommendation and key findings </a:t>
            </a:r>
            <a:endParaRPr lang="en-US" sz="2800" dirty="0">
              <a:ln>
                <a:solidFill>
                  <a:srgbClr val="404040">
                    <a:alpha val="10000"/>
                  </a:srgbClr>
                </a:solidFill>
              </a:ln>
              <a:solidFill>
                <a:srgbClr val="DADADA"/>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C1D7FE7A-0A3A-695D-E016-DD37A0E9D2F5}"/>
              </a:ext>
            </a:extLst>
          </p:cNvPr>
          <p:cNvSpPr>
            <a:spLocks noGrp="1"/>
          </p:cNvSpPr>
          <p:nvPr>
            <p:ph sz="half" idx="1"/>
          </p:nvPr>
        </p:nvSpPr>
        <p:spPr>
          <a:xfrm>
            <a:off x="400715" y="1732619"/>
            <a:ext cx="3078749" cy="4482084"/>
          </a:xfrm>
        </p:spPr>
        <p:txBody>
          <a:bodyPr vert="horz" lIns="91440" tIns="45720" rIns="91440" bIns="45720" rtlCol="0" anchor="t">
            <a:normAutofit/>
          </a:bodyPr>
          <a:lstStyle/>
          <a:p>
            <a:pPr>
              <a:buFont typeface="Wingdings 2" charset="2"/>
              <a:buChar char="•"/>
            </a:pPr>
            <a:r>
              <a:rPr lang="en-US" sz="1600" dirty="0">
                <a:ln>
                  <a:solidFill>
                    <a:srgbClr val="404040">
                      <a:alpha val="10000"/>
                    </a:srgbClr>
                  </a:solidFill>
                </a:ln>
                <a:solidFill>
                  <a:schemeClr val="bg1"/>
                </a:solidFill>
                <a:latin typeface="Cambria Math" panose="02040503050406030204" pitchFamily="18" charset="0"/>
                <a:ea typeface="Cambria Math" panose="02040503050406030204" pitchFamily="18" charset="0"/>
              </a:rPr>
              <a:t>Big Mountain resort is not  in the high end of weekend ticket prices for resorts in the country. </a:t>
            </a:r>
          </a:p>
          <a:p>
            <a:pPr>
              <a:buFont typeface="Wingdings 2" charset="2"/>
              <a:buChar char="•"/>
            </a:pPr>
            <a:r>
              <a:rPr lang="en-US" sz="1600" dirty="0">
                <a:ln>
                  <a:solidFill>
                    <a:srgbClr val="404040">
                      <a:alpha val="10000"/>
                    </a:srgbClr>
                  </a:solidFill>
                </a:ln>
                <a:solidFill>
                  <a:schemeClr val="bg1"/>
                </a:solidFill>
                <a:latin typeface="Cambria Math" panose="02040503050406030204" pitchFamily="18" charset="0"/>
                <a:ea typeface="Cambria Math" panose="02040503050406030204" pitchFamily="18" charset="0"/>
              </a:rPr>
              <a:t>After analysis was completed, ticket price can increase anywhere from </a:t>
            </a:r>
            <a:r>
              <a:rPr lang="en-US" sz="1600" b="0" i="0" u="none" strike="noStrike" dirty="0">
                <a:ln>
                  <a:solidFill>
                    <a:srgbClr val="404040">
                      <a:alpha val="10000"/>
                    </a:srgbClr>
                  </a:solidFill>
                </a:ln>
                <a:solidFill>
                  <a:schemeClr val="bg1"/>
                </a:solidFill>
                <a:latin typeface="Cambria Math" panose="02040503050406030204" pitchFamily="18" charset="0"/>
                <a:ea typeface="Cambria Math" panose="02040503050406030204" pitchFamily="18" charset="0"/>
              </a:rPr>
              <a:t>$87.60 to $108.32 from its original price $81.00</a:t>
            </a:r>
          </a:p>
        </p:txBody>
      </p:sp>
      <p:pic>
        <p:nvPicPr>
          <p:cNvPr id="1028" name="Picture 4">
            <a:extLst>
              <a:ext uri="{FF2B5EF4-FFF2-40B4-BE49-F238E27FC236}">
                <a16:creationId xmlns:a16="http://schemas.microsoft.com/office/drawing/2014/main" id="{CB303449-E2B5-0706-6C57-10285D77F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0179" y="1160874"/>
            <a:ext cx="8125422" cy="3848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8239086"/>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BEAA8F-643B-F19B-8D1A-3CD4418F1CAB}"/>
              </a:ext>
            </a:extLst>
          </p:cNvPr>
          <p:cNvSpPr>
            <a:spLocks noGrp="1"/>
          </p:cNvSpPr>
          <p:nvPr>
            <p:ph type="title"/>
          </p:nvPr>
        </p:nvSpPr>
        <p:spPr>
          <a:xfrm>
            <a:off x="556450" y="556937"/>
            <a:ext cx="3078749" cy="970450"/>
          </a:xfrm>
        </p:spPr>
        <p:txBody>
          <a:bodyPr vert="horz" lIns="91440" tIns="45720" rIns="91440" bIns="45720" rtlCol="0" anchor="b">
            <a:normAutofit/>
          </a:bodyPr>
          <a:lstStyle/>
          <a:p>
            <a:pPr algn="l"/>
            <a:r>
              <a:rPr lang="en-US" sz="2800" b="0" i="0" dirty="0">
                <a:ln>
                  <a:solidFill>
                    <a:srgbClr val="404040">
                      <a:alpha val="10000"/>
                    </a:srgbClr>
                  </a:solidFill>
                </a:ln>
                <a:solidFill>
                  <a:srgbClr val="DADADA"/>
                </a:solidFill>
                <a:latin typeface="Cambria Math" panose="02040503050406030204" pitchFamily="18" charset="0"/>
                <a:ea typeface="Cambria Math" panose="02040503050406030204" pitchFamily="18" charset="0"/>
              </a:rPr>
              <a:t>Modeling results and analysis</a:t>
            </a:r>
            <a:endParaRPr lang="en-US" sz="2800" dirty="0">
              <a:ln>
                <a:solidFill>
                  <a:srgbClr val="404040">
                    <a:alpha val="10000"/>
                  </a:srgbClr>
                </a:solidFill>
              </a:ln>
              <a:solidFill>
                <a:srgbClr val="DADADA"/>
              </a:solidFill>
              <a:latin typeface="Cambria Math" panose="02040503050406030204" pitchFamily="18" charset="0"/>
              <a:ea typeface="Cambria Math" panose="02040503050406030204" pitchFamily="18" charset="0"/>
            </a:endParaRPr>
          </a:p>
        </p:txBody>
      </p:sp>
      <p:sp>
        <p:nvSpPr>
          <p:cNvPr id="3" name="Content Placeholder 2">
            <a:extLst>
              <a:ext uri="{FF2B5EF4-FFF2-40B4-BE49-F238E27FC236}">
                <a16:creationId xmlns:a16="http://schemas.microsoft.com/office/drawing/2014/main" id="{EC847CBE-0EA8-BA91-E84B-0CF880732B74}"/>
              </a:ext>
            </a:extLst>
          </p:cNvPr>
          <p:cNvSpPr>
            <a:spLocks noGrp="1"/>
          </p:cNvSpPr>
          <p:nvPr>
            <p:ph sz="half" idx="1"/>
          </p:nvPr>
        </p:nvSpPr>
        <p:spPr>
          <a:xfrm>
            <a:off x="556450" y="1732449"/>
            <a:ext cx="3078749" cy="4482084"/>
          </a:xfrm>
        </p:spPr>
        <p:txBody>
          <a:bodyPr vert="horz" lIns="91440" tIns="45720" rIns="91440" bIns="45720" rtlCol="0" anchor="t">
            <a:normAutofit/>
          </a:bodyPr>
          <a:lstStyle/>
          <a:p>
            <a:pPr>
              <a:lnSpc>
                <a:spcPct val="90000"/>
              </a:lnSpc>
              <a:buClr>
                <a:schemeClr val="bg1"/>
              </a:buClr>
              <a:buFont typeface="Arial" panose="020B0604020202020204" pitchFamily="34" charset="0"/>
              <a:buChar char="•"/>
            </a:pPr>
            <a:r>
              <a:rPr lang="en-US" sz="1400" dirty="0">
                <a:ln>
                  <a:solidFill>
                    <a:srgbClr val="404040">
                      <a:alpha val="10000"/>
                    </a:srgbClr>
                  </a:solidFill>
                </a:ln>
                <a:solidFill>
                  <a:schemeClr val="bg1"/>
                </a:solidFill>
                <a:latin typeface="Cambria Math" panose="02040503050406030204" pitchFamily="18" charset="0"/>
                <a:ea typeface="Cambria Math" panose="02040503050406030204" pitchFamily="18" charset="0"/>
              </a:rPr>
              <a:t>To predict the new ticket price, I used a method called the Random Forest model. Think of it like asking several experts for their opinions and then combining their responses to get the best possible answer</a:t>
            </a:r>
          </a:p>
          <a:p>
            <a:pPr>
              <a:lnSpc>
                <a:spcPct val="90000"/>
              </a:lnSpc>
              <a:buClr>
                <a:schemeClr val="bg1"/>
              </a:buClr>
              <a:buFont typeface="Arial" panose="020B0604020202020204" pitchFamily="34" charset="0"/>
              <a:buChar char="•"/>
            </a:pPr>
            <a:r>
              <a:rPr lang="en-US" sz="1400" dirty="0">
                <a:solidFill>
                  <a:schemeClr val="bg1"/>
                </a:solidFill>
                <a:latin typeface="Cambria Math" panose="02040503050406030204" pitchFamily="18" charset="0"/>
                <a:ea typeface="Cambria Math" panose="02040503050406030204" pitchFamily="18" charset="0"/>
              </a:rPr>
              <a:t>I measured the accuracy of this model using two evaluation methods: cross-validation and Mean Absolute Error (MAE). Cross-validation tested the data in five different forms to see how the model performed each time. MAE is like checking how far off our predictions were from the actual results on average, with a lower MAE indicating more accurate predictions.</a:t>
            </a:r>
            <a:endParaRPr lang="en-US" sz="1400" dirty="0">
              <a:ln>
                <a:solidFill>
                  <a:srgbClr val="404040">
                    <a:alpha val="10000"/>
                  </a:srgbClr>
                </a:solidFill>
              </a:ln>
              <a:solidFill>
                <a:schemeClr val="bg1"/>
              </a:solidFill>
              <a:latin typeface="Cambria Math" panose="02040503050406030204" pitchFamily="18" charset="0"/>
              <a:ea typeface="Cambria Math" panose="02040503050406030204" pitchFamily="18" charset="0"/>
            </a:endParaRPr>
          </a:p>
        </p:txBody>
      </p:sp>
      <p:pic>
        <p:nvPicPr>
          <p:cNvPr id="2050" name="Picture 2">
            <a:extLst>
              <a:ext uri="{FF2B5EF4-FFF2-40B4-BE49-F238E27FC236}">
                <a16:creationId xmlns:a16="http://schemas.microsoft.com/office/drawing/2014/main" id="{1125B0B5-C574-1A37-9550-B93BE135292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2010" t="50963" r="28861" b="-45143"/>
          <a:stretch/>
        </p:blipFill>
        <p:spPr bwMode="auto">
          <a:xfrm>
            <a:off x="4296005" y="1732449"/>
            <a:ext cx="7339545" cy="528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10212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FA24FD8-58E2-DCA5-695A-853989BE5B4E}"/>
              </a:ext>
            </a:extLst>
          </p:cNvPr>
          <p:cNvPicPr>
            <a:picLocks noChangeAspect="1"/>
          </p:cNvPicPr>
          <p:nvPr/>
        </p:nvPicPr>
        <p:blipFill>
          <a:blip r:embed="rId3"/>
          <a:srcRect t="16094" b="2384"/>
          <a:stretch/>
        </p:blipFill>
        <p:spPr>
          <a:xfrm>
            <a:off x="238759" y="0"/>
            <a:ext cx="11714481" cy="6589386"/>
          </a:xfrm>
          <a:prstGeom prst="rect">
            <a:avLst/>
          </a:prstGeom>
        </p:spPr>
      </p:pic>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6748093" y="1371604"/>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C3AFCB3-2A9F-986B-19EC-BE5FB5DB44DD}"/>
              </a:ext>
            </a:extLst>
          </p:cNvPr>
          <p:cNvSpPr>
            <a:spLocks noGrp="1"/>
          </p:cNvSpPr>
          <p:nvPr>
            <p:ph type="title"/>
          </p:nvPr>
        </p:nvSpPr>
        <p:spPr>
          <a:xfrm>
            <a:off x="7780424" y="982003"/>
            <a:ext cx="3596420" cy="613833"/>
          </a:xfrm>
        </p:spPr>
        <p:txBody>
          <a:bodyPr anchor="b">
            <a:normAutofit/>
          </a:bodyPr>
          <a:lstStyle/>
          <a:p>
            <a:pPr algn="l"/>
            <a:r>
              <a:rPr lang="en-US" sz="2400" dirty="0">
                <a:latin typeface="Cambria Math" panose="02040503050406030204" pitchFamily="18" charset="0"/>
                <a:ea typeface="Cambria Math" panose="02040503050406030204" pitchFamily="18" charset="0"/>
              </a:rPr>
              <a:t>Best Features </a:t>
            </a:r>
          </a:p>
        </p:txBody>
      </p:sp>
      <p:sp>
        <p:nvSpPr>
          <p:cNvPr id="9" name="Content Placeholder 8">
            <a:extLst>
              <a:ext uri="{FF2B5EF4-FFF2-40B4-BE49-F238E27FC236}">
                <a16:creationId xmlns:a16="http://schemas.microsoft.com/office/drawing/2014/main" id="{8E8C26E7-4FE3-6C05-AE35-3380E902C202}"/>
              </a:ext>
            </a:extLst>
          </p:cNvPr>
          <p:cNvSpPr>
            <a:spLocks noGrp="1"/>
          </p:cNvSpPr>
          <p:nvPr>
            <p:ph idx="1"/>
          </p:nvPr>
        </p:nvSpPr>
        <p:spPr>
          <a:xfrm>
            <a:off x="7780424" y="1968238"/>
            <a:ext cx="3531684" cy="3679189"/>
          </a:xfrm>
        </p:spPr>
        <p:txBody>
          <a:bodyPr anchor="t">
            <a:noAutofit/>
          </a:bodyPr>
          <a:lstStyle/>
          <a:p>
            <a:pPr>
              <a:buClr>
                <a:schemeClr val="tx1"/>
              </a:buClr>
              <a:buFont typeface="Arial" panose="020B0604020202020204" pitchFamily="34" charset="0"/>
              <a:buChar char="•"/>
            </a:pPr>
            <a:r>
              <a:rPr lang="en-US" sz="1600" dirty="0">
                <a:solidFill>
                  <a:schemeClr val="tx1"/>
                </a:solidFill>
                <a:latin typeface="Cambria Math" panose="02040503050406030204" pitchFamily="18" charset="0"/>
                <a:ea typeface="Cambria Math" panose="02040503050406030204" pitchFamily="18" charset="0"/>
              </a:rPr>
              <a:t>One of the key functions of the Random Forest model is identifying the most important features in the data to accurately predict price increases.</a:t>
            </a:r>
          </a:p>
          <a:p>
            <a:pPr>
              <a:buClr>
                <a:schemeClr val="tx1"/>
              </a:buClr>
              <a:buFont typeface="Arial" panose="020B0604020202020204" pitchFamily="34" charset="0"/>
              <a:buChar char="•"/>
            </a:pPr>
            <a:r>
              <a:rPr lang="en-US" sz="1600" dirty="0">
                <a:solidFill>
                  <a:schemeClr val="tx1"/>
                </a:solidFill>
                <a:latin typeface="Cambria Math" panose="02040503050406030204" pitchFamily="18" charset="0"/>
                <a:ea typeface="Cambria Math" panose="02040503050406030204" pitchFamily="18" charset="0"/>
              </a:rPr>
              <a:t> The top features are Runs, Fast Quads, Snow Makers covered acres, and Vertical Drop.</a:t>
            </a:r>
          </a:p>
          <a:p>
            <a:pPr>
              <a:buClr>
                <a:schemeClr val="tx1"/>
              </a:buClr>
              <a:buFont typeface="Arial" panose="020B0604020202020204" pitchFamily="34" charset="0"/>
              <a:buChar char="•"/>
            </a:pPr>
            <a:r>
              <a:rPr lang="en-US" sz="1600" dirty="0">
                <a:solidFill>
                  <a:schemeClr val="tx1"/>
                </a:solidFill>
                <a:latin typeface="Cambria Math" panose="02040503050406030204" pitchFamily="18" charset="0"/>
                <a:ea typeface="Cambria Math" panose="02040503050406030204" pitchFamily="18" charset="0"/>
              </a:rPr>
              <a:t> Then there's a significant drop in importance for Total Chair Lifts and Skiable Terrain, then importance level drops a bit again and remains relatively constant for the remaining features.</a:t>
            </a:r>
          </a:p>
        </p:txBody>
      </p:sp>
    </p:spTree>
    <p:extLst>
      <p:ext uri="{BB962C8B-B14F-4D97-AF65-F5344CB8AC3E}">
        <p14:creationId xmlns:p14="http://schemas.microsoft.com/office/powerpoint/2010/main" val="4087565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4EA0778-1B06-9A1F-B5E7-ED52A9014872}"/>
              </a:ext>
            </a:extLst>
          </p:cNvPr>
          <p:cNvSpPr txBox="1"/>
          <p:nvPr/>
        </p:nvSpPr>
        <p:spPr>
          <a:xfrm>
            <a:off x="8480630" y="6278647"/>
            <a:ext cx="6136640" cy="584775"/>
          </a:xfrm>
          <a:prstGeom prst="rect">
            <a:avLst/>
          </a:prstGeom>
          <a:noFill/>
        </p:spPr>
        <p:txBody>
          <a:bodyPr wrap="square" rtlCol="0">
            <a:spAutoFit/>
          </a:bodyPr>
          <a:lstStyle/>
          <a:p>
            <a:r>
              <a:rPr lang="en-US" sz="3200" dirty="0">
                <a:latin typeface="Cambria Math" panose="02040503050406030204" pitchFamily="18" charset="0"/>
                <a:ea typeface="Cambria Math" panose="02040503050406030204" pitchFamily="18" charset="0"/>
              </a:rPr>
              <a:t>Big Mountain Resort </a:t>
            </a:r>
          </a:p>
        </p:txBody>
      </p:sp>
      <p:pic>
        <p:nvPicPr>
          <p:cNvPr id="9" name="Picture 8">
            <a:extLst>
              <a:ext uri="{FF2B5EF4-FFF2-40B4-BE49-F238E27FC236}">
                <a16:creationId xmlns:a16="http://schemas.microsoft.com/office/drawing/2014/main" id="{F69726A6-3058-6DC0-27C3-F2896C3078FF}"/>
              </a:ext>
            </a:extLst>
          </p:cNvPr>
          <p:cNvPicPr>
            <a:picLocks noChangeAspect="1"/>
          </p:cNvPicPr>
          <p:nvPr/>
        </p:nvPicPr>
        <p:blipFill>
          <a:blip r:embed="rId2"/>
          <a:stretch>
            <a:fillRect/>
          </a:stretch>
        </p:blipFill>
        <p:spPr>
          <a:xfrm>
            <a:off x="205067" y="3384734"/>
            <a:ext cx="4212376" cy="2893913"/>
          </a:xfrm>
          <a:prstGeom prst="rect">
            <a:avLst/>
          </a:prstGeom>
        </p:spPr>
      </p:pic>
      <p:pic>
        <p:nvPicPr>
          <p:cNvPr id="11" name="Picture 10">
            <a:extLst>
              <a:ext uri="{FF2B5EF4-FFF2-40B4-BE49-F238E27FC236}">
                <a16:creationId xmlns:a16="http://schemas.microsoft.com/office/drawing/2014/main" id="{E59A3AB5-BB43-EDCD-9EF9-F45028CD64FE}"/>
              </a:ext>
            </a:extLst>
          </p:cNvPr>
          <p:cNvPicPr>
            <a:picLocks noChangeAspect="1"/>
          </p:cNvPicPr>
          <p:nvPr/>
        </p:nvPicPr>
        <p:blipFill>
          <a:blip r:embed="rId3"/>
          <a:stretch>
            <a:fillRect/>
          </a:stretch>
        </p:blipFill>
        <p:spPr>
          <a:xfrm>
            <a:off x="4693920" y="3376417"/>
            <a:ext cx="4425711" cy="2902230"/>
          </a:xfrm>
          <a:prstGeom prst="rect">
            <a:avLst/>
          </a:prstGeom>
        </p:spPr>
      </p:pic>
      <p:pic>
        <p:nvPicPr>
          <p:cNvPr id="13" name="Picture 12">
            <a:extLst>
              <a:ext uri="{FF2B5EF4-FFF2-40B4-BE49-F238E27FC236}">
                <a16:creationId xmlns:a16="http://schemas.microsoft.com/office/drawing/2014/main" id="{DF879315-5A56-180B-312E-C24DEBD4986B}"/>
              </a:ext>
            </a:extLst>
          </p:cNvPr>
          <p:cNvPicPr>
            <a:picLocks noChangeAspect="1"/>
          </p:cNvPicPr>
          <p:nvPr/>
        </p:nvPicPr>
        <p:blipFill>
          <a:blip r:embed="rId4"/>
          <a:stretch>
            <a:fillRect/>
          </a:stretch>
        </p:blipFill>
        <p:spPr>
          <a:xfrm>
            <a:off x="4612640" y="216462"/>
            <a:ext cx="4506991" cy="2792303"/>
          </a:xfrm>
          <a:prstGeom prst="rect">
            <a:avLst/>
          </a:prstGeom>
        </p:spPr>
      </p:pic>
      <p:pic>
        <p:nvPicPr>
          <p:cNvPr id="15" name="Picture 14">
            <a:extLst>
              <a:ext uri="{FF2B5EF4-FFF2-40B4-BE49-F238E27FC236}">
                <a16:creationId xmlns:a16="http://schemas.microsoft.com/office/drawing/2014/main" id="{26BD39AB-AA6D-D668-ED22-D778E42C611B}"/>
              </a:ext>
            </a:extLst>
          </p:cNvPr>
          <p:cNvPicPr>
            <a:picLocks noChangeAspect="1"/>
          </p:cNvPicPr>
          <p:nvPr/>
        </p:nvPicPr>
        <p:blipFill>
          <a:blip r:embed="rId5"/>
          <a:stretch>
            <a:fillRect/>
          </a:stretch>
        </p:blipFill>
        <p:spPr>
          <a:xfrm>
            <a:off x="141161" y="216462"/>
            <a:ext cx="4276282" cy="2815280"/>
          </a:xfrm>
          <a:prstGeom prst="rect">
            <a:avLst/>
          </a:prstGeom>
        </p:spPr>
      </p:pic>
      <p:sp>
        <p:nvSpPr>
          <p:cNvPr id="16" name="TextBox 15">
            <a:extLst>
              <a:ext uri="{FF2B5EF4-FFF2-40B4-BE49-F238E27FC236}">
                <a16:creationId xmlns:a16="http://schemas.microsoft.com/office/drawing/2014/main" id="{CE0E11C0-EBF7-3F49-B3B7-B91DE0F7FD6F}"/>
              </a:ext>
            </a:extLst>
          </p:cNvPr>
          <p:cNvSpPr txBox="1"/>
          <p:nvPr/>
        </p:nvSpPr>
        <p:spPr>
          <a:xfrm>
            <a:off x="9652000" y="985520"/>
            <a:ext cx="2398839" cy="3693319"/>
          </a:xfrm>
          <a:prstGeom prst="rect">
            <a:avLst/>
          </a:prstGeom>
          <a:noFill/>
        </p:spPr>
        <p:txBody>
          <a:bodyPr wrap="square" rtlCol="0">
            <a:spAutoFit/>
          </a:bodyPr>
          <a:lstStyle/>
          <a:p>
            <a:pPr marL="285750" indent="-285750">
              <a:buClr>
                <a:schemeClr val="tx1"/>
              </a:buClr>
              <a:buFont typeface="Arial" panose="020B0604020202020204" pitchFamily="34" charset="0"/>
              <a:buChar char="•"/>
            </a:pPr>
            <a:r>
              <a:rPr lang="en-US" dirty="0">
                <a:latin typeface="Cambria Math" panose="02040503050406030204" pitchFamily="18" charset="0"/>
                <a:ea typeface="Cambria Math" panose="02040503050406030204" pitchFamily="18" charset="0"/>
              </a:rPr>
              <a:t>Big Mountain Resort excels in the four key areas of importance, ranking high on the list. This strong performance justifies considering a ticket price increase and confirming our suspicion of undercharging.</a:t>
            </a:r>
          </a:p>
        </p:txBody>
      </p:sp>
    </p:spTree>
    <p:extLst>
      <p:ext uri="{BB962C8B-B14F-4D97-AF65-F5344CB8AC3E}">
        <p14:creationId xmlns:p14="http://schemas.microsoft.com/office/powerpoint/2010/main" val="1218860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1E804-01DB-3B28-DF26-A41FEE42EBB6}"/>
              </a:ext>
            </a:extLst>
          </p:cNvPr>
          <p:cNvSpPr>
            <a:spLocks noGrp="1"/>
          </p:cNvSpPr>
          <p:nvPr>
            <p:ph type="title"/>
          </p:nvPr>
        </p:nvSpPr>
        <p:spPr>
          <a:xfrm>
            <a:off x="680115" y="314960"/>
            <a:ext cx="10353762" cy="970450"/>
          </a:xfrm>
        </p:spPr>
        <p:txBody>
          <a:bodyPr>
            <a:normAutofit/>
          </a:bodyPr>
          <a:lstStyle/>
          <a:p>
            <a:r>
              <a:rPr lang="en-US" sz="4800" dirty="0">
                <a:latin typeface="Cambria Math" panose="02040503050406030204" pitchFamily="18" charset="0"/>
                <a:ea typeface="Cambria Math" panose="02040503050406030204" pitchFamily="18" charset="0"/>
              </a:rPr>
              <a:t>Conclusion </a:t>
            </a:r>
          </a:p>
        </p:txBody>
      </p:sp>
      <p:sp>
        <p:nvSpPr>
          <p:cNvPr id="3" name="TextBox 2">
            <a:extLst>
              <a:ext uri="{FF2B5EF4-FFF2-40B4-BE49-F238E27FC236}">
                <a16:creationId xmlns:a16="http://schemas.microsoft.com/office/drawing/2014/main" id="{8DAD8999-8530-1E92-08D5-0089D6AAD7E5}"/>
              </a:ext>
            </a:extLst>
          </p:cNvPr>
          <p:cNvSpPr txBox="1"/>
          <p:nvPr/>
        </p:nvSpPr>
        <p:spPr>
          <a:xfrm>
            <a:off x="853440" y="1656080"/>
            <a:ext cx="10180437" cy="2677656"/>
          </a:xfrm>
          <a:prstGeom prst="rect">
            <a:avLst/>
          </a:prstGeom>
          <a:noFill/>
        </p:spPr>
        <p:txBody>
          <a:bodyPr wrap="square" rtlCol="0">
            <a:spAutoFit/>
          </a:bodyPr>
          <a:lstStyle/>
          <a:p>
            <a:r>
              <a:rPr lang="en-US" b="1" dirty="0">
                <a:latin typeface="Cambria Math" panose="02040503050406030204" pitchFamily="18" charset="0"/>
                <a:ea typeface="Cambria Math" panose="02040503050406030204" pitchFamily="18" charset="0"/>
              </a:rPr>
              <a:t>This machine learning algorithm and analysis  consisted of the following  stages:</a:t>
            </a:r>
          </a:p>
          <a:p>
            <a:endParaRPr lang="en-US" dirty="0">
              <a:latin typeface="Cambria Math" panose="02040503050406030204" pitchFamily="18" charset="0"/>
              <a:ea typeface="Cambria Math" panose="02040503050406030204" pitchFamily="18" charset="0"/>
            </a:endParaRPr>
          </a:p>
          <a:p>
            <a:pPr lvl="1">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Data Wrangling: Cleaning and organizing the data.</a:t>
            </a:r>
          </a:p>
          <a:p>
            <a:pPr lvl="1">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Exploratory Data Analysis: Understanding the data and identifying key patterns.</a:t>
            </a:r>
          </a:p>
          <a:p>
            <a:pPr lvl="1">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Preprocessing and Training: Preparing the data for modeling and training the model.</a:t>
            </a:r>
          </a:p>
          <a:p>
            <a:pPr lvl="1">
              <a:buFont typeface="Arial" panose="020B0604020202020204" pitchFamily="34" charset="0"/>
              <a:buChar char="•"/>
            </a:pPr>
            <a:r>
              <a:rPr lang="en-US" sz="1600" dirty="0">
                <a:latin typeface="Cambria Math" panose="02040503050406030204" pitchFamily="18" charset="0"/>
                <a:ea typeface="Cambria Math" panose="02040503050406030204" pitchFamily="18" charset="0"/>
              </a:rPr>
              <a:t>Modeling: Implementing and evaluating the Random Forest model.</a:t>
            </a:r>
          </a:p>
          <a:p>
            <a:pPr lvl="1"/>
            <a:endParaRPr lang="en-US" sz="1600" dirty="0">
              <a:latin typeface="Cambria Math" panose="02040503050406030204" pitchFamily="18" charset="0"/>
              <a:ea typeface="Cambria Math" panose="02040503050406030204" pitchFamily="18" charset="0"/>
            </a:endParaRPr>
          </a:p>
          <a:p>
            <a:r>
              <a:rPr lang="en-US" sz="1600" dirty="0">
                <a:latin typeface="Cambria Math" panose="02040503050406030204" pitchFamily="18" charset="0"/>
                <a:ea typeface="Cambria Math" panose="02040503050406030204" pitchFamily="18" charset="0"/>
              </a:rPr>
              <a:t>At the end I concluded that the ticket price can be raised from $81 to anywhere from </a:t>
            </a:r>
            <a:r>
              <a:rPr lang="en-US" sz="1600" b="0" i="0" u="none" strike="noStrike" dirty="0">
                <a:ln>
                  <a:solidFill>
                    <a:srgbClr val="404040">
                      <a:alpha val="10000"/>
                    </a:srgbClr>
                  </a:solidFill>
                </a:ln>
                <a:latin typeface="Cambria Math" panose="02040503050406030204" pitchFamily="18" charset="0"/>
                <a:ea typeface="Cambria Math" panose="02040503050406030204" pitchFamily="18" charset="0"/>
              </a:rPr>
              <a:t>$87.60 to $108.32.  </a:t>
            </a:r>
            <a:endParaRPr lang="en-US" sz="1600" dirty="0">
              <a:latin typeface="Cambria Math" panose="02040503050406030204" pitchFamily="18" charset="0"/>
              <a:ea typeface="Cambria Math" panose="02040503050406030204" pitchFamily="18" charset="0"/>
            </a:endParaRPr>
          </a:p>
          <a:p>
            <a:endParaRPr lang="en-US" dirty="0">
              <a:latin typeface="Cambria Math" panose="02040503050406030204" pitchFamily="18" charset="0"/>
              <a:ea typeface="Cambria Math" panose="02040503050406030204" pitchFamily="18" charset="0"/>
            </a:endParaRPr>
          </a:p>
          <a:p>
            <a:endParaRPr lang="en-US" dirty="0"/>
          </a:p>
        </p:txBody>
      </p:sp>
    </p:spTree>
    <p:extLst>
      <p:ext uri="{BB962C8B-B14F-4D97-AF65-F5344CB8AC3E}">
        <p14:creationId xmlns:p14="http://schemas.microsoft.com/office/powerpoint/2010/main" val="21244604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TM04033929[[fn=Slate]]</Template>
  <TotalTime>154</TotalTime>
  <Words>538</Words>
  <Application>Microsoft Office PowerPoint</Application>
  <PresentationFormat>Widescreen</PresentationFormat>
  <Paragraphs>50</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Calisto MT</vt:lpstr>
      <vt:lpstr>Cambria Math</vt:lpstr>
      <vt:lpstr>Wingdings 2</vt:lpstr>
      <vt:lpstr>Slate</vt:lpstr>
      <vt:lpstr> Big Mountain Resort Presentation</vt:lpstr>
      <vt:lpstr>Problem </vt:lpstr>
      <vt:lpstr>PowerPoint Presentation</vt:lpstr>
      <vt:lpstr>Recommendation and key findings </vt:lpstr>
      <vt:lpstr>Modeling results and analysis</vt:lpstr>
      <vt:lpstr>Best Features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Angeles Olvera</dc:creator>
  <cp:lastModifiedBy>Angeles Olvera</cp:lastModifiedBy>
  <cp:revision>1</cp:revision>
  <dcterms:created xsi:type="dcterms:W3CDTF">2025-02-21T19:50:49Z</dcterms:created>
  <dcterms:modified xsi:type="dcterms:W3CDTF">2025-02-21T22:25:21Z</dcterms:modified>
</cp:coreProperties>
</file>