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60" r:id="rId4"/>
    <p:sldId id="268" r:id="rId5"/>
    <p:sldId id="269" r:id="rId6"/>
    <p:sldId id="264" r:id="rId7"/>
    <p:sldId id="271" r:id="rId8"/>
    <p:sldId id="273" r:id="rId9"/>
    <p:sldId id="272" r:id="rId10"/>
    <p:sldId id="261" r:id="rId11"/>
    <p:sldId id="274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B62C6F-F955-4CC9-A103-78A984FEBE77}" v="479" dt="2025-05-26T04:46:22.353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howGuides="1">
      <p:cViewPr>
        <p:scale>
          <a:sx n="66" d="100"/>
          <a:sy n="66" d="100"/>
        </p:scale>
        <p:origin x="1330" y="413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es Olvera" userId="16814d27ffbe9b35" providerId="LiveId" clId="{92B62C6F-F955-4CC9-A103-78A984FEBE77}"/>
    <pc:docChg chg="undo custSel addSld delSld modSld sldOrd">
      <pc:chgData name="Angeles Olvera" userId="16814d27ffbe9b35" providerId="LiveId" clId="{92B62C6F-F955-4CC9-A103-78A984FEBE77}" dt="2025-05-26T04:49:23.865" v="5218" actId="2711"/>
      <pc:docMkLst>
        <pc:docMk/>
      </pc:docMkLst>
      <pc:sldChg chg="addSp modSp mod">
        <pc:chgData name="Angeles Olvera" userId="16814d27ffbe9b35" providerId="LiveId" clId="{92B62C6F-F955-4CC9-A103-78A984FEBE77}" dt="2025-05-24T17:33:25.314" v="262" actId="1076"/>
        <pc:sldMkLst>
          <pc:docMk/>
          <pc:sldMk cId="506761459" sldId="256"/>
        </pc:sldMkLst>
        <pc:spChg chg="mod">
          <ac:chgData name="Angeles Olvera" userId="16814d27ffbe9b35" providerId="LiveId" clId="{92B62C6F-F955-4CC9-A103-78A984FEBE77}" dt="2025-05-24T17:33:19.551" v="261" actId="1076"/>
          <ac:spMkLst>
            <pc:docMk/>
            <pc:sldMk cId="506761459" sldId="256"/>
            <ac:spMk id="2" creationId="{00000000-0000-0000-0000-000000000000}"/>
          </ac:spMkLst>
        </pc:spChg>
        <pc:spChg chg="mod">
          <ac:chgData name="Angeles Olvera" userId="16814d27ffbe9b35" providerId="LiveId" clId="{92B62C6F-F955-4CC9-A103-78A984FEBE77}" dt="2025-05-24T17:33:25.314" v="262" actId="1076"/>
          <ac:spMkLst>
            <pc:docMk/>
            <pc:sldMk cId="506761459" sldId="256"/>
            <ac:spMk id="3" creationId="{00000000-0000-0000-0000-000000000000}"/>
          </ac:spMkLst>
        </pc:spChg>
        <pc:spChg chg="add mod">
          <ac:chgData name="Angeles Olvera" userId="16814d27ffbe9b35" providerId="LiveId" clId="{92B62C6F-F955-4CC9-A103-78A984FEBE77}" dt="2025-05-24T17:32:13.107" v="256" actId="20577"/>
          <ac:spMkLst>
            <pc:docMk/>
            <pc:sldMk cId="506761459" sldId="256"/>
            <ac:spMk id="4" creationId="{6EF40CC6-F2A0-B88F-BB60-1BF05A41B463}"/>
          </ac:spMkLst>
        </pc:spChg>
        <pc:picChg chg="add mod">
          <ac:chgData name="Angeles Olvera" userId="16814d27ffbe9b35" providerId="LiveId" clId="{92B62C6F-F955-4CC9-A103-78A984FEBE77}" dt="2025-05-24T17:33:08.684" v="260" actId="1076"/>
          <ac:picMkLst>
            <pc:docMk/>
            <pc:sldMk cId="506761459" sldId="256"/>
            <ac:picMk id="2050" creationId="{AA566D2C-4759-3615-3129-73A481261B3E}"/>
          </ac:picMkLst>
        </pc:picChg>
      </pc:sldChg>
      <pc:sldChg chg="del">
        <pc:chgData name="Angeles Olvera" userId="16814d27ffbe9b35" providerId="LiveId" clId="{92B62C6F-F955-4CC9-A103-78A984FEBE77}" dt="2025-05-24T20:11:07.459" v="1860" actId="2696"/>
        <pc:sldMkLst>
          <pc:docMk/>
          <pc:sldMk cId="352090314" sldId="258"/>
        </pc:sldMkLst>
      </pc:sldChg>
      <pc:sldChg chg="addSp delSp modSp mod ord modClrScheme chgLayout">
        <pc:chgData name="Angeles Olvera" userId="16814d27ffbe9b35" providerId="LiveId" clId="{92B62C6F-F955-4CC9-A103-78A984FEBE77}" dt="2025-05-26T04:47:32.230" v="5208" actId="255"/>
        <pc:sldMkLst>
          <pc:docMk/>
          <pc:sldMk cId="1061194279" sldId="260"/>
        </pc:sldMkLst>
        <pc:spChg chg="mod">
          <ac:chgData name="Angeles Olvera" userId="16814d27ffbe9b35" providerId="LiveId" clId="{92B62C6F-F955-4CC9-A103-78A984FEBE77}" dt="2025-05-24T20:48:26.937" v="2915" actId="26606"/>
          <ac:spMkLst>
            <pc:docMk/>
            <pc:sldMk cId="1061194279" sldId="260"/>
            <ac:spMk id="2" creationId="{00000000-0000-0000-0000-000000000000}"/>
          </ac:spMkLst>
        </pc:spChg>
        <pc:spChg chg="mod ord">
          <ac:chgData name="Angeles Olvera" userId="16814d27ffbe9b35" providerId="LiveId" clId="{92B62C6F-F955-4CC9-A103-78A984FEBE77}" dt="2025-05-24T20:48:26.937" v="2915" actId="26606"/>
          <ac:spMkLst>
            <pc:docMk/>
            <pc:sldMk cId="1061194279" sldId="260"/>
            <ac:spMk id="3" creationId="{66990DA5-8CDF-0C5D-5BFE-28733B1062A0}"/>
          </ac:spMkLst>
        </pc:spChg>
        <pc:spChg chg="add mod">
          <ac:chgData name="Angeles Olvera" userId="16814d27ffbe9b35" providerId="LiveId" clId="{92B62C6F-F955-4CC9-A103-78A984FEBE77}" dt="2025-05-26T04:47:32.230" v="5208" actId="255"/>
          <ac:spMkLst>
            <pc:docMk/>
            <pc:sldMk cId="1061194279" sldId="260"/>
            <ac:spMk id="16" creationId="{091A4FBE-04BF-E93C-3988-69F8C46EF446}"/>
          </ac:spMkLst>
        </pc:spChg>
        <pc:picChg chg="add mod">
          <ac:chgData name="Angeles Olvera" userId="16814d27ffbe9b35" providerId="LiveId" clId="{92B62C6F-F955-4CC9-A103-78A984FEBE77}" dt="2025-05-24T20:48:26.937" v="2915" actId="26606"/>
          <ac:picMkLst>
            <pc:docMk/>
            <pc:sldMk cId="1061194279" sldId="260"/>
            <ac:picMk id="8" creationId="{5C2D9AE3-9B46-2196-9A50-613F2F5FC7B2}"/>
          </ac:picMkLst>
        </pc:picChg>
      </pc:sldChg>
      <pc:sldChg chg="addSp delSp modSp mod">
        <pc:chgData name="Angeles Olvera" userId="16814d27ffbe9b35" providerId="LiveId" clId="{92B62C6F-F955-4CC9-A103-78A984FEBE77}" dt="2025-05-26T04:49:12.477" v="5217" actId="2711"/>
        <pc:sldMkLst>
          <pc:docMk/>
          <pc:sldMk cId="3401786857" sldId="261"/>
        </pc:sldMkLst>
        <pc:spChg chg="mod">
          <ac:chgData name="Angeles Olvera" userId="16814d27ffbe9b35" providerId="LiveId" clId="{92B62C6F-F955-4CC9-A103-78A984FEBE77}" dt="2025-05-26T04:39:57.357" v="5046" actId="20577"/>
          <ac:spMkLst>
            <pc:docMk/>
            <pc:sldMk cId="3401786857" sldId="261"/>
            <ac:spMk id="2" creationId="{00000000-0000-0000-0000-000000000000}"/>
          </ac:spMkLst>
        </pc:spChg>
        <pc:spChg chg="mod">
          <ac:chgData name="Angeles Olvera" userId="16814d27ffbe9b35" providerId="LiveId" clId="{92B62C6F-F955-4CC9-A103-78A984FEBE77}" dt="2025-05-26T04:04:34.284" v="4683" actId="20577"/>
          <ac:spMkLst>
            <pc:docMk/>
            <pc:sldMk cId="3401786857" sldId="261"/>
            <ac:spMk id="3" creationId="{185953B1-8AE1-C0FF-FF94-8B9E32DBDDD6}"/>
          </ac:spMkLst>
        </pc:spChg>
        <pc:spChg chg="add del mod">
          <ac:chgData name="Angeles Olvera" userId="16814d27ffbe9b35" providerId="LiveId" clId="{92B62C6F-F955-4CC9-A103-78A984FEBE77}" dt="2025-05-26T04:21:30.276" v="4984" actId="478"/>
          <ac:spMkLst>
            <pc:docMk/>
            <pc:sldMk cId="3401786857" sldId="261"/>
            <ac:spMk id="6" creationId="{5D5A9467-F758-BDC7-D984-28C0C7751EE2}"/>
          </ac:spMkLst>
        </pc:spChg>
        <pc:spChg chg="add">
          <ac:chgData name="Angeles Olvera" userId="16814d27ffbe9b35" providerId="LiveId" clId="{92B62C6F-F955-4CC9-A103-78A984FEBE77}" dt="2025-05-26T04:20:40.123" v="4967"/>
          <ac:spMkLst>
            <pc:docMk/>
            <pc:sldMk cId="3401786857" sldId="261"/>
            <ac:spMk id="7" creationId="{A3D0B5AC-8569-C856-08FB-31BE470762A4}"/>
          </ac:spMkLst>
        </pc:spChg>
        <pc:spChg chg="add mod">
          <ac:chgData name="Angeles Olvera" userId="16814d27ffbe9b35" providerId="LiveId" clId="{92B62C6F-F955-4CC9-A103-78A984FEBE77}" dt="2025-05-26T04:49:12.477" v="5217" actId="2711"/>
          <ac:spMkLst>
            <pc:docMk/>
            <pc:sldMk cId="3401786857" sldId="261"/>
            <ac:spMk id="8" creationId="{3A4680B2-26F0-E9A8-066B-49EAE55C6384}"/>
          </ac:spMkLst>
        </pc:spChg>
        <pc:picChg chg="add mod">
          <ac:chgData name="Angeles Olvera" userId="16814d27ffbe9b35" providerId="LiveId" clId="{92B62C6F-F955-4CC9-A103-78A984FEBE77}" dt="2025-05-26T04:21:42.616" v="4987" actId="1076"/>
          <ac:picMkLst>
            <pc:docMk/>
            <pc:sldMk cId="3401786857" sldId="261"/>
            <ac:picMk id="5" creationId="{13F9525C-38B2-944C-3D2C-2B19C21C9FD8}"/>
          </ac:picMkLst>
        </pc:picChg>
      </pc:sldChg>
      <pc:sldChg chg="del">
        <pc:chgData name="Angeles Olvera" userId="16814d27ffbe9b35" providerId="LiveId" clId="{92B62C6F-F955-4CC9-A103-78A984FEBE77}" dt="2025-05-26T03:38:37.002" v="4647" actId="2696"/>
        <pc:sldMkLst>
          <pc:docMk/>
          <pc:sldMk cId="4022862849" sldId="262"/>
        </pc:sldMkLst>
      </pc:sldChg>
      <pc:sldChg chg="addSp delSp modSp mod ord modClrScheme chgLayout">
        <pc:chgData name="Angeles Olvera" userId="16814d27ffbe9b35" providerId="LiveId" clId="{92B62C6F-F955-4CC9-A103-78A984FEBE77}" dt="2025-05-26T04:48:27.975" v="5213" actId="255"/>
        <pc:sldMkLst>
          <pc:docMk/>
          <pc:sldMk cId="3941285470" sldId="264"/>
        </pc:sldMkLst>
        <pc:spChg chg="mod">
          <ac:chgData name="Angeles Olvera" userId="16814d27ffbe9b35" providerId="LiveId" clId="{92B62C6F-F955-4CC9-A103-78A984FEBE77}" dt="2025-05-24T20:30:50.927" v="2164" actId="26606"/>
          <ac:spMkLst>
            <pc:docMk/>
            <pc:sldMk cId="3941285470" sldId="264"/>
            <ac:spMk id="2" creationId="{00000000-0000-0000-0000-000000000000}"/>
          </ac:spMkLst>
        </pc:spChg>
        <pc:spChg chg="mod">
          <ac:chgData name="Angeles Olvera" userId="16814d27ffbe9b35" providerId="LiveId" clId="{92B62C6F-F955-4CC9-A103-78A984FEBE77}" dt="2025-05-24T20:30:50.927" v="2164" actId="26606"/>
          <ac:spMkLst>
            <pc:docMk/>
            <pc:sldMk cId="3941285470" sldId="264"/>
            <ac:spMk id="3" creationId="{750B66C3-96AD-F6A1-0F28-622A966521ED}"/>
          </ac:spMkLst>
        </pc:spChg>
        <pc:spChg chg="mod">
          <ac:chgData name="Angeles Olvera" userId="16814d27ffbe9b35" providerId="LiveId" clId="{92B62C6F-F955-4CC9-A103-78A984FEBE77}" dt="2025-05-26T04:48:27.975" v="5213" actId="255"/>
          <ac:spMkLst>
            <pc:docMk/>
            <pc:sldMk cId="3941285470" sldId="264"/>
            <ac:spMk id="10" creationId="{00000000-0000-0000-0000-000000000000}"/>
          </ac:spMkLst>
        </pc:spChg>
        <pc:picChg chg="add mod ord">
          <ac:chgData name="Angeles Olvera" userId="16814d27ffbe9b35" providerId="LiveId" clId="{92B62C6F-F955-4CC9-A103-78A984FEBE77}" dt="2025-05-24T20:31:09.948" v="2169" actId="1076"/>
          <ac:picMkLst>
            <pc:docMk/>
            <pc:sldMk cId="3941285470" sldId="264"/>
            <ac:picMk id="5" creationId="{0461984B-10F8-FB88-2CA6-DE947019BCEF}"/>
          </ac:picMkLst>
        </pc:picChg>
      </pc:sldChg>
      <pc:sldChg chg="addSp delSp modSp mod modClrScheme chgLayout">
        <pc:chgData name="Angeles Olvera" userId="16814d27ffbe9b35" providerId="LiveId" clId="{92B62C6F-F955-4CC9-A103-78A984FEBE77}" dt="2025-05-26T04:47:17.263" v="5207" actId="255"/>
        <pc:sldMkLst>
          <pc:docMk/>
          <pc:sldMk cId="1720426387" sldId="267"/>
        </pc:sldMkLst>
        <pc:spChg chg="add mod">
          <ac:chgData name="Angeles Olvera" userId="16814d27ffbe9b35" providerId="LiveId" clId="{92B62C6F-F955-4CC9-A103-78A984FEBE77}" dt="2025-05-26T04:47:17.263" v="5207" actId="255"/>
          <ac:spMkLst>
            <pc:docMk/>
            <pc:sldMk cId="1720426387" sldId="267"/>
            <ac:spMk id="2" creationId="{3DA17586-4E13-823E-62CF-227236C2D7B0}"/>
          </ac:spMkLst>
        </pc:spChg>
        <pc:spChg chg="mod">
          <ac:chgData name="Angeles Olvera" userId="16814d27ffbe9b35" providerId="LiveId" clId="{92B62C6F-F955-4CC9-A103-78A984FEBE77}" dt="2025-05-26T03:39:03.480" v="4670" actId="20577"/>
          <ac:spMkLst>
            <pc:docMk/>
            <pc:sldMk cId="1720426387" sldId="267"/>
            <ac:spMk id="4" creationId="{A3E7A9A0-4761-3087-1F2E-4E59C76C7267}"/>
          </ac:spMkLst>
        </pc:spChg>
        <pc:spChg chg="mod">
          <ac:chgData name="Angeles Olvera" userId="16814d27ffbe9b35" providerId="LiveId" clId="{92B62C6F-F955-4CC9-A103-78A984FEBE77}" dt="2025-05-24T18:20:50.940" v="1029" actId="255"/>
          <ac:spMkLst>
            <pc:docMk/>
            <pc:sldMk cId="1720426387" sldId="267"/>
            <ac:spMk id="13" creationId="{00000000-0000-0000-0000-000000000000}"/>
          </ac:spMkLst>
        </pc:spChg>
        <pc:spChg chg="mod">
          <ac:chgData name="Angeles Olvera" userId="16814d27ffbe9b35" providerId="LiveId" clId="{92B62C6F-F955-4CC9-A103-78A984FEBE77}" dt="2025-05-26T04:47:08.378" v="5206" actId="255"/>
          <ac:spMkLst>
            <pc:docMk/>
            <pc:sldMk cId="1720426387" sldId="267"/>
            <ac:spMk id="14" creationId="{00000000-0000-0000-0000-000000000000}"/>
          </ac:spMkLst>
        </pc:spChg>
        <pc:picChg chg="add mod">
          <ac:chgData name="Angeles Olvera" userId="16814d27ffbe9b35" providerId="LiveId" clId="{92B62C6F-F955-4CC9-A103-78A984FEBE77}" dt="2025-05-24T17:59:44.700" v="399" actId="14100"/>
          <ac:picMkLst>
            <pc:docMk/>
            <pc:sldMk cId="1720426387" sldId="267"/>
            <ac:picMk id="1026" creationId="{578C9650-D66D-DCC1-1793-80D40D2ECE3C}"/>
          </ac:picMkLst>
        </pc:picChg>
        <pc:picChg chg="add mod">
          <ac:chgData name="Angeles Olvera" userId="16814d27ffbe9b35" providerId="LiveId" clId="{92B62C6F-F955-4CC9-A103-78A984FEBE77}" dt="2025-05-24T18:26:49.082" v="1064" actId="14100"/>
          <ac:picMkLst>
            <pc:docMk/>
            <pc:sldMk cId="1720426387" sldId="267"/>
            <ac:picMk id="1034" creationId="{F05D690C-9B3B-EC3B-44C1-CF9F6AAD1EF3}"/>
          </ac:picMkLst>
        </pc:picChg>
      </pc:sldChg>
      <pc:sldChg chg="addSp delSp modSp mod modClrScheme chgLayout">
        <pc:chgData name="Angeles Olvera" userId="16814d27ffbe9b35" providerId="LiveId" clId="{92B62C6F-F955-4CC9-A103-78A984FEBE77}" dt="2025-05-26T04:47:44.429" v="5209" actId="255"/>
        <pc:sldMkLst>
          <pc:docMk/>
          <pc:sldMk cId="571916843" sldId="268"/>
        </pc:sldMkLst>
        <pc:spChg chg="mod">
          <ac:chgData name="Angeles Olvera" userId="16814d27ffbe9b35" providerId="LiveId" clId="{92B62C6F-F955-4CC9-A103-78A984FEBE77}" dt="2025-05-24T18:05:29.049" v="412" actId="26606"/>
          <ac:spMkLst>
            <pc:docMk/>
            <pc:sldMk cId="571916843" sldId="268"/>
            <ac:spMk id="2" creationId="{00000000-0000-0000-0000-000000000000}"/>
          </ac:spMkLst>
        </pc:spChg>
        <pc:spChg chg="mod">
          <ac:chgData name="Angeles Olvera" userId="16814d27ffbe9b35" providerId="LiveId" clId="{92B62C6F-F955-4CC9-A103-78A984FEBE77}" dt="2025-05-24T20:14:26.532" v="1903" actId="20577"/>
          <ac:spMkLst>
            <pc:docMk/>
            <pc:sldMk cId="571916843" sldId="268"/>
            <ac:spMk id="6" creationId="{972C814C-05F8-4459-1876-F3D6114CF3D8}"/>
          </ac:spMkLst>
        </pc:spChg>
        <pc:spChg chg="add mod">
          <ac:chgData name="Angeles Olvera" userId="16814d27ffbe9b35" providerId="LiveId" clId="{92B62C6F-F955-4CC9-A103-78A984FEBE77}" dt="2025-05-26T04:47:44.429" v="5209" actId="255"/>
          <ac:spMkLst>
            <pc:docMk/>
            <pc:sldMk cId="571916843" sldId="268"/>
            <ac:spMk id="3081" creationId="{DC0EB227-35E9-A17D-316C-207B21AF4235}"/>
          </ac:spMkLst>
        </pc:spChg>
        <pc:picChg chg="add mod">
          <ac:chgData name="Angeles Olvera" userId="16814d27ffbe9b35" providerId="LiveId" clId="{92B62C6F-F955-4CC9-A103-78A984FEBE77}" dt="2025-05-24T18:05:50.418" v="418" actId="1076"/>
          <ac:picMkLst>
            <pc:docMk/>
            <pc:sldMk cId="571916843" sldId="268"/>
            <ac:picMk id="3076" creationId="{EB3C21D6-910E-EBB8-F1B6-7F2DDD579562}"/>
          </ac:picMkLst>
        </pc:picChg>
      </pc:sldChg>
      <pc:sldChg chg="addSp delSp modSp mod modClrScheme chgLayout">
        <pc:chgData name="Angeles Olvera" userId="16814d27ffbe9b35" providerId="LiveId" clId="{92B62C6F-F955-4CC9-A103-78A984FEBE77}" dt="2025-05-26T04:48:17.868" v="5212" actId="2711"/>
        <pc:sldMkLst>
          <pc:docMk/>
          <pc:sldMk cId="2593339164" sldId="269"/>
        </pc:sldMkLst>
        <pc:spChg chg="mod ord">
          <ac:chgData name="Angeles Olvera" userId="16814d27ffbe9b35" providerId="LiveId" clId="{92B62C6F-F955-4CC9-A103-78A984FEBE77}" dt="2025-05-24T18:20:39.440" v="1028" actId="255"/>
          <ac:spMkLst>
            <pc:docMk/>
            <pc:sldMk cId="2593339164" sldId="269"/>
            <ac:spMk id="2" creationId="{00000000-0000-0000-0000-000000000000}"/>
          </ac:spMkLst>
        </pc:spChg>
        <pc:spChg chg="add del mod">
          <ac:chgData name="Angeles Olvera" userId="16814d27ffbe9b35" providerId="LiveId" clId="{92B62C6F-F955-4CC9-A103-78A984FEBE77}" dt="2025-05-26T01:07:39.140" v="3349" actId="478"/>
          <ac:spMkLst>
            <pc:docMk/>
            <pc:sldMk cId="2593339164" sldId="269"/>
            <ac:spMk id="16" creationId="{790B12D6-1C28-0F25-2314-6B6CA7151649}"/>
          </ac:spMkLst>
        </pc:spChg>
        <pc:spChg chg="mod">
          <ac:chgData name="Angeles Olvera" userId="16814d27ffbe9b35" providerId="LiveId" clId="{92B62C6F-F955-4CC9-A103-78A984FEBE77}" dt="2025-05-24T20:14:54.289" v="1934" actId="1076"/>
          <ac:spMkLst>
            <pc:docMk/>
            <pc:sldMk cId="2593339164" sldId="269"/>
            <ac:spMk id="19" creationId="{162C4AC4-8A8B-DD3A-BE5E-81B3A10C3A3B}"/>
          </ac:spMkLst>
        </pc:spChg>
        <pc:spChg chg="add">
          <ac:chgData name="Angeles Olvera" userId="16814d27ffbe9b35" providerId="LiveId" clId="{92B62C6F-F955-4CC9-A103-78A984FEBE77}" dt="2025-05-26T01:06:16.255" v="3345"/>
          <ac:spMkLst>
            <pc:docMk/>
            <pc:sldMk cId="2593339164" sldId="269"/>
            <ac:spMk id="20" creationId="{89E2FD71-03FE-32D2-81FB-A14DE9E26076}"/>
          </ac:spMkLst>
        </pc:spChg>
        <pc:spChg chg="add">
          <ac:chgData name="Angeles Olvera" userId="16814d27ffbe9b35" providerId="LiveId" clId="{92B62C6F-F955-4CC9-A103-78A984FEBE77}" dt="2025-05-26T01:06:40.751" v="3346"/>
          <ac:spMkLst>
            <pc:docMk/>
            <pc:sldMk cId="2593339164" sldId="269"/>
            <ac:spMk id="21" creationId="{ECC47DD2-DE1D-3FCD-D122-EDCE4B745E95}"/>
          </ac:spMkLst>
        </pc:spChg>
        <pc:spChg chg="add mod">
          <ac:chgData name="Angeles Olvera" userId="16814d27ffbe9b35" providerId="LiveId" clId="{92B62C6F-F955-4CC9-A103-78A984FEBE77}" dt="2025-05-26T04:48:04.914" v="5211" actId="255"/>
          <ac:spMkLst>
            <pc:docMk/>
            <pc:sldMk cId="2593339164" sldId="269"/>
            <ac:spMk id="22" creationId="{5EFEADE5-46E8-F615-B32A-294C2D587E20}"/>
          </ac:spMkLst>
        </pc:spChg>
        <pc:spChg chg="add mod">
          <ac:chgData name="Angeles Olvera" userId="16814d27ffbe9b35" providerId="LiveId" clId="{92B62C6F-F955-4CC9-A103-78A984FEBE77}" dt="2025-05-26T04:48:17.868" v="5212" actId="2711"/>
          <ac:spMkLst>
            <pc:docMk/>
            <pc:sldMk cId="2593339164" sldId="269"/>
            <ac:spMk id="23" creationId="{7E2BEB36-4386-DAB0-0DD7-229C811C7E5B}"/>
          </ac:spMkLst>
        </pc:spChg>
        <pc:picChg chg="add mod">
          <ac:chgData name="Angeles Olvera" userId="16814d27ffbe9b35" providerId="LiveId" clId="{92B62C6F-F955-4CC9-A103-78A984FEBE77}" dt="2025-05-24T18:32:51.062" v="1086" actId="1076"/>
          <ac:picMkLst>
            <pc:docMk/>
            <pc:sldMk cId="2593339164" sldId="269"/>
            <ac:picMk id="15" creationId="{C13293FA-1FE9-B2EF-F682-4F957D73D3E6}"/>
          </ac:picMkLst>
        </pc:picChg>
        <pc:picChg chg="add mod">
          <ac:chgData name="Angeles Olvera" userId="16814d27ffbe9b35" providerId="LiveId" clId="{92B62C6F-F955-4CC9-A103-78A984FEBE77}" dt="2025-05-24T20:06:20.599" v="1482" actId="1076"/>
          <ac:picMkLst>
            <pc:docMk/>
            <pc:sldMk cId="2593339164" sldId="269"/>
            <ac:picMk id="18" creationId="{4FF019D7-BC8A-A816-8725-5C98A2A79DF2}"/>
          </ac:picMkLst>
        </pc:picChg>
      </pc:sldChg>
      <pc:sldChg chg="addSp delSp modSp mod ord">
        <pc:chgData name="Angeles Olvera" userId="16814d27ffbe9b35" providerId="LiveId" clId="{92B62C6F-F955-4CC9-A103-78A984FEBE77}" dt="2025-05-26T04:48:40.419" v="5215" actId="27636"/>
        <pc:sldMkLst>
          <pc:docMk/>
          <pc:sldMk cId="513726968" sldId="271"/>
        </pc:sldMkLst>
        <pc:spChg chg="mod">
          <ac:chgData name="Angeles Olvera" userId="16814d27ffbe9b35" providerId="LiveId" clId="{92B62C6F-F955-4CC9-A103-78A984FEBE77}" dt="2025-05-26T04:48:40.419" v="5215" actId="27636"/>
          <ac:spMkLst>
            <pc:docMk/>
            <pc:sldMk cId="513726968" sldId="271"/>
            <ac:spMk id="2" creationId="{00000000-0000-0000-0000-000000000000}"/>
          </ac:spMkLst>
        </pc:spChg>
        <pc:spChg chg="mod">
          <ac:chgData name="Angeles Olvera" userId="16814d27ffbe9b35" providerId="LiveId" clId="{92B62C6F-F955-4CC9-A103-78A984FEBE77}" dt="2025-05-24T20:31:52.297" v="2201" actId="20577"/>
          <ac:spMkLst>
            <pc:docMk/>
            <pc:sldMk cId="513726968" sldId="271"/>
            <ac:spMk id="3" creationId="{A7B5B411-185E-4252-E2D5-42B39003FB5B}"/>
          </ac:spMkLst>
        </pc:spChg>
        <pc:spChg chg="add del mod">
          <ac:chgData name="Angeles Olvera" userId="16814d27ffbe9b35" providerId="LiveId" clId="{92B62C6F-F955-4CC9-A103-78A984FEBE77}" dt="2025-05-26T01:43:28.599" v="4098" actId="478"/>
          <ac:spMkLst>
            <pc:docMk/>
            <pc:sldMk cId="513726968" sldId="271"/>
            <ac:spMk id="12" creationId="{B72B2A8A-F8A2-A034-3E02-D3C4DAAE0DA1}"/>
          </ac:spMkLst>
        </pc:spChg>
        <pc:graphicFrameChg chg="add mod modGraphic">
          <ac:chgData name="Angeles Olvera" userId="16814d27ffbe9b35" providerId="LiveId" clId="{92B62C6F-F955-4CC9-A103-78A984FEBE77}" dt="2025-05-26T01:43:47.554" v="4102" actId="14100"/>
          <ac:graphicFrameMkLst>
            <pc:docMk/>
            <pc:sldMk cId="513726968" sldId="271"/>
            <ac:graphicFrameMk id="11" creationId="{D3C824BD-CD0D-21DD-2755-CC64E793DEB5}"/>
          </ac:graphicFrameMkLst>
        </pc:graphicFrameChg>
      </pc:sldChg>
      <pc:sldChg chg="addSp delSp modSp mod ord">
        <pc:chgData name="Angeles Olvera" userId="16814d27ffbe9b35" providerId="LiveId" clId="{92B62C6F-F955-4CC9-A103-78A984FEBE77}" dt="2025-05-26T04:38:56.143" v="5016" actId="20577"/>
        <pc:sldMkLst>
          <pc:docMk/>
          <pc:sldMk cId="3614150638" sldId="272"/>
        </pc:sldMkLst>
        <pc:spChg chg="mod">
          <ac:chgData name="Angeles Olvera" userId="16814d27ffbe9b35" providerId="LiveId" clId="{92B62C6F-F955-4CC9-A103-78A984FEBE77}" dt="2025-05-26T04:34:05.315" v="5011" actId="1076"/>
          <ac:spMkLst>
            <pc:docMk/>
            <pc:sldMk cId="3614150638" sldId="272"/>
            <ac:spMk id="2" creationId="{00000000-0000-0000-0000-000000000000}"/>
          </ac:spMkLst>
        </pc:spChg>
        <pc:spChg chg="mod">
          <ac:chgData name="Angeles Olvera" userId="16814d27ffbe9b35" providerId="LiveId" clId="{92B62C6F-F955-4CC9-A103-78A984FEBE77}" dt="2025-05-26T02:54:31.214" v="4190" actId="20577"/>
          <ac:spMkLst>
            <pc:docMk/>
            <pc:sldMk cId="3614150638" sldId="272"/>
            <ac:spMk id="3" creationId="{5B9168CB-700E-5F15-720F-4D589EFB955B}"/>
          </ac:spMkLst>
        </pc:spChg>
        <pc:spChg chg="del">
          <ac:chgData name="Angeles Olvera" userId="16814d27ffbe9b35" providerId="LiveId" clId="{92B62C6F-F955-4CC9-A103-78A984FEBE77}" dt="2025-05-26T02:54:06.905" v="4159" actId="478"/>
          <ac:spMkLst>
            <pc:docMk/>
            <pc:sldMk cId="3614150638" sldId="272"/>
            <ac:spMk id="4" creationId="{00000000-0000-0000-0000-000000000000}"/>
          </ac:spMkLst>
        </pc:spChg>
        <pc:spChg chg="add del mod">
          <ac:chgData name="Angeles Olvera" userId="16814d27ffbe9b35" providerId="LiveId" clId="{92B62C6F-F955-4CC9-A103-78A984FEBE77}" dt="2025-05-26T02:54:32.619" v="4192"/>
          <ac:spMkLst>
            <pc:docMk/>
            <pc:sldMk cId="3614150638" sldId="272"/>
            <ac:spMk id="5" creationId="{98725597-04D1-5B24-DED3-C8606D56A41B}"/>
          </ac:spMkLst>
        </pc:spChg>
        <pc:spChg chg="add mod">
          <ac:chgData name="Angeles Olvera" userId="16814d27ffbe9b35" providerId="LiveId" clId="{92B62C6F-F955-4CC9-A103-78A984FEBE77}" dt="2025-05-26T04:38:56.143" v="5016" actId="20577"/>
          <ac:spMkLst>
            <pc:docMk/>
            <pc:sldMk cId="3614150638" sldId="272"/>
            <ac:spMk id="6" creationId="{696F2BEF-B5EA-A32F-DEF7-680BF09C3055}"/>
          </ac:spMkLst>
        </pc:spChg>
        <pc:spChg chg="del">
          <ac:chgData name="Angeles Olvera" userId="16814d27ffbe9b35" providerId="LiveId" clId="{92B62C6F-F955-4CC9-A103-78A984FEBE77}" dt="2025-05-26T03:00:19.488" v="4417" actId="478"/>
          <ac:spMkLst>
            <pc:docMk/>
            <pc:sldMk cId="3614150638" sldId="272"/>
            <ac:spMk id="7" creationId="{00000000-0000-0000-0000-000000000000}"/>
          </ac:spMkLst>
        </pc:spChg>
        <pc:graphicFrameChg chg="add mod modGraphic">
          <ac:chgData name="Angeles Olvera" userId="16814d27ffbe9b35" providerId="LiveId" clId="{92B62C6F-F955-4CC9-A103-78A984FEBE77}" dt="2025-05-26T03:16:24.941" v="4633" actId="20577"/>
          <ac:graphicFrameMkLst>
            <pc:docMk/>
            <pc:sldMk cId="3614150638" sldId="272"/>
            <ac:graphicFrameMk id="8" creationId="{6CA119F7-8871-AB8D-9D5B-6ED1F0F850E4}"/>
          </ac:graphicFrameMkLst>
        </pc:graphicFrameChg>
        <pc:picChg chg="add">
          <ac:chgData name="Angeles Olvera" userId="16814d27ffbe9b35" providerId="LiveId" clId="{92B62C6F-F955-4CC9-A103-78A984FEBE77}" dt="2025-05-26T03:00:12.267" v="4416"/>
          <ac:picMkLst>
            <pc:docMk/>
            <pc:sldMk cId="3614150638" sldId="272"/>
            <ac:picMk id="6146" creationId="{11E5EBD4-B5EC-A27C-4F23-D9B93AC91C1C}"/>
          </ac:picMkLst>
        </pc:picChg>
        <pc:picChg chg="add mod">
          <ac:chgData name="Angeles Olvera" userId="16814d27ffbe9b35" providerId="LiveId" clId="{92B62C6F-F955-4CC9-A103-78A984FEBE77}" dt="2025-05-26T03:02:30.576" v="4435" actId="1076"/>
          <ac:picMkLst>
            <pc:docMk/>
            <pc:sldMk cId="3614150638" sldId="272"/>
            <ac:picMk id="6148" creationId="{0D0D1C5C-3F01-5273-82DD-367632776A4A}"/>
          </ac:picMkLst>
        </pc:picChg>
      </pc:sldChg>
      <pc:sldChg chg="addSp delSp modSp new mod ord">
        <pc:chgData name="Angeles Olvera" userId="16814d27ffbe9b35" providerId="LiveId" clId="{92B62C6F-F955-4CC9-A103-78A984FEBE77}" dt="2025-05-26T04:48:55.243" v="5216" actId="2711"/>
        <pc:sldMkLst>
          <pc:docMk/>
          <pc:sldMk cId="4111972487" sldId="273"/>
        </pc:sldMkLst>
        <pc:spChg chg="mod">
          <ac:chgData name="Angeles Olvera" userId="16814d27ffbe9b35" providerId="LiveId" clId="{92B62C6F-F955-4CC9-A103-78A984FEBE77}" dt="2025-05-26T01:44:23.457" v="4121" actId="20577"/>
          <ac:spMkLst>
            <pc:docMk/>
            <pc:sldMk cId="4111972487" sldId="273"/>
            <ac:spMk id="2" creationId="{4CFA72E8-2B73-17E2-9642-B4EE0F04A05F}"/>
          </ac:spMkLst>
        </pc:spChg>
        <pc:spChg chg="del">
          <ac:chgData name="Angeles Olvera" userId="16814d27ffbe9b35" providerId="LiveId" clId="{92B62C6F-F955-4CC9-A103-78A984FEBE77}" dt="2025-05-26T01:42:17.791" v="4083" actId="478"/>
          <ac:spMkLst>
            <pc:docMk/>
            <pc:sldMk cId="4111972487" sldId="273"/>
            <ac:spMk id="3" creationId="{E95EA89B-7843-076A-B680-9B4D666A918B}"/>
          </ac:spMkLst>
        </pc:spChg>
        <pc:spChg chg="del">
          <ac:chgData name="Angeles Olvera" userId="16814d27ffbe9b35" providerId="LiveId" clId="{92B62C6F-F955-4CC9-A103-78A984FEBE77}" dt="2025-05-26T01:42:20.844" v="4084" actId="478"/>
          <ac:spMkLst>
            <pc:docMk/>
            <pc:sldMk cId="4111972487" sldId="273"/>
            <ac:spMk id="4" creationId="{ED6BD52D-508E-BD41-4290-ADEBB80A275D}"/>
          </ac:spMkLst>
        </pc:spChg>
        <pc:spChg chg="mod">
          <ac:chgData name="Angeles Olvera" userId="16814d27ffbe9b35" providerId="LiveId" clId="{92B62C6F-F955-4CC9-A103-78A984FEBE77}" dt="2025-05-26T01:44:32.412" v="4144" actId="20577"/>
          <ac:spMkLst>
            <pc:docMk/>
            <pc:sldMk cId="4111972487" sldId="273"/>
            <ac:spMk id="5" creationId="{289B4A81-AA0E-5CFE-F401-3D6EB3752550}"/>
          </ac:spMkLst>
        </pc:spChg>
        <pc:spChg chg="add del mod">
          <ac:chgData name="Angeles Olvera" userId="16814d27ffbe9b35" providerId="LiveId" clId="{92B62C6F-F955-4CC9-A103-78A984FEBE77}" dt="2025-05-26T04:48:55.243" v="5216" actId="2711"/>
          <ac:spMkLst>
            <pc:docMk/>
            <pc:sldMk cId="4111972487" sldId="273"/>
            <ac:spMk id="6" creationId="{3FA4A636-9E44-8418-FE4F-B365EC425FD3}"/>
          </ac:spMkLst>
        </pc:spChg>
        <pc:spChg chg="add">
          <ac:chgData name="Angeles Olvera" userId="16814d27ffbe9b35" providerId="LiveId" clId="{92B62C6F-F955-4CC9-A103-78A984FEBE77}" dt="2025-05-26T01:42:29.694" v="4086"/>
          <ac:spMkLst>
            <pc:docMk/>
            <pc:sldMk cId="4111972487" sldId="273"/>
            <ac:spMk id="7" creationId="{D8686AB2-1B73-6B6D-0C1C-79C70BB7F3EB}"/>
          </ac:spMkLst>
        </pc:spChg>
      </pc:sldChg>
      <pc:sldChg chg="addSp delSp modSp new mod ord">
        <pc:chgData name="Angeles Olvera" userId="16814d27ffbe9b35" providerId="LiveId" clId="{92B62C6F-F955-4CC9-A103-78A984FEBE77}" dt="2025-05-26T04:49:23.865" v="5218" actId="2711"/>
        <pc:sldMkLst>
          <pc:docMk/>
          <pc:sldMk cId="1119374176" sldId="274"/>
        </pc:sldMkLst>
        <pc:spChg chg="del mod">
          <ac:chgData name="Angeles Olvera" userId="16814d27ffbe9b35" providerId="LiveId" clId="{92B62C6F-F955-4CC9-A103-78A984FEBE77}" dt="2025-05-26T04:42:54.971" v="5167" actId="478"/>
          <ac:spMkLst>
            <pc:docMk/>
            <pc:sldMk cId="1119374176" sldId="274"/>
            <ac:spMk id="2" creationId="{B615B3E7-08AC-5E9B-0622-468AB3AB6BE7}"/>
          </ac:spMkLst>
        </pc:spChg>
        <pc:spChg chg="del">
          <ac:chgData name="Angeles Olvera" userId="16814d27ffbe9b35" providerId="LiveId" clId="{92B62C6F-F955-4CC9-A103-78A984FEBE77}" dt="2025-05-26T04:42:43.181" v="5157" actId="478"/>
          <ac:spMkLst>
            <pc:docMk/>
            <pc:sldMk cId="1119374176" sldId="274"/>
            <ac:spMk id="3" creationId="{D1B55AD5-6FA3-1BC6-6384-0BF703B65038}"/>
          </ac:spMkLst>
        </pc:spChg>
        <pc:spChg chg="mod">
          <ac:chgData name="Angeles Olvera" userId="16814d27ffbe9b35" providerId="LiveId" clId="{92B62C6F-F955-4CC9-A103-78A984FEBE77}" dt="2025-05-26T04:42:17.897" v="5156" actId="20577"/>
          <ac:spMkLst>
            <pc:docMk/>
            <pc:sldMk cId="1119374176" sldId="274"/>
            <ac:spMk id="4" creationId="{A3609A0A-1483-8F10-853C-066122748DBC}"/>
          </ac:spMkLst>
        </pc:spChg>
        <pc:spChg chg="add del mod">
          <ac:chgData name="Angeles Olvera" userId="16814d27ffbe9b35" providerId="LiveId" clId="{92B62C6F-F955-4CC9-A103-78A984FEBE77}" dt="2025-05-26T04:43:06.628" v="5171"/>
          <ac:spMkLst>
            <pc:docMk/>
            <pc:sldMk cId="1119374176" sldId="274"/>
            <ac:spMk id="5" creationId="{5F35273E-C7B4-CAE1-0F52-BFB9A236DE7F}"/>
          </ac:spMkLst>
        </pc:spChg>
        <pc:spChg chg="add mod">
          <ac:chgData name="Angeles Olvera" userId="16814d27ffbe9b35" providerId="LiveId" clId="{92B62C6F-F955-4CC9-A103-78A984FEBE77}" dt="2025-05-26T04:44:56.035" v="5193" actId="20577"/>
          <ac:spMkLst>
            <pc:docMk/>
            <pc:sldMk cId="1119374176" sldId="274"/>
            <ac:spMk id="6" creationId="{F6EFED78-556C-750B-4BDB-9F1C8053E592}"/>
          </ac:spMkLst>
        </pc:spChg>
        <pc:spChg chg="add mod">
          <ac:chgData name="Angeles Olvera" userId="16814d27ffbe9b35" providerId="LiveId" clId="{92B62C6F-F955-4CC9-A103-78A984FEBE77}" dt="2025-05-26T04:49:23.865" v="5218" actId="2711"/>
          <ac:spMkLst>
            <pc:docMk/>
            <pc:sldMk cId="1119374176" sldId="274"/>
            <ac:spMk id="7" creationId="{C689ABA4-5891-CDF6-6F5D-C86AF499FBA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1AF36C-EE5A-4705-B199-306FA1E5D3A9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AF42-64C5-4C51-A6D3-E52A85EF06D5}" type="datetime1">
              <a:rPr lang="en-US" smtClean="0"/>
              <a:t>5/24/2025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A1BA-54CC-4F25-9C67-F65DB9D9082E}" type="datetime1">
              <a:rPr lang="en-US" smtClean="0"/>
              <a:t>5/24/2025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31F6-93EB-4DD3-A0EB-31A6CCAA9EDC}" type="datetime1">
              <a:rPr lang="en-US" smtClean="0"/>
              <a:t>5/24/2025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9B707D-58B0-4D69-AE11-1568E14693A8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54B9-831E-4AE2-9EBD-2D9BAA63F315}" type="datetime1">
              <a:rPr lang="en-US" smtClean="0"/>
              <a:t>5/24/2025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7012-08A5-4ABE-BE5F-EFD68596885E}" type="datetime1">
              <a:rPr lang="en-US" smtClean="0"/>
              <a:t>5/24/2025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8CCA-928A-42A8-839D-5CDFC1CC8096}" type="datetime1">
              <a:rPr lang="en-US" smtClean="0"/>
              <a:t>5/24/2025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CE7B-0CD4-4D2E-9AD6-52B108DD9431}" type="datetime1">
              <a:rPr lang="en-US" smtClean="0"/>
              <a:t>5/24/2025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F1F9-B103-49CD-BC62-D8D743BCC957}" type="datetime1">
              <a:rPr lang="en-US" smtClean="0"/>
              <a:t>5/24/2025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7DE783-C26E-4C7F-89F8-003A052082CE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94E10269-E709-4ED3-A25A-9A49FBDA9F45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jinilpatel/energy-consumption-predictio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457200"/>
            <a:ext cx="8329031" cy="2680127"/>
          </a:xfrm>
        </p:spPr>
        <p:txBody>
          <a:bodyPr/>
          <a:lstStyle/>
          <a:p>
            <a:r>
              <a:rPr lang="en-US" dirty="0"/>
              <a:t>Energy Consumption Predictions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3906221"/>
            <a:ext cx="7516442" cy="1116085"/>
          </a:xfrm>
        </p:spPr>
        <p:txBody>
          <a:bodyPr/>
          <a:lstStyle/>
          <a:p>
            <a:r>
              <a:rPr lang="en-US" dirty="0"/>
              <a:t>Angeles Olvera, MDS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40CC6-F2A0-B88F-BB60-1BF05A41B463}"/>
              </a:ext>
            </a:extLst>
          </p:cNvPr>
          <p:cNvSpPr txBox="1"/>
          <p:nvPr/>
        </p:nvSpPr>
        <p:spPr>
          <a:xfrm>
            <a:off x="1903412" y="5791200"/>
            <a:ext cx="804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Science Capstone Project 2, May 24,2025</a:t>
            </a:r>
          </a:p>
        </p:txBody>
      </p:sp>
      <p:pic>
        <p:nvPicPr>
          <p:cNvPr id="2050" name="Picture 2" descr="Springboard Data Science Career Track: A Guide | BootcampRankings">
            <a:extLst>
              <a:ext uri="{FF2B5EF4-FFF2-40B4-BE49-F238E27FC236}">
                <a16:creationId xmlns:a16="http://schemas.microsoft.com/office/drawing/2014/main" id="{AA566D2C-4759-3615-3129-73A481261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5791200"/>
            <a:ext cx="2028826" cy="10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B721C-8CA3-4DD5-8589-465FF03E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011" y="-118270"/>
            <a:ext cx="9782801" cy="1239837"/>
          </a:xfrm>
        </p:spPr>
        <p:txBody>
          <a:bodyPr/>
          <a:lstStyle/>
          <a:p>
            <a:r>
              <a:rPr lang="en-US" dirty="0"/>
              <a:t>Final Model  - Random Forest Regressor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953B1-8AE1-C0FF-FF94-8B9E32DB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MODEL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9525C-38B2-944C-3D2C-2B19C21C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148" y="1219200"/>
            <a:ext cx="9487722" cy="403895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3A4680B2-26F0-E9A8-066B-49EAE55C6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3" y="3608278"/>
            <a:ext cx="68580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 results closely align with the scores from the training data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Low RMSE &amp; MAE confirm the model maintains a stable error rate, even with unseen data (test data).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MAPE below 10% indicates that predictions deviate from actual values by less than 10%, proving reliability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0A-1483-8F10-853C-06612274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EFED78-556C-750B-4BDB-9F1C8053E592}"/>
              </a:ext>
            </a:extLst>
          </p:cNvPr>
          <p:cNvSpPr txBox="1"/>
          <p:nvPr/>
        </p:nvSpPr>
        <p:spPr>
          <a:xfrm>
            <a:off x="1979612" y="457200"/>
            <a:ext cx="929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Recommendations 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689ABA4-5891-CDF6-6F5D-C86AF499F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875" y="1847018"/>
            <a:ext cx="848345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Improved forecasting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Predict energy consumption trends accurately.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Operational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Prevent outages and optimize production.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Strategic planning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Allocate resources effectively and reduce costs.</a:t>
            </a:r>
          </a:p>
        </p:txBody>
      </p:sp>
    </p:spTree>
    <p:extLst>
      <p:ext uri="{BB962C8B-B14F-4D97-AF65-F5344CB8AC3E}">
        <p14:creationId xmlns:p14="http://schemas.microsoft.com/office/powerpoint/2010/main" val="111937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anchor="b">
            <a:normAutofit/>
          </a:bodyPr>
          <a:lstStyle/>
          <a:p>
            <a:r>
              <a:rPr lang="en-US" sz="3200" dirty="0"/>
              <a:t>The Problem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GreenWatts Energy an energy solutions provider needs to optimize operational efficiency and meet growing energy demands.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energy crisis concept power shortage and increased energy consumption. Image of a high voltage ...">
            <a:extLst>
              <a:ext uri="{FF2B5EF4-FFF2-40B4-BE49-F238E27FC236}">
                <a16:creationId xmlns:a16="http://schemas.microsoft.com/office/drawing/2014/main" id="{578C9650-D66D-DCC1-1793-80D40D2EC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9000" y="219274"/>
            <a:ext cx="5147237" cy="45720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A17586-4E13-823E-62CF-227236C2D7B0}"/>
              </a:ext>
            </a:extLst>
          </p:cNvPr>
          <p:cNvSpPr txBox="1"/>
          <p:nvPr/>
        </p:nvSpPr>
        <p:spPr>
          <a:xfrm>
            <a:off x="1446212" y="5310665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influences energy consumption?</a:t>
            </a:r>
          </a:p>
          <a:p>
            <a:r>
              <a:rPr lang="en-US" dirty="0"/>
              <a:t>When is energy consumption the highest and the lowest?</a:t>
            </a:r>
          </a:p>
        </p:txBody>
      </p:sp>
      <p:pic>
        <p:nvPicPr>
          <p:cNvPr id="1034" name="Picture 10" descr="Questions Stock Photo - Download Image Now - iStock">
            <a:extLst>
              <a:ext uri="{FF2B5EF4-FFF2-40B4-BE49-F238E27FC236}">
                <a16:creationId xmlns:a16="http://schemas.microsoft.com/office/drawing/2014/main" id="{F05D690C-9B3B-EC3B-44C1-CF9F6AAD1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199" y="3025630"/>
            <a:ext cx="3757613" cy="202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7A9A0-4761-3087-1F2E-4E59C76C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Data Wrangling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2D9AE3-9B46-2196-9A50-613F2F5FC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251" y="2188888"/>
            <a:ext cx="6195986" cy="227702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91A4FBE-04BF-E93C-3988-69F8C46EF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Data from Kaggle.com </a:t>
            </a:r>
          </a:p>
          <a:p>
            <a:r>
              <a:rPr lang="en-US" sz="1800" dirty="0">
                <a:hlinkClick r:id="rId3"/>
              </a:rPr>
              <a:t>Energy consumption prediction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5000 rows &amp; 12 columns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4000 rows are synthetic data, and 1000 rows are real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Data Types : int64, object and float64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No missing data and no duplicates.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Outliers will not be removed as they play a big role on energy predictions.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90DA5-8CDF-0C5D-5BFE-28733B10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 wrangling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/>
          <a:p>
            <a:r>
              <a:rPr lang="en-US" sz="2200" dirty="0"/>
              <a:t>What influences energy consumption?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3076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EB3C21D6-910E-EBB8-F1B6-7F2DDD579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2812" y="1056101"/>
            <a:ext cx="7006355" cy="508401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Text Placeholder 3">
            <a:extLst>
              <a:ext uri="{FF2B5EF4-FFF2-40B4-BE49-F238E27FC236}">
                <a16:creationId xmlns:a16="http://schemas.microsoft.com/office/drawing/2014/main" id="{DC0EB227-35E9-A17D-316C-207B21AF4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/>
          <a:p>
            <a:r>
              <a:rPr lang="en-US" sz="1800" dirty="0"/>
              <a:t>Correlation analysis shows that the variable with the highest correlation to energy consumption is Temperature. </a:t>
            </a:r>
          </a:p>
          <a:p>
            <a:r>
              <a:rPr lang="en-US" sz="1800" dirty="0"/>
              <a:t>- Hypothesis testing also revealed that this correlation does not occur by chance and the correlation between both variables is real. 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C814C-05F8-4459-1876-F3D6114C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6212" y="228600"/>
            <a:ext cx="8991600" cy="120650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                                  </a:t>
            </a:r>
            <a:br>
              <a:rPr lang="en-US" dirty="0"/>
            </a:br>
            <a:r>
              <a:rPr lang="en-US" sz="3100" dirty="0"/>
              <a:t>When is energy consumption the highest and the lowest?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13293FA-1FE9-B2EF-F682-4F957D73D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2" y="1544217"/>
            <a:ext cx="5107110" cy="2819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F019D7-BC8A-A816-8725-5C98A2A79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1541107"/>
            <a:ext cx="4942726" cy="3172409"/>
          </a:xfrm>
          <a:prstGeom prst="rect">
            <a:avLst/>
          </a:prstGeom>
        </p:spPr>
      </p:pic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162C4AC4-8A8B-DD3A-BE5E-81B3A10C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21723" y="6452616"/>
            <a:ext cx="3974065" cy="365125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FEADE5-46E8-F615-B32A-294C2D587E20}"/>
              </a:ext>
            </a:extLst>
          </p:cNvPr>
          <p:cNvSpPr txBox="1"/>
          <p:nvPr/>
        </p:nvSpPr>
        <p:spPr>
          <a:xfrm>
            <a:off x="1065212" y="4713516"/>
            <a:ext cx="4648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Energy Consumption Trends by Day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:</a:t>
            </a:r>
            <a:endParaRPr lang="en-US" sz="1400" b="0" dirty="0">
              <a:effectLst/>
            </a:endParaRP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Highest consumption: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Tuesdays and Saturdays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Lowest consumption: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Mondays and Thursdays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rtl="0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Energy Consumption Trends by Month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:</a:t>
            </a:r>
            <a:endParaRPr lang="en-US" sz="1400" b="0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Highest consumption: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April and November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Lowest consumption: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June and September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2BEB36-4386-DAB0-0DD7-229C811C7E5B}"/>
              </a:ext>
            </a:extLst>
          </p:cNvPr>
          <p:cNvSpPr txBox="1"/>
          <p:nvPr/>
        </p:nvSpPr>
        <p:spPr>
          <a:xfrm>
            <a:off x="6007938" y="4742866"/>
            <a:ext cx="481087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Temperature &amp; Energy Consumption Relationship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:</a:t>
            </a:r>
            <a:endParaRPr lang="en-US" sz="1400" b="0" dirty="0">
              <a:effectLst/>
            </a:endParaRP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The temperature variable followed the same trend as energy consumption.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This supports the hypothesis: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higher temperatures lead to increased energy consumption, while lower temperatures decrease consumption.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Data Pre-processing </a:t>
            </a:r>
          </a:p>
        </p:txBody>
      </p:sp>
      <p:pic>
        <p:nvPicPr>
          <p:cNvPr id="5" name="Picture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461984B-10F8-FB88-2CA6-DE947019B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951412" y="1786359"/>
            <a:ext cx="6520306" cy="1548573"/>
          </a:xfrm>
          <a:noFill/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Feature transformation with One-Hot Encoding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Scaled data with StandardScaler()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Split the data with train_test_split()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B66C3-96AD-F6A1-0F28-622A9665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+mn-lt"/>
              </a:rPr>
              <a:t>Model &amp; Model Evaluation with Cross </a:t>
            </a:r>
            <a:r>
              <a:rPr lang="en-US" dirty="0">
                <a:latin typeface="+mn-lt"/>
              </a:rPr>
              <a:t>V</a:t>
            </a:r>
            <a:r>
              <a:rPr lang="en-US" b="0" i="0" dirty="0">
                <a:effectLst/>
                <a:latin typeface="+mn-lt"/>
              </a:rPr>
              <a:t>alidation </a:t>
            </a:r>
            <a:br>
              <a:rPr lang="en-US" b="0" i="0" dirty="0">
                <a:effectLst/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5B411-185E-4252-E2D5-42B39003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Model and Model evaluation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3C824BD-CD0D-21DD-2755-CC64E793D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818960"/>
              </p:ext>
            </p:extLst>
          </p:nvPr>
        </p:nvGraphicFramePr>
        <p:xfrm>
          <a:off x="684212" y="914400"/>
          <a:ext cx="11201400" cy="457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00350">
                  <a:extLst>
                    <a:ext uri="{9D8B030D-6E8A-4147-A177-3AD203B41FA5}">
                      <a16:colId xmlns:a16="http://schemas.microsoft.com/office/drawing/2014/main" val="1866345378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2791145982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1131444739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603581335"/>
                    </a:ext>
                  </a:extLst>
                </a:gridCol>
              </a:tblGrid>
              <a:tr h="4572000"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Linear Regression </a:t>
                      </a:r>
                    </a:p>
                    <a:p>
                      <a:endParaRPr lang="en-US" u="sng" dirty="0"/>
                    </a:p>
                    <a:p>
                      <a:endParaRPr lang="en-US" u="sng" dirty="0"/>
                    </a:p>
                    <a:p>
                      <a:r>
                        <a:rPr lang="en-US" sz="1600" b="0" dirty="0"/>
                        <a:t>{'Cross-Validated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RMSE</a:t>
                      </a:r>
                      <a:r>
                        <a:rPr lang="en-US" sz="1600" b="0" dirty="0"/>
                        <a:t>':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7.64</a:t>
                      </a:r>
                      <a:r>
                        <a:rPr lang="en-US" sz="1600" b="0" dirty="0"/>
                        <a:t>9073347969607, 'Cross-Validated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MAE</a:t>
                      </a:r>
                      <a:r>
                        <a:rPr lang="en-US" sz="1600" b="0" dirty="0"/>
                        <a:t>':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6.10</a:t>
                      </a:r>
                      <a:r>
                        <a:rPr lang="en-US" sz="1600" b="0" dirty="0"/>
                        <a:t>9298336476741, 'Cross-Validated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R2</a:t>
                      </a:r>
                      <a:r>
                        <a:rPr lang="en-US" sz="1600" b="0" dirty="0"/>
                        <a:t>-SCORE':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0.31</a:t>
                      </a:r>
                      <a:r>
                        <a:rPr lang="en-US" sz="1600" b="0" dirty="0"/>
                        <a:t>60332814094657, 'Cross-Validated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MAPE': 8.15</a:t>
                      </a:r>
                      <a:r>
                        <a:rPr lang="en-US" sz="1600" b="0" dirty="0"/>
                        <a:t>2251830124545}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Random Forest Regressor 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600" b="0" dirty="0"/>
                        <a:t>{'Cross-Validated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RMSE</a:t>
                      </a:r>
                      <a:r>
                        <a:rPr lang="en-US" sz="1600" b="0" dirty="0"/>
                        <a:t>':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7.66</a:t>
                      </a:r>
                      <a:r>
                        <a:rPr lang="en-US" sz="1600" b="0" dirty="0"/>
                        <a:t>2464749499648, 'Cross-Validated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MAE</a:t>
                      </a:r>
                      <a:r>
                        <a:rPr lang="en-US" sz="1600" b="0" dirty="0"/>
                        <a:t>':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6.12</a:t>
                      </a:r>
                      <a:r>
                        <a:rPr lang="en-US" sz="1600" b="0" dirty="0"/>
                        <a:t>3869157025366, 'Cross-Validated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R2</a:t>
                      </a:r>
                      <a:r>
                        <a:rPr lang="en-US" sz="1600" b="0" dirty="0"/>
                        <a:t>-SCORE':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0.31</a:t>
                      </a:r>
                      <a:r>
                        <a:rPr lang="en-US" sz="1600" b="0" dirty="0"/>
                        <a:t>328641714836175, 'Cross-Validated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MAPE</a:t>
                      </a:r>
                      <a:r>
                        <a:rPr lang="en-US" sz="1600" b="0" dirty="0"/>
                        <a:t>':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8.16</a:t>
                      </a:r>
                      <a:r>
                        <a:rPr lang="en-US" sz="1600" b="0" dirty="0"/>
                        <a:t>9134536114072}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Support Vector Regressor</a:t>
                      </a:r>
                    </a:p>
                    <a:p>
                      <a:endParaRPr lang="en-US" u="sng" dirty="0"/>
                    </a:p>
                    <a:p>
                      <a:r>
                        <a:rPr lang="en-US" sz="1600" b="0" dirty="0"/>
                        <a:t>{'Cross-Validated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RMSE</a:t>
                      </a:r>
                      <a:r>
                        <a:rPr lang="en-US" sz="1600" b="0" dirty="0"/>
                        <a:t>':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7.66</a:t>
                      </a:r>
                      <a:r>
                        <a:rPr lang="en-US" sz="1600" b="0" dirty="0"/>
                        <a:t>2316518822432, 'Cross-Validated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MAE</a:t>
                      </a:r>
                      <a:r>
                        <a:rPr lang="en-US" sz="1600" b="0" dirty="0"/>
                        <a:t>':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6.12</a:t>
                      </a:r>
                      <a:r>
                        <a:rPr lang="en-US" sz="1600" b="0" dirty="0"/>
                        <a:t>79417938770875, 'Cross-Validated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R2</a:t>
                      </a:r>
                      <a:r>
                        <a:rPr lang="en-US" sz="1600" b="0" dirty="0"/>
                        <a:t>-SCORE':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0.31</a:t>
                      </a:r>
                      <a:r>
                        <a:rPr lang="en-US" sz="1600" b="0" dirty="0"/>
                        <a:t>36910166781213, 'Cross-Validated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MAPE</a:t>
                      </a:r>
                      <a:r>
                        <a:rPr lang="en-US" sz="1600" b="0" dirty="0"/>
                        <a:t>':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8.19</a:t>
                      </a:r>
                      <a:r>
                        <a:rPr lang="en-US" sz="1600" b="0" dirty="0"/>
                        <a:t>4621999628904}</a:t>
                      </a:r>
                      <a:endParaRPr lang="en-US" sz="16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XGBoost Regressor   </a:t>
                      </a:r>
                    </a:p>
                    <a:p>
                      <a:endParaRPr lang="en-US" sz="1600" u="sng" dirty="0"/>
                    </a:p>
                    <a:p>
                      <a:endParaRPr lang="en-US" sz="1600" u="sng" dirty="0"/>
                    </a:p>
                    <a:p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{'Cross-Validated </a:t>
                      </a:r>
                      <a:r>
                        <a:rPr lang="en-US" sz="16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RMSE'</a:t>
                      </a: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6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7.87</a:t>
                      </a: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6765633358914, 'Cross-Validated </a:t>
                      </a:r>
                      <a:r>
                        <a:rPr lang="en-US" sz="16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MAE</a:t>
                      </a: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</a:t>
                      </a:r>
                      <a:r>
                        <a:rPr lang="en-US" sz="16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6.29</a:t>
                      </a: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6055331004747, 'Cross-Validated </a:t>
                      </a:r>
                      <a:r>
                        <a:rPr lang="en-US" sz="16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-SCORE': </a:t>
                      </a:r>
                      <a:r>
                        <a:rPr lang="en-US" sz="16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</a:t>
                      </a: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451448056390654, 'Cross-Validated MAPE': </a:t>
                      </a:r>
                      <a:r>
                        <a:rPr lang="en-US" sz="16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8.3</a:t>
                      </a: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90630579555472}</a:t>
                      </a:r>
                    </a:p>
                    <a:p>
                      <a:br>
                        <a:rPr lang="en-US" dirty="0"/>
                      </a:b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14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72E8-2B73-17E2-9642-B4EE0F04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B4A81-AA0E-5CFE-F401-3D6EB375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4A636-9E44-8418-FE4F-B365EC425FD3}"/>
              </a:ext>
            </a:extLst>
          </p:cNvPr>
          <p:cNvSpPr txBox="1"/>
          <p:nvPr/>
        </p:nvSpPr>
        <p:spPr>
          <a:xfrm>
            <a:off x="1370012" y="1905000"/>
            <a:ext cx="93726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The following metrics were used for assessment:</a:t>
            </a:r>
            <a:endParaRPr lang="en-US" b="0" dirty="0">
              <a:effectLst/>
            </a:endParaRPr>
          </a:p>
          <a:p>
            <a:pPr marL="742950" lvl="1" indent="-285750" fontAlgn="base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RMSE (Root Mean Square Error)</a:t>
            </a: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MAE (Mean Absolute Error)</a:t>
            </a: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R² Score</a:t>
            </a:r>
          </a:p>
          <a:p>
            <a:pPr marL="742950" lvl="1" indent="-285750" fontAlgn="base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MAPE (Mean Absolute Percentage Error)</a:t>
            </a:r>
            <a:endParaRPr lang="en-US" sz="18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Cross-validation was used to evaluate each model, with five iterations per model.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The technique partitioned the dataset into batches to test how well each model performed on unseen data.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After testing, the evaluation metrics were averaged to generate a final score per model.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Linear regression was the best-performing model, as it had:</a:t>
            </a:r>
            <a:endParaRPr lang="en-US" b="0" dirty="0">
              <a:effectLst/>
            </a:endParaRP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The lowest RMSE, MAE, and MAPE, indicating minimal prediction errors.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The highest R² score, signifying strong predictive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7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35523"/>
            <a:ext cx="3293422" cy="1371600"/>
          </a:xfrm>
        </p:spPr>
        <p:txBody>
          <a:bodyPr/>
          <a:lstStyle/>
          <a:p>
            <a:r>
              <a:rPr lang="en-US" dirty="0"/>
              <a:t>Model Optimization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168CB-700E-5F15-720F-4D589EFB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Model OPTIMIZATION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F2BEF-B5EA-A32F-DEF7-680BF09C3055}"/>
              </a:ext>
            </a:extLst>
          </p:cNvPr>
          <p:cNvSpPr txBox="1"/>
          <p:nvPr/>
        </p:nvSpPr>
        <p:spPr>
          <a:xfrm>
            <a:off x="4951412" y="605135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model has its own hyperparameters, and each was optimized using RandomizedSearchCV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RandomizedSearchCV provided the best parameters and best evaluation metric scored they computed.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CA119F7-8871-AB8D-9D5B-6ED1F0F85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344075"/>
              </p:ext>
            </p:extLst>
          </p:nvPr>
        </p:nvGraphicFramePr>
        <p:xfrm>
          <a:off x="3683528" y="2320577"/>
          <a:ext cx="8125884" cy="3322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1471">
                  <a:extLst>
                    <a:ext uri="{9D8B030D-6E8A-4147-A177-3AD203B41FA5}">
                      <a16:colId xmlns:a16="http://schemas.microsoft.com/office/drawing/2014/main" val="3087586380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561375978"/>
                    </a:ext>
                  </a:extLst>
                </a:gridCol>
                <a:gridCol w="1929342">
                  <a:extLst>
                    <a:ext uri="{9D8B030D-6E8A-4147-A177-3AD203B41FA5}">
                      <a16:colId xmlns:a16="http://schemas.microsoft.com/office/drawing/2014/main" val="27593283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023629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u="sng" dirty="0"/>
                        <a:t>Linear Regression 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n_jobs  = -1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Random Forest Regressor </a:t>
                      </a:r>
                    </a:p>
                    <a:p>
                      <a:endParaRPr lang="en-US" u="sng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n_estimators =  800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min_samples_split</a:t>
                      </a:r>
                      <a:r>
                        <a:rPr lang="en-US" sz="1400" baseline="0" dirty="0"/>
                        <a:t> = </a:t>
                      </a:r>
                      <a:r>
                        <a:rPr lang="en-US" sz="1400" dirty="0"/>
                        <a:t> 10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min_samples_leaf</a:t>
                      </a:r>
                      <a:r>
                        <a:rPr lang="en-US" sz="1400" baseline="0" dirty="0"/>
                        <a:t> = </a:t>
                      </a:r>
                      <a:r>
                        <a:rPr lang="en-US" sz="1400" dirty="0"/>
                        <a:t> 10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max_samples =  0.75,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max_depth = 10}</a:t>
                      </a:r>
                      <a:br>
                        <a:rPr lang="en-US" sz="1400" dirty="0"/>
                      </a:br>
                      <a:endParaRPr lang="en-US" sz="14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Support Vector Regressor</a:t>
                      </a:r>
                    </a:p>
                    <a:p>
                      <a:endParaRPr lang="en-US" sz="1800" b="1" u="sng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kernel = rbf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 gamma = auto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 'epsilon = 0.05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C = 8.0</a:t>
                      </a:r>
                      <a:endParaRPr lang="en-US" sz="1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XGBoost Regressor</a:t>
                      </a:r>
                    </a:p>
                    <a:p>
                      <a:endParaRPr lang="en-US" u="sng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random_state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= 50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 n_estimators =  100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 max_depth</a:t>
                      </a:r>
                      <a:r>
                        <a:rPr lang="en-US" sz="1400" baseline="0" dirty="0"/>
                        <a:t> = </a:t>
                      </a:r>
                      <a:r>
                        <a:rPr lang="en-US" sz="1400" dirty="0"/>
                        <a:t>40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 learning_rate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=  0.01</a:t>
                      </a:r>
                      <a:endParaRPr lang="en-US" sz="1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974670"/>
                  </a:ext>
                </a:extLst>
              </a:tr>
            </a:tbl>
          </a:graphicData>
        </a:graphic>
      </p:graphicFrame>
      <p:pic>
        <p:nvPicPr>
          <p:cNvPr id="6148" name="Picture 4" descr="7 key lessons in optimization | Online CRM Software - PlanPlusOnline.com">
            <a:extLst>
              <a:ext uri="{FF2B5EF4-FFF2-40B4-BE49-F238E27FC236}">
                <a16:creationId xmlns:a16="http://schemas.microsoft.com/office/drawing/2014/main" id="{0D0D1C5C-3F01-5273-82DD-367632776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5" r="10718"/>
          <a:stretch/>
        </p:blipFill>
        <p:spPr bwMode="auto">
          <a:xfrm>
            <a:off x="102129" y="2209800"/>
            <a:ext cx="3429001" cy="354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2127</TotalTime>
  <Words>699</Words>
  <Application>Microsoft Office PowerPoint</Application>
  <PresentationFormat>Custom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Euphemia</vt:lpstr>
      <vt:lpstr>Wingdings</vt:lpstr>
      <vt:lpstr>Math 16x9</vt:lpstr>
      <vt:lpstr>Energy Consumption Predictions </vt:lpstr>
      <vt:lpstr>The Problem </vt:lpstr>
      <vt:lpstr>Data Wrangling </vt:lpstr>
      <vt:lpstr>What influences energy consumption? </vt:lpstr>
      <vt:lpstr>                                   When is energy consumption the highest and the lowest?</vt:lpstr>
      <vt:lpstr>Data Pre-processing </vt:lpstr>
      <vt:lpstr>Model &amp; Model Evaluation with Cross Validation  </vt:lpstr>
      <vt:lpstr>Model Evaluation </vt:lpstr>
      <vt:lpstr>Model Optimization</vt:lpstr>
      <vt:lpstr>Final Model  - Random Forest Regressor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Angeles Olvera</dc:creator>
  <cp:lastModifiedBy>Angeles Olvera</cp:lastModifiedBy>
  <cp:revision>1</cp:revision>
  <dcterms:created xsi:type="dcterms:W3CDTF">2025-05-24T17:21:41Z</dcterms:created>
  <dcterms:modified xsi:type="dcterms:W3CDTF">2025-05-26T04:49:31Z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