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DCAB-918F-4B17-A7E2-35FA4B5053BF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B075-270A-4BF2-A18E-1A121BA010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06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DCAB-918F-4B17-A7E2-35FA4B5053BF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B075-270A-4BF2-A18E-1A121BA010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55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DCAB-918F-4B17-A7E2-35FA4B5053BF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B075-270A-4BF2-A18E-1A121BA010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16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DCAB-918F-4B17-A7E2-35FA4B5053BF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B075-270A-4BF2-A18E-1A121BA010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690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DCAB-918F-4B17-A7E2-35FA4B5053BF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B075-270A-4BF2-A18E-1A121BA010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340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DCAB-918F-4B17-A7E2-35FA4B5053BF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B075-270A-4BF2-A18E-1A121BA010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62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DCAB-918F-4B17-A7E2-35FA4B5053BF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B075-270A-4BF2-A18E-1A121BA010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38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DCAB-918F-4B17-A7E2-35FA4B5053BF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B075-270A-4BF2-A18E-1A121BA010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77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DCAB-918F-4B17-A7E2-35FA4B5053BF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B075-270A-4BF2-A18E-1A121BA010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636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DCAB-918F-4B17-A7E2-35FA4B5053BF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B075-270A-4BF2-A18E-1A121BA010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04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DCAB-918F-4B17-A7E2-35FA4B5053BF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B075-270A-4BF2-A18E-1A121BA010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00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DCAB-918F-4B17-A7E2-35FA4B5053BF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B075-270A-4BF2-A18E-1A121BA010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987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DCAB-918F-4B17-A7E2-35FA4B5053BF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B075-270A-4BF2-A18E-1A121BA010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45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A1DDDCAB-918F-4B17-A7E2-35FA4B5053BF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552B075-270A-4BF2-A18E-1A121BA010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122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A1DDDCAB-918F-4B17-A7E2-35FA4B5053BF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552B075-270A-4BF2-A18E-1A121BA010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6099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32069" y="155924"/>
            <a:ext cx="10572000" cy="2971051"/>
          </a:xfrm>
        </p:spPr>
        <p:txBody>
          <a:bodyPr/>
          <a:lstStyle/>
          <a:p>
            <a:r>
              <a:rPr lang="es-ES" dirty="0" smtClean="0"/>
              <a:t>INFORMATICA 2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s-ES" sz="3200" dirty="0" smtClean="0"/>
              <a:t>DESAFIO 1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00657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ANALISIS DE PROBLEMA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Implementar el hardware en </a:t>
            </a:r>
            <a:r>
              <a:rPr lang="es-ES" dirty="0" err="1" smtClean="0"/>
              <a:t>Tinkercad</a:t>
            </a:r>
            <a:r>
              <a:rPr lang="es-ES" dirty="0" smtClean="0"/>
              <a:t>, botones, generador de señales y el </a:t>
            </a:r>
            <a:r>
              <a:rPr lang="es-ES" dirty="0" err="1" smtClean="0"/>
              <a:t>arduino</a:t>
            </a:r>
            <a:r>
              <a:rPr lang="es-ES" dirty="0" smtClean="0"/>
              <a:t>.</a:t>
            </a:r>
          </a:p>
          <a:p>
            <a:r>
              <a:rPr lang="es-ES" dirty="0" smtClean="0"/>
              <a:t>Realizar la conexiones de la pantalla </a:t>
            </a:r>
            <a:r>
              <a:rPr lang="es-ES" dirty="0" err="1" smtClean="0"/>
              <a:t>lcd</a:t>
            </a:r>
            <a:endParaRPr lang="es-ES" dirty="0" smtClean="0"/>
          </a:p>
          <a:p>
            <a:r>
              <a:rPr lang="es-ES" dirty="0" smtClean="0"/>
              <a:t>Configurar las conexiones de cada uno de los dispositivos.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112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DESARROLLO 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Configurar las conexiones del modo correcto del hardware.</a:t>
            </a:r>
          </a:p>
          <a:p>
            <a:r>
              <a:rPr lang="es-ES" dirty="0" smtClean="0"/>
              <a:t>Tomar las señales del generador</a:t>
            </a:r>
          </a:p>
          <a:p>
            <a:r>
              <a:rPr lang="es-ES" dirty="0" smtClean="0"/>
              <a:t>Configurar los botones para iniciar y detener la generación de señales.</a:t>
            </a:r>
          </a:p>
          <a:p>
            <a:r>
              <a:rPr lang="es-ES" dirty="0" smtClean="0"/>
              <a:t>Mostrar en pantalla LCD con </a:t>
            </a:r>
            <a:r>
              <a:rPr lang="es-ES" dirty="0"/>
              <a:t>la librería </a:t>
            </a:r>
            <a:r>
              <a:rPr lang="es-ES" dirty="0" err="1" smtClean="0"/>
              <a:t>LiquidCrystal</a:t>
            </a:r>
            <a:r>
              <a:rPr lang="es-ES" dirty="0" smtClean="0"/>
              <a:t>.</a:t>
            </a:r>
          </a:p>
          <a:p>
            <a:r>
              <a:rPr lang="es-ES" dirty="0" smtClean="0"/>
              <a:t>Realizar los cálculos de la amplitud y la frecuencia.</a:t>
            </a:r>
          </a:p>
          <a:p>
            <a:r>
              <a:rPr lang="es-ES" dirty="0" smtClean="0"/>
              <a:t>Identificar el tipo </a:t>
            </a:r>
            <a:r>
              <a:rPr lang="es-ES" smtClean="0"/>
              <a:t>de onda.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816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9</TotalTime>
  <Words>91</Words>
  <Application>Microsoft Office PowerPoint</Application>
  <PresentationFormat>Panorámica</PresentationFormat>
  <Paragraphs>13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Century Gothic</vt:lpstr>
      <vt:lpstr>Wingdings 2</vt:lpstr>
      <vt:lpstr>Citable</vt:lpstr>
      <vt:lpstr>INFORMATICA 2</vt:lpstr>
      <vt:lpstr>ANALISIS DE PROBLEMA</vt:lpstr>
      <vt:lpstr>DESARROLLO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INFORMATICA 2</dc:title>
  <dc:creator>Tecnogamer</dc:creator>
  <cp:lastModifiedBy>Tecnogamer</cp:lastModifiedBy>
  <cp:revision>2</cp:revision>
  <dcterms:created xsi:type="dcterms:W3CDTF">2024-09-19T03:55:59Z</dcterms:created>
  <dcterms:modified xsi:type="dcterms:W3CDTF">2024-09-19T04:05:36Z</dcterms:modified>
</cp:coreProperties>
</file>