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74" r:id="rId5"/>
    <p:sldId id="271" r:id="rId6"/>
    <p:sldId id="276" r:id="rId7"/>
    <p:sldId id="301" r:id="rId8"/>
    <p:sldId id="277" r:id="rId9"/>
    <p:sldId id="278" r:id="rId10"/>
    <p:sldId id="302" r:id="rId11"/>
    <p:sldId id="279" r:id="rId12"/>
    <p:sldId id="264" r:id="rId13"/>
    <p:sldId id="265" r:id="rId14"/>
    <p:sldId id="266" r:id="rId15"/>
    <p:sldId id="267" r:id="rId16"/>
    <p:sldId id="268" r:id="rId17"/>
    <p:sldId id="269" r:id="rId18"/>
    <p:sldId id="270" r:id="rId19"/>
    <p:sldId id="280" r:id="rId20"/>
    <p:sldId id="281" r:id="rId21"/>
    <p:sldId id="303"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260" r:id="rId4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4D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22"/>
    <p:restoredTop sz="96327" autoAdjust="0"/>
  </p:normalViewPr>
  <p:slideViewPr>
    <p:cSldViewPr snapToGrid="0">
      <p:cViewPr varScale="1">
        <p:scale>
          <a:sx n="113" d="100"/>
          <a:sy n="113" d="100"/>
        </p:scale>
        <p:origin x="200" y="23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494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D4136668-6857-41D1-917C-C91F2B9BDFA3}" type="datetime4">
              <a:rPr lang="en-AU" smtClean="0"/>
              <a:t>17 April 2023</a:t>
            </a:fld>
            <a:endParaRPr lang="en-AU"/>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F82ABE8-A107-4F42-8B0F-CF779649CC34}" type="slidenum">
              <a:rPr lang="en-AU" smtClean="0"/>
              <a:t>‹#›</a:t>
            </a:fld>
            <a:endParaRPr lang="en-AU"/>
          </a:p>
        </p:txBody>
      </p:sp>
    </p:spTree>
    <p:extLst>
      <p:ext uri="{BB962C8B-B14F-4D97-AF65-F5344CB8AC3E}">
        <p14:creationId xmlns:p14="http://schemas.microsoft.com/office/powerpoint/2010/main" val="40901370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South Street</a:t>
            </a:r>
          </a:p>
          <a:p>
            <a:endParaRPr lang="en-AU" dirty="0"/>
          </a:p>
          <a:p>
            <a:r>
              <a:rPr lang="en-AU" dirty="0"/>
              <a:t>We acknowledge that Murdoch University is situated on the lands of the </a:t>
            </a:r>
            <a:r>
              <a:rPr lang="en-AU" dirty="0" err="1"/>
              <a:t>Whadjuk</a:t>
            </a:r>
            <a:r>
              <a:rPr lang="en-AU" dirty="0"/>
              <a:t> and </a:t>
            </a:r>
            <a:r>
              <a:rPr lang="en-AU" dirty="0" err="1"/>
              <a:t>Binjareb</a:t>
            </a:r>
            <a:r>
              <a:rPr lang="en-AU" dirty="0"/>
              <a:t> Noongar people.</a:t>
            </a:r>
          </a:p>
          <a:p>
            <a:endParaRPr lang="en-AU" dirty="0"/>
          </a:p>
          <a:p>
            <a:r>
              <a:rPr lang="en-AU" dirty="0"/>
              <a:t>We pay our respect to their enduring and dynamic culture and the leadership of Noongar elders past and present.</a:t>
            </a:r>
          </a:p>
          <a:p>
            <a:endParaRPr lang="en-AU" dirty="0"/>
          </a:p>
          <a:p>
            <a:r>
              <a:rPr lang="en-AU" dirty="0"/>
              <a:t>The </a:t>
            </a:r>
            <a:r>
              <a:rPr lang="en-AU" dirty="0" err="1"/>
              <a:t>boodjar</a:t>
            </a:r>
            <a:r>
              <a:rPr lang="en-AU" dirty="0"/>
              <a:t> (country) on which Murdoch University is located has for thousands of years, been a place of learning. We at Murdoch University are proud to continue this long tradition.</a:t>
            </a:r>
          </a:p>
        </p:txBody>
      </p:sp>
      <p:sp>
        <p:nvSpPr>
          <p:cNvPr id="4" name="Slide Number Placeholder 3"/>
          <p:cNvSpPr>
            <a:spLocks noGrp="1"/>
          </p:cNvSpPr>
          <p:nvPr>
            <p:ph type="sldNum" sz="quarter" idx="5"/>
          </p:nvPr>
        </p:nvSpPr>
        <p:spPr/>
        <p:txBody>
          <a:bodyPr/>
          <a:lstStyle/>
          <a:p>
            <a:fld id="{EF82ABE8-A107-4F42-8B0F-CF779649CC34}" type="slidenum">
              <a:rPr lang="en-AU" smtClean="0"/>
              <a:t>2</a:t>
            </a:fld>
            <a:endParaRPr lang="en-AU"/>
          </a:p>
        </p:txBody>
      </p:sp>
    </p:spTree>
    <p:extLst>
      <p:ext uri="{BB962C8B-B14F-4D97-AF65-F5344CB8AC3E}">
        <p14:creationId xmlns:p14="http://schemas.microsoft.com/office/powerpoint/2010/main" val="353408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a:extLst>
              <a:ext uri="{FF2B5EF4-FFF2-40B4-BE49-F238E27FC236}">
                <a16:creationId xmlns:a16="http://schemas.microsoft.com/office/drawing/2014/main" id="{FAA4CF52-6245-4A93-71D4-426A7FE2EAB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A5C06E53-9B26-7E46-9986-94B15C7E52FD}" type="slidenum">
              <a:rPr lang="en-US" altLang="en-US">
                <a:solidFill>
                  <a:srgbClr val="000000"/>
                </a:solidFill>
                <a:latin typeface="Times New Roman" panose="02020603050405020304" pitchFamily="18" charset="0"/>
              </a:rPr>
              <a:pPr/>
              <a:t>13</a:t>
            </a:fld>
            <a:endParaRPr lang="en-US" altLang="en-US">
              <a:solidFill>
                <a:srgbClr val="000000"/>
              </a:solidFill>
              <a:latin typeface="Times New Roman" panose="02020603050405020304" pitchFamily="18" charset="0"/>
            </a:endParaRPr>
          </a:p>
        </p:txBody>
      </p:sp>
      <p:sp>
        <p:nvSpPr>
          <p:cNvPr id="48131" name="Rectangle 1">
            <a:extLst>
              <a:ext uri="{FF2B5EF4-FFF2-40B4-BE49-F238E27FC236}">
                <a16:creationId xmlns:a16="http://schemas.microsoft.com/office/drawing/2014/main" id="{0D3D5952-5AA7-B64F-E670-AADBA1DE6A41}"/>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48132" name="Rectangle 2">
            <a:extLst>
              <a:ext uri="{FF2B5EF4-FFF2-40B4-BE49-F238E27FC236}">
                <a16:creationId xmlns:a16="http://schemas.microsoft.com/office/drawing/2014/main" id="{334B9D99-34D2-01A6-920B-9A1DA6A90260}"/>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a:extLst>
              <a:ext uri="{FF2B5EF4-FFF2-40B4-BE49-F238E27FC236}">
                <a16:creationId xmlns:a16="http://schemas.microsoft.com/office/drawing/2014/main" id="{F6BDCA5E-EC6E-567D-A5AD-B03D80C7F62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F7FF49CC-2604-6B4A-965A-407091126C66}" type="slidenum">
              <a:rPr lang="en-US" altLang="en-US">
                <a:solidFill>
                  <a:srgbClr val="000000"/>
                </a:solidFill>
                <a:latin typeface="Times New Roman" panose="02020603050405020304" pitchFamily="18" charset="0"/>
              </a:rPr>
              <a:pPr/>
              <a:t>14</a:t>
            </a:fld>
            <a:endParaRPr lang="en-US" altLang="en-US">
              <a:solidFill>
                <a:srgbClr val="000000"/>
              </a:solidFill>
              <a:latin typeface="Times New Roman" panose="02020603050405020304" pitchFamily="18" charset="0"/>
            </a:endParaRPr>
          </a:p>
        </p:txBody>
      </p:sp>
      <p:sp>
        <p:nvSpPr>
          <p:cNvPr id="49155" name="Rectangle 1">
            <a:extLst>
              <a:ext uri="{FF2B5EF4-FFF2-40B4-BE49-F238E27FC236}">
                <a16:creationId xmlns:a16="http://schemas.microsoft.com/office/drawing/2014/main" id="{B094A5C4-9F3E-7753-6382-E038E3D10989}"/>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49156" name="Rectangle 2">
            <a:extLst>
              <a:ext uri="{FF2B5EF4-FFF2-40B4-BE49-F238E27FC236}">
                <a16:creationId xmlns:a16="http://schemas.microsoft.com/office/drawing/2014/main" id="{6A57A4F3-B7C2-A233-535A-E14344181453}"/>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a:extLst>
              <a:ext uri="{FF2B5EF4-FFF2-40B4-BE49-F238E27FC236}">
                <a16:creationId xmlns:a16="http://schemas.microsoft.com/office/drawing/2014/main" id="{002C1AD1-AC76-6A98-BFF6-F894FD16DFE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F5A0AEE1-6B26-4847-A289-1F0ECE6ED4D2}" type="slidenum">
              <a:rPr lang="en-US" altLang="en-US">
                <a:solidFill>
                  <a:srgbClr val="000000"/>
                </a:solidFill>
                <a:latin typeface="Times New Roman" panose="02020603050405020304" pitchFamily="18" charset="0"/>
              </a:rPr>
              <a:pPr/>
              <a:t>15</a:t>
            </a:fld>
            <a:endParaRPr lang="en-US" altLang="en-US">
              <a:solidFill>
                <a:srgbClr val="000000"/>
              </a:solidFill>
              <a:latin typeface="Times New Roman" panose="02020603050405020304" pitchFamily="18" charset="0"/>
            </a:endParaRPr>
          </a:p>
        </p:txBody>
      </p:sp>
      <p:sp>
        <p:nvSpPr>
          <p:cNvPr id="50179" name="Rectangle 1">
            <a:extLst>
              <a:ext uri="{FF2B5EF4-FFF2-40B4-BE49-F238E27FC236}">
                <a16:creationId xmlns:a16="http://schemas.microsoft.com/office/drawing/2014/main" id="{A7F03518-36B0-D0C4-D063-FAF8421BCE63}"/>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50180" name="Rectangle 2">
            <a:extLst>
              <a:ext uri="{FF2B5EF4-FFF2-40B4-BE49-F238E27FC236}">
                <a16:creationId xmlns:a16="http://schemas.microsoft.com/office/drawing/2014/main" id="{12018C72-7698-A452-257E-8054D8D0FFCE}"/>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a:extLst>
              <a:ext uri="{FF2B5EF4-FFF2-40B4-BE49-F238E27FC236}">
                <a16:creationId xmlns:a16="http://schemas.microsoft.com/office/drawing/2014/main" id="{A23A55B5-A801-9BB1-6662-010E1B4904C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012F64D9-72DA-EE43-91C6-C68837390DE8}" type="slidenum">
              <a:rPr lang="en-US" altLang="en-US">
                <a:solidFill>
                  <a:srgbClr val="000000"/>
                </a:solidFill>
                <a:latin typeface="Times New Roman" panose="02020603050405020304" pitchFamily="18" charset="0"/>
              </a:rPr>
              <a:pPr/>
              <a:t>16</a:t>
            </a:fld>
            <a:endParaRPr lang="en-US" altLang="en-US">
              <a:solidFill>
                <a:srgbClr val="000000"/>
              </a:solidFill>
              <a:latin typeface="Times New Roman" panose="02020603050405020304" pitchFamily="18" charset="0"/>
            </a:endParaRPr>
          </a:p>
        </p:txBody>
      </p:sp>
      <p:sp>
        <p:nvSpPr>
          <p:cNvPr id="51203" name="Rectangle 1">
            <a:extLst>
              <a:ext uri="{FF2B5EF4-FFF2-40B4-BE49-F238E27FC236}">
                <a16:creationId xmlns:a16="http://schemas.microsoft.com/office/drawing/2014/main" id="{6C99A270-DE7C-04C6-D180-A33D99F7BE5A}"/>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51204" name="Rectangle 2">
            <a:extLst>
              <a:ext uri="{FF2B5EF4-FFF2-40B4-BE49-F238E27FC236}">
                <a16:creationId xmlns:a16="http://schemas.microsoft.com/office/drawing/2014/main" id="{AEF61F21-14E3-D5B0-57C3-57445769152F}"/>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a:extLst>
              <a:ext uri="{FF2B5EF4-FFF2-40B4-BE49-F238E27FC236}">
                <a16:creationId xmlns:a16="http://schemas.microsoft.com/office/drawing/2014/main" id="{7A4AAE96-D190-ECB9-6D92-FBBA1A88CDF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45306028-0746-CE40-9A98-E8F267B3BD4A}" type="slidenum">
              <a:rPr lang="en-US" altLang="en-US">
                <a:solidFill>
                  <a:srgbClr val="000000"/>
                </a:solidFill>
                <a:latin typeface="Times New Roman" panose="02020603050405020304" pitchFamily="18" charset="0"/>
              </a:rPr>
              <a:pPr/>
              <a:t>17</a:t>
            </a:fld>
            <a:endParaRPr lang="en-US" altLang="en-US">
              <a:solidFill>
                <a:srgbClr val="000000"/>
              </a:solidFill>
              <a:latin typeface="Times New Roman" panose="02020603050405020304" pitchFamily="18" charset="0"/>
            </a:endParaRPr>
          </a:p>
        </p:txBody>
      </p:sp>
      <p:sp>
        <p:nvSpPr>
          <p:cNvPr id="52227" name="Text Box 1">
            <a:extLst>
              <a:ext uri="{FF2B5EF4-FFF2-40B4-BE49-F238E27FC236}">
                <a16:creationId xmlns:a16="http://schemas.microsoft.com/office/drawing/2014/main" id="{87F67DAA-6C9C-4117-9636-5BD633061D09}"/>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F3AE7496-0FC9-5F49-A9D6-E11F4FD4EC25}" type="slidenum">
              <a:rPr lang="en-US" altLang="en-US" sz="1200">
                <a:solidFill>
                  <a:srgbClr val="000000"/>
                </a:solidFill>
                <a:latin typeface="Times New Roman" panose="02020603050405020304" pitchFamily="18" charset="0"/>
              </a:rPr>
              <a:pPr algn="r" eaLnBrk="1" hangingPunct="1">
                <a:buSzPct val="100000"/>
              </a:pPr>
              <a:t>17</a:t>
            </a:fld>
            <a:endParaRPr lang="en-US" altLang="en-US" sz="1200">
              <a:solidFill>
                <a:srgbClr val="000000"/>
              </a:solidFill>
              <a:latin typeface="Times New Roman" panose="02020603050405020304" pitchFamily="18" charset="0"/>
            </a:endParaRPr>
          </a:p>
        </p:txBody>
      </p:sp>
      <p:sp>
        <p:nvSpPr>
          <p:cNvPr id="52228" name="Rectangle 2">
            <a:extLst>
              <a:ext uri="{FF2B5EF4-FFF2-40B4-BE49-F238E27FC236}">
                <a16:creationId xmlns:a16="http://schemas.microsoft.com/office/drawing/2014/main" id="{B30445BF-529C-497E-E362-126777B4048C}"/>
              </a:ext>
            </a:extLst>
          </p:cNvPr>
          <p:cNvSpPr>
            <a:spLocks noChangeArrowheads="1" noTextEdit="1"/>
          </p:cNvSpPr>
          <p:nvPr>
            <p:ph type="sldImg"/>
          </p:nvPr>
        </p:nvSpPr>
        <p:spPr>
          <a:xfrm>
            <a:off x="923925" y="749300"/>
            <a:ext cx="4949825" cy="3711575"/>
          </a:xfrm>
          <a:solidFill>
            <a:srgbClr val="FFFFFF"/>
          </a:solidFill>
          <a:ln>
            <a:solidFill>
              <a:srgbClr val="000000"/>
            </a:solidFill>
            <a:miter lim="800000"/>
            <a:headEnd/>
            <a:tailEnd/>
          </a:ln>
        </p:spPr>
      </p:sp>
      <p:sp>
        <p:nvSpPr>
          <p:cNvPr id="52229" name="Rectangle 3">
            <a:extLst>
              <a:ext uri="{FF2B5EF4-FFF2-40B4-BE49-F238E27FC236}">
                <a16:creationId xmlns:a16="http://schemas.microsoft.com/office/drawing/2014/main" id="{E25B9712-C42C-727A-ACB0-31646FFBA8C9}"/>
              </a:ext>
            </a:extLst>
          </p:cNvPr>
          <p:cNvSpPr>
            <a:spLocks noChangeArrowheads="1"/>
          </p:cNvSpPr>
          <p:nvPr>
            <p:ph type="body" idx="1"/>
          </p:nvPr>
        </p:nvSpPr>
        <p:spPr>
          <a:xfrm>
            <a:off x="906463" y="4713288"/>
            <a:ext cx="4983162" cy="447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a:extLst>
              <a:ext uri="{FF2B5EF4-FFF2-40B4-BE49-F238E27FC236}">
                <a16:creationId xmlns:a16="http://schemas.microsoft.com/office/drawing/2014/main" id="{197579E8-6352-E957-AD50-1ACC1634A25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BED61D89-2F5D-0241-8CF0-56A867B938D8}" type="slidenum">
              <a:rPr lang="en-US" altLang="en-US">
                <a:solidFill>
                  <a:srgbClr val="000000"/>
                </a:solidFill>
                <a:latin typeface="Times New Roman" panose="02020603050405020304" pitchFamily="18" charset="0"/>
              </a:rPr>
              <a:pPr/>
              <a:t>19</a:t>
            </a:fld>
            <a:endParaRPr lang="en-US" altLang="en-US">
              <a:solidFill>
                <a:srgbClr val="000000"/>
              </a:solidFill>
              <a:latin typeface="Times New Roman" panose="02020603050405020304" pitchFamily="18" charset="0"/>
            </a:endParaRPr>
          </a:p>
        </p:txBody>
      </p:sp>
      <p:sp>
        <p:nvSpPr>
          <p:cNvPr id="54275" name="Rectangle 1">
            <a:extLst>
              <a:ext uri="{FF2B5EF4-FFF2-40B4-BE49-F238E27FC236}">
                <a16:creationId xmlns:a16="http://schemas.microsoft.com/office/drawing/2014/main" id="{2F89C9A9-C373-7275-A787-DFF7EB8478CC}"/>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54276" name="Rectangle 2">
            <a:extLst>
              <a:ext uri="{FF2B5EF4-FFF2-40B4-BE49-F238E27FC236}">
                <a16:creationId xmlns:a16="http://schemas.microsoft.com/office/drawing/2014/main" id="{75E9CCEE-1FF0-C9B5-CA31-978D9A0B97BD}"/>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a:extLst>
              <a:ext uri="{FF2B5EF4-FFF2-40B4-BE49-F238E27FC236}">
                <a16:creationId xmlns:a16="http://schemas.microsoft.com/office/drawing/2014/main" id="{7C327708-2704-041F-F226-56BFF809C51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83CEB322-ED0D-D247-8646-1761E596298E}" type="slidenum">
              <a:rPr lang="en-US" altLang="en-US">
                <a:solidFill>
                  <a:srgbClr val="000000"/>
                </a:solidFill>
                <a:latin typeface="Times New Roman" panose="02020603050405020304" pitchFamily="18" charset="0"/>
              </a:rPr>
              <a:pPr/>
              <a:t>20</a:t>
            </a:fld>
            <a:endParaRPr lang="en-US" altLang="en-US">
              <a:solidFill>
                <a:srgbClr val="000000"/>
              </a:solidFill>
              <a:latin typeface="Times New Roman" panose="02020603050405020304" pitchFamily="18" charset="0"/>
            </a:endParaRPr>
          </a:p>
        </p:txBody>
      </p:sp>
      <p:sp>
        <p:nvSpPr>
          <p:cNvPr id="55299" name="Text Box 1">
            <a:extLst>
              <a:ext uri="{FF2B5EF4-FFF2-40B4-BE49-F238E27FC236}">
                <a16:creationId xmlns:a16="http://schemas.microsoft.com/office/drawing/2014/main" id="{99458303-DA1F-3F73-AC40-30ABD461DD00}"/>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EF07F345-F20A-B046-BBBF-0FFF2B949A25}" type="slidenum">
              <a:rPr lang="en-US" altLang="en-US" sz="1200">
                <a:solidFill>
                  <a:srgbClr val="000000"/>
                </a:solidFill>
                <a:latin typeface="Times New Roman" panose="02020603050405020304" pitchFamily="18" charset="0"/>
              </a:rPr>
              <a:pPr algn="r" eaLnBrk="1" hangingPunct="1">
                <a:buSzPct val="100000"/>
              </a:pPr>
              <a:t>20</a:t>
            </a:fld>
            <a:endParaRPr lang="en-US" altLang="en-US" sz="1200">
              <a:solidFill>
                <a:srgbClr val="000000"/>
              </a:solidFill>
              <a:latin typeface="Times New Roman" panose="02020603050405020304" pitchFamily="18" charset="0"/>
            </a:endParaRPr>
          </a:p>
        </p:txBody>
      </p:sp>
      <p:sp>
        <p:nvSpPr>
          <p:cNvPr id="55300" name="Rectangle 2">
            <a:extLst>
              <a:ext uri="{FF2B5EF4-FFF2-40B4-BE49-F238E27FC236}">
                <a16:creationId xmlns:a16="http://schemas.microsoft.com/office/drawing/2014/main" id="{AB0509DA-C5B7-2783-561E-82A20EC95691}"/>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55301" name="Text Box 3">
            <a:extLst>
              <a:ext uri="{FF2B5EF4-FFF2-40B4-BE49-F238E27FC236}">
                <a16:creationId xmlns:a16="http://schemas.microsoft.com/office/drawing/2014/main" id="{95D2DEF5-030E-5C5D-1EA3-45064095A1F3}"/>
              </a:ext>
            </a:extLst>
          </p:cNvPr>
          <p:cNvSpPr>
            <a:spLocks noChangeArrowheads="1"/>
          </p:cNvSpPr>
          <p:nvPr>
            <p:ph type="body" idx="1"/>
          </p:nvPr>
        </p:nvSpPr>
        <p:spPr>
          <a:xfrm>
            <a:off x="906463" y="4713288"/>
            <a:ext cx="4983162" cy="44704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89640" tIns="45002" rIns="89640" bIns="45002"/>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r>
              <a:rPr lang="en-US" altLang="en-US">
                <a:cs typeface="Arial" panose="020B0604020202020204" pitchFamily="34" charset="0"/>
              </a:rPr>
              <a:t>No additional notes.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D9B28544-992B-CFA6-AB96-6F67A71CB9C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2AAEF3CC-E2F6-0544-B4F1-6B7EF554A636}" type="slidenum">
              <a:rPr lang="en-US" altLang="en-US">
                <a:solidFill>
                  <a:srgbClr val="000000"/>
                </a:solidFill>
                <a:latin typeface="Times New Roman" panose="02020603050405020304" pitchFamily="18" charset="0"/>
              </a:rPr>
              <a:pPr/>
              <a:t>21</a:t>
            </a:fld>
            <a:endParaRPr lang="en-US" altLang="en-US">
              <a:solidFill>
                <a:srgbClr val="000000"/>
              </a:solidFill>
              <a:latin typeface="Times New Roman" panose="02020603050405020304" pitchFamily="18" charset="0"/>
            </a:endParaRPr>
          </a:p>
        </p:txBody>
      </p:sp>
      <p:sp>
        <p:nvSpPr>
          <p:cNvPr id="56323" name="Text Box 1">
            <a:extLst>
              <a:ext uri="{FF2B5EF4-FFF2-40B4-BE49-F238E27FC236}">
                <a16:creationId xmlns:a16="http://schemas.microsoft.com/office/drawing/2014/main" id="{225CEB14-5A62-F51E-8520-A620A453BE5A}"/>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9A86AE0D-4D5C-D843-904C-45110B688B47}" type="slidenum">
              <a:rPr lang="en-US" altLang="en-US" sz="1200">
                <a:solidFill>
                  <a:srgbClr val="000000"/>
                </a:solidFill>
                <a:latin typeface="Times New Roman" panose="02020603050405020304" pitchFamily="18" charset="0"/>
              </a:rPr>
              <a:pPr algn="r" eaLnBrk="1" hangingPunct="1">
                <a:buSzPct val="100000"/>
              </a:pPr>
              <a:t>21</a:t>
            </a:fld>
            <a:endParaRPr lang="en-US" altLang="en-US" sz="1200">
              <a:solidFill>
                <a:srgbClr val="000000"/>
              </a:solidFill>
              <a:latin typeface="Times New Roman" panose="02020603050405020304" pitchFamily="18" charset="0"/>
            </a:endParaRPr>
          </a:p>
        </p:txBody>
      </p:sp>
      <p:sp>
        <p:nvSpPr>
          <p:cNvPr id="56324" name="Rectangle 2">
            <a:extLst>
              <a:ext uri="{FF2B5EF4-FFF2-40B4-BE49-F238E27FC236}">
                <a16:creationId xmlns:a16="http://schemas.microsoft.com/office/drawing/2014/main" id="{8E2DD163-E0FE-B8D0-E0DB-2578A848EE35}"/>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56325" name="Rectangle 3">
            <a:extLst>
              <a:ext uri="{FF2B5EF4-FFF2-40B4-BE49-F238E27FC236}">
                <a16:creationId xmlns:a16="http://schemas.microsoft.com/office/drawing/2014/main" id="{06D5682C-AB51-FE21-2879-769EC212B00F}"/>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a:extLst>
              <a:ext uri="{FF2B5EF4-FFF2-40B4-BE49-F238E27FC236}">
                <a16:creationId xmlns:a16="http://schemas.microsoft.com/office/drawing/2014/main" id="{07CECB88-3C96-F846-C0AD-D76464438DE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C93EF0DA-E148-5942-9F50-241D78F1BE7A}" type="slidenum">
              <a:rPr lang="en-US" altLang="en-US">
                <a:solidFill>
                  <a:srgbClr val="000000"/>
                </a:solidFill>
                <a:latin typeface="Times New Roman" panose="02020603050405020304" pitchFamily="18" charset="0"/>
              </a:rPr>
              <a:pPr/>
              <a:t>22</a:t>
            </a:fld>
            <a:endParaRPr lang="en-US" altLang="en-US">
              <a:solidFill>
                <a:srgbClr val="000000"/>
              </a:solidFill>
              <a:latin typeface="Times New Roman" panose="02020603050405020304" pitchFamily="18" charset="0"/>
            </a:endParaRPr>
          </a:p>
        </p:txBody>
      </p:sp>
      <p:sp>
        <p:nvSpPr>
          <p:cNvPr id="57347" name="Rectangle 1">
            <a:extLst>
              <a:ext uri="{FF2B5EF4-FFF2-40B4-BE49-F238E27FC236}">
                <a16:creationId xmlns:a16="http://schemas.microsoft.com/office/drawing/2014/main" id="{AF11DEF5-BFFC-0941-98B4-3ADE74442985}"/>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57348" name="Rectangle 2">
            <a:extLst>
              <a:ext uri="{FF2B5EF4-FFF2-40B4-BE49-F238E27FC236}">
                <a16:creationId xmlns:a16="http://schemas.microsoft.com/office/drawing/2014/main" id="{FC087C25-8018-C6DA-1816-A8E2F77AE476}"/>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19D4B241-C94E-8E28-8530-1073F593F50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B726CBC2-BF26-064D-882A-7492CF48B43D}" type="slidenum">
              <a:rPr lang="en-US" altLang="en-US">
                <a:solidFill>
                  <a:srgbClr val="000000"/>
                </a:solidFill>
                <a:latin typeface="Times New Roman" panose="02020603050405020304" pitchFamily="18" charset="0"/>
              </a:rPr>
              <a:pPr/>
              <a:t>23</a:t>
            </a:fld>
            <a:endParaRPr lang="en-US" altLang="en-US">
              <a:solidFill>
                <a:srgbClr val="000000"/>
              </a:solidFill>
              <a:latin typeface="Times New Roman" panose="02020603050405020304" pitchFamily="18" charset="0"/>
            </a:endParaRPr>
          </a:p>
        </p:txBody>
      </p:sp>
      <p:sp>
        <p:nvSpPr>
          <p:cNvPr id="58371" name="Rectangle 1">
            <a:extLst>
              <a:ext uri="{FF2B5EF4-FFF2-40B4-BE49-F238E27FC236}">
                <a16:creationId xmlns:a16="http://schemas.microsoft.com/office/drawing/2014/main" id="{3BABE991-BFB5-606D-CC10-E4F8F092D755}"/>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58372" name="Rectangle 2">
            <a:extLst>
              <a:ext uri="{FF2B5EF4-FFF2-40B4-BE49-F238E27FC236}">
                <a16:creationId xmlns:a16="http://schemas.microsoft.com/office/drawing/2014/main" id="{160EF1A0-A886-04F4-5DEF-E3B0B0E7A3FD}"/>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B6C1D20D-00DB-FD0E-5AF2-C45647EE734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B146A5ED-A129-CD49-82FC-2632667B9D93}" type="slidenum">
              <a:rPr lang="en-US" altLang="en-US">
                <a:solidFill>
                  <a:srgbClr val="000000"/>
                </a:solidFill>
                <a:latin typeface="Times New Roman" panose="02020603050405020304" pitchFamily="18" charset="0"/>
              </a:rPr>
              <a:pPr/>
              <a:t>3</a:t>
            </a:fld>
            <a:endParaRPr lang="en-US" altLang="en-US">
              <a:solidFill>
                <a:srgbClr val="000000"/>
              </a:solidFill>
              <a:latin typeface="Times New Roman" panose="02020603050405020304" pitchFamily="18" charset="0"/>
            </a:endParaRPr>
          </a:p>
        </p:txBody>
      </p:sp>
      <p:sp>
        <p:nvSpPr>
          <p:cNvPr id="38915" name="Text Box 1">
            <a:extLst>
              <a:ext uri="{FF2B5EF4-FFF2-40B4-BE49-F238E27FC236}">
                <a16:creationId xmlns:a16="http://schemas.microsoft.com/office/drawing/2014/main" id="{1BFA13D1-0F16-74A8-4605-1D29FEEFD43E}"/>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FD54B68A-85D8-6646-9D5C-80FD40409BD5}" type="slidenum">
              <a:rPr lang="en-US" altLang="en-US" sz="1200">
                <a:solidFill>
                  <a:srgbClr val="000000"/>
                </a:solidFill>
                <a:latin typeface="Times New Roman" panose="02020603050405020304" pitchFamily="18" charset="0"/>
              </a:rPr>
              <a:pPr algn="r" eaLnBrk="1" hangingPunct="1">
                <a:buSzPct val="100000"/>
              </a:pPr>
              <a:t>3</a:t>
            </a:fld>
            <a:endParaRPr lang="en-US" altLang="en-US" sz="1200">
              <a:solidFill>
                <a:srgbClr val="000000"/>
              </a:solidFill>
              <a:latin typeface="Times New Roman" panose="02020603050405020304" pitchFamily="18" charset="0"/>
            </a:endParaRPr>
          </a:p>
        </p:txBody>
      </p:sp>
      <p:sp>
        <p:nvSpPr>
          <p:cNvPr id="38916" name="Rectangle 2">
            <a:extLst>
              <a:ext uri="{FF2B5EF4-FFF2-40B4-BE49-F238E27FC236}">
                <a16:creationId xmlns:a16="http://schemas.microsoft.com/office/drawing/2014/main" id="{4D93681E-34BC-AF1B-7BB2-B4584FD81104}"/>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38917" name="Rectangle 3">
            <a:extLst>
              <a:ext uri="{FF2B5EF4-FFF2-40B4-BE49-F238E27FC236}">
                <a16:creationId xmlns:a16="http://schemas.microsoft.com/office/drawing/2014/main" id="{BD45B0A4-C82B-6C7B-0389-880F324EBA5A}"/>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a:extLst>
              <a:ext uri="{FF2B5EF4-FFF2-40B4-BE49-F238E27FC236}">
                <a16:creationId xmlns:a16="http://schemas.microsoft.com/office/drawing/2014/main" id="{8232E1A2-63CB-65BF-D116-3CFE963778D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31E77A3D-E4FC-2140-ABDB-80F534D6F01C}" type="slidenum">
              <a:rPr lang="en-US" altLang="en-US">
                <a:solidFill>
                  <a:srgbClr val="000000"/>
                </a:solidFill>
                <a:latin typeface="Times New Roman" panose="02020603050405020304" pitchFamily="18" charset="0"/>
              </a:rPr>
              <a:pPr/>
              <a:t>24</a:t>
            </a:fld>
            <a:endParaRPr lang="en-US" altLang="en-US">
              <a:solidFill>
                <a:srgbClr val="000000"/>
              </a:solidFill>
              <a:latin typeface="Times New Roman" panose="02020603050405020304" pitchFamily="18" charset="0"/>
            </a:endParaRPr>
          </a:p>
        </p:txBody>
      </p:sp>
      <p:sp>
        <p:nvSpPr>
          <p:cNvPr id="59395" name="Text Box 1">
            <a:extLst>
              <a:ext uri="{FF2B5EF4-FFF2-40B4-BE49-F238E27FC236}">
                <a16:creationId xmlns:a16="http://schemas.microsoft.com/office/drawing/2014/main" id="{6DCF3923-8FE2-8EEE-1F54-2966E3242230}"/>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91819AA3-A8B7-0A40-979E-F74E38B8CCC5}" type="slidenum">
              <a:rPr lang="en-US" altLang="en-US" sz="1200">
                <a:solidFill>
                  <a:srgbClr val="000000"/>
                </a:solidFill>
                <a:latin typeface="Times New Roman" panose="02020603050405020304" pitchFamily="18" charset="0"/>
              </a:rPr>
              <a:pPr algn="r" eaLnBrk="1" hangingPunct="1">
                <a:buSzPct val="100000"/>
              </a:pPr>
              <a:t>24</a:t>
            </a:fld>
            <a:endParaRPr lang="en-US" altLang="en-US" sz="1200">
              <a:solidFill>
                <a:srgbClr val="000000"/>
              </a:solidFill>
              <a:latin typeface="Times New Roman" panose="02020603050405020304" pitchFamily="18" charset="0"/>
            </a:endParaRPr>
          </a:p>
        </p:txBody>
      </p:sp>
      <p:sp>
        <p:nvSpPr>
          <p:cNvPr id="59396" name="Rectangle 2">
            <a:extLst>
              <a:ext uri="{FF2B5EF4-FFF2-40B4-BE49-F238E27FC236}">
                <a16:creationId xmlns:a16="http://schemas.microsoft.com/office/drawing/2014/main" id="{E91F8AB8-4F40-CBBE-C022-D65F88B8BDE2}"/>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59397" name="Rectangle 3">
            <a:extLst>
              <a:ext uri="{FF2B5EF4-FFF2-40B4-BE49-F238E27FC236}">
                <a16:creationId xmlns:a16="http://schemas.microsoft.com/office/drawing/2014/main" id="{C078AF29-9E43-C3BD-69D1-19D38494B3C5}"/>
              </a:ext>
            </a:extLst>
          </p:cNvPr>
          <p:cNvSpPr>
            <a:spLocks noChangeArrowheads="1"/>
          </p:cNvSpPr>
          <p:nvPr>
            <p:ph type="body" idx="1"/>
          </p:nvPr>
        </p:nvSpPr>
        <p:spPr>
          <a:xfrm>
            <a:off x="679450" y="4714875"/>
            <a:ext cx="5437188" cy="44688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B8092939-4603-2B86-6E29-59AA2D80D7D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F91C05C0-A11C-5546-856F-95E6EBA77743}" type="slidenum">
              <a:rPr lang="en-US" altLang="en-US">
                <a:solidFill>
                  <a:srgbClr val="000000"/>
                </a:solidFill>
                <a:latin typeface="Times New Roman" panose="02020603050405020304" pitchFamily="18" charset="0"/>
              </a:rPr>
              <a:pPr/>
              <a:t>25</a:t>
            </a:fld>
            <a:endParaRPr lang="en-US" altLang="en-US">
              <a:solidFill>
                <a:srgbClr val="000000"/>
              </a:solidFill>
              <a:latin typeface="Times New Roman" panose="02020603050405020304" pitchFamily="18" charset="0"/>
            </a:endParaRPr>
          </a:p>
        </p:txBody>
      </p:sp>
      <p:sp>
        <p:nvSpPr>
          <p:cNvPr id="60419" name="Text Box 1">
            <a:extLst>
              <a:ext uri="{FF2B5EF4-FFF2-40B4-BE49-F238E27FC236}">
                <a16:creationId xmlns:a16="http://schemas.microsoft.com/office/drawing/2014/main" id="{E3E976F2-2A12-832B-7731-49864DAD7457}"/>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DB458D72-A2D8-0F42-9637-CEAEB8600195}" type="slidenum">
              <a:rPr lang="en-US" altLang="en-US" sz="1200">
                <a:solidFill>
                  <a:srgbClr val="000000"/>
                </a:solidFill>
                <a:latin typeface="Times New Roman" panose="02020603050405020304" pitchFamily="18" charset="0"/>
              </a:rPr>
              <a:pPr algn="r" eaLnBrk="1" hangingPunct="1">
                <a:buSzPct val="100000"/>
              </a:pPr>
              <a:t>25</a:t>
            </a:fld>
            <a:endParaRPr lang="en-US" altLang="en-US" sz="1200">
              <a:solidFill>
                <a:srgbClr val="000000"/>
              </a:solidFill>
              <a:latin typeface="Times New Roman" panose="02020603050405020304" pitchFamily="18" charset="0"/>
            </a:endParaRPr>
          </a:p>
        </p:txBody>
      </p:sp>
      <p:sp>
        <p:nvSpPr>
          <p:cNvPr id="60420" name="Rectangle 2">
            <a:extLst>
              <a:ext uri="{FF2B5EF4-FFF2-40B4-BE49-F238E27FC236}">
                <a16:creationId xmlns:a16="http://schemas.microsoft.com/office/drawing/2014/main" id="{D17919B0-6879-88A5-5DDE-93A36C3F3910}"/>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60421" name="Rectangle 3">
            <a:extLst>
              <a:ext uri="{FF2B5EF4-FFF2-40B4-BE49-F238E27FC236}">
                <a16:creationId xmlns:a16="http://schemas.microsoft.com/office/drawing/2014/main" id="{02497144-847A-CA59-CAF6-9B891E485B03}"/>
              </a:ext>
            </a:extLst>
          </p:cNvPr>
          <p:cNvSpPr>
            <a:spLocks noChangeArrowheads="1"/>
          </p:cNvSpPr>
          <p:nvPr>
            <p:ph type="body" idx="1"/>
          </p:nvPr>
        </p:nvSpPr>
        <p:spPr>
          <a:xfrm>
            <a:off x="679450" y="4714875"/>
            <a:ext cx="5437188" cy="44688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a:extLst>
              <a:ext uri="{FF2B5EF4-FFF2-40B4-BE49-F238E27FC236}">
                <a16:creationId xmlns:a16="http://schemas.microsoft.com/office/drawing/2014/main" id="{6B55D831-26A3-23D7-2E62-C050C107926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8F6BDD8D-2264-0D48-89ED-F0E9AE825A37}" type="slidenum">
              <a:rPr lang="en-US" altLang="en-US">
                <a:solidFill>
                  <a:srgbClr val="000000"/>
                </a:solidFill>
                <a:latin typeface="Times New Roman" panose="02020603050405020304" pitchFamily="18" charset="0"/>
              </a:rPr>
              <a:pPr/>
              <a:t>26</a:t>
            </a:fld>
            <a:endParaRPr lang="en-US" altLang="en-US">
              <a:solidFill>
                <a:srgbClr val="000000"/>
              </a:solidFill>
              <a:latin typeface="Times New Roman" panose="02020603050405020304" pitchFamily="18" charset="0"/>
            </a:endParaRPr>
          </a:p>
        </p:txBody>
      </p:sp>
      <p:sp>
        <p:nvSpPr>
          <p:cNvPr id="61443" name="Text Box 1">
            <a:extLst>
              <a:ext uri="{FF2B5EF4-FFF2-40B4-BE49-F238E27FC236}">
                <a16:creationId xmlns:a16="http://schemas.microsoft.com/office/drawing/2014/main" id="{C979179B-4641-253C-211B-131B17FB084B}"/>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AFDC5BF5-65B2-D640-81D1-D1D5EEA1F56F}" type="slidenum">
              <a:rPr lang="en-US" altLang="en-US" sz="1200">
                <a:solidFill>
                  <a:srgbClr val="000000"/>
                </a:solidFill>
                <a:latin typeface="Times New Roman" panose="02020603050405020304" pitchFamily="18" charset="0"/>
              </a:rPr>
              <a:pPr algn="r" eaLnBrk="1" hangingPunct="1">
                <a:buSzPct val="100000"/>
              </a:pPr>
              <a:t>26</a:t>
            </a:fld>
            <a:endParaRPr lang="en-US" altLang="en-US" sz="1200">
              <a:solidFill>
                <a:srgbClr val="000000"/>
              </a:solidFill>
              <a:latin typeface="Times New Roman" panose="02020603050405020304" pitchFamily="18" charset="0"/>
            </a:endParaRPr>
          </a:p>
        </p:txBody>
      </p:sp>
      <p:sp>
        <p:nvSpPr>
          <p:cNvPr id="61444" name="Rectangle 2">
            <a:extLst>
              <a:ext uri="{FF2B5EF4-FFF2-40B4-BE49-F238E27FC236}">
                <a16:creationId xmlns:a16="http://schemas.microsoft.com/office/drawing/2014/main" id="{501CBC55-9197-0327-4EAB-06D773E53D8F}"/>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61445" name="Rectangle 3">
            <a:extLst>
              <a:ext uri="{FF2B5EF4-FFF2-40B4-BE49-F238E27FC236}">
                <a16:creationId xmlns:a16="http://schemas.microsoft.com/office/drawing/2014/main" id="{9BF7266D-8AC5-F923-903F-780144BDF972}"/>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14464657-88C5-4091-43A8-8FEB64C0C37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7056FF48-2B72-B140-83E5-AC7F86CB0E6F}" type="slidenum">
              <a:rPr lang="en-US" altLang="en-US">
                <a:solidFill>
                  <a:srgbClr val="000000"/>
                </a:solidFill>
                <a:latin typeface="Times New Roman" panose="02020603050405020304" pitchFamily="18" charset="0"/>
              </a:rPr>
              <a:pPr/>
              <a:t>27</a:t>
            </a:fld>
            <a:endParaRPr lang="en-US" altLang="en-US">
              <a:solidFill>
                <a:srgbClr val="000000"/>
              </a:solidFill>
              <a:latin typeface="Times New Roman" panose="02020603050405020304" pitchFamily="18" charset="0"/>
            </a:endParaRPr>
          </a:p>
        </p:txBody>
      </p:sp>
      <p:sp>
        <p:nvSpPr>
          <p:cNvPr id="62467" name="Text Box 1">
            <a:extLst>
              <a:ext uri="{FF2B5EF4-FFF2-40B4-BE49-F238E27FC236}">
                <a16:creationId xmlns:a16="http://schemas.microsoft.com/office/drawing/2014/main" id="{DB6F79DB-2BD8-AEB0-1BFA-87FEBC81DD97}"/>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A304B3D2-3A97-0142-AEE9-45454AC83267}" type="slidenum">
              <a:rPr lang="en-US" altLang="en-US" sz="1200">
                <a:solidFill>
                  <a:srgbClr val="000000"/>
                </a:solidFill>
                <a:latin typeface="Times New Roman" panose="02020603050405020304" pitchFamily="18" charset="0"/>
              </a:rPr>
              <a:pPr algn="r" eaLnBrk="1" hangingPunct="1">
                <a:buSzPct val="100000"/>
              </a:pPr>
              <a:t>27</a:t>
            </a:fld>
            <a:endParaRPr lang="en-US" altLang="en-US" sz="1200">
              <a:solidFill>
                <a:srgbClr val="000000"/>
              </a:solidFill>
              <a:latin typeface="Times New Roman" panose="02020603050405020304" pitchFamily="18" charset="0"/>
            </a:endParaRPr>
          </a:p>
        </p:txBody>
      </p:sp>
      <p:sp>
        <p:nvSpPr>
          <p:cNvPr id="62468" name="Rectangle 2">
            <a:extLst>
              <a:ext uri="{FF2B5EF4-FFF2-40B4-BE49-F238E27FC236}">
                <a16:creationId xmlns:a16="http://schemas.microsoft.com/office/drawing/2014/main" id="{31E8E515-9255-0059-BF21-30F4E0BD6B70}"/>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62469" name="Text Box 3">
            <a:extLst>
              <a:ext uri="{FF2B5EF4-FFF2-40B4-BE49-F238E27FC236}">
                <a16:creationId xmlns:a16="http://schemas.microsoft.com/office/drawing/2014/main" id="{F6A9E5C7-C7E6-186F-1894-66985CBFC972}"/>
              </a:ext>
            </a:extLst>
          </p:cNvPr>
          <p:cNvSpPr>
            <a:spLocks noChangeArrowheads="1"/>
          </p:cNvSpPr>
          <p:nvPr>
            <p:ph type="body" idx="1"/>
          </p:nvPr>
        </p:nvSpPr>
        <p:spPr>
          <a:xfrm>
            <a:off x="906463" y="4713288"/>
            <a:ext cx="4983162" cy="44704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89640" tIns="45002" rIns="89640" bIns="45002"/>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r>
              <a:rPr lang="en-US" altLang="en-US">
                <a:cs typeface="Arial" panose="020B0604020202020204" pitchFamily="34" charset="0"/>
              </a:rPr>
              <a:t>No additional notes.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a:extLst>
              <a:ext uri="{FF2B5EF4-FFF2-40B4-BE49-F238E27FC236}">
                <a16:creationId xmlns:a16="http://schemas.microsoft.com/office/drawing/2014/main" id="{02DEEF2F-31B3-1A20-B8F9-9C13EDD3E8C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95624EB0-7031-E64C-9247-EAD1BAFA300A}" type="slidenum">
              <a:rPr lang="en-US" altLang="en-US">
                <a:solidFill>
                  <a:srgbClr val="000000"/>
                </a:solidFill>
                <a:latin typeface="Times New Roman" panose="02020603050405020304" pitchFamily="18" charset="0"/>
              </a:rPr>
              <a:pPr/>
              <a:t>28</a:t>
            </a:fld>
            <a:endParaRPr lang="en-US" altLang="en-US">
              <a:solidFill>
                <a:srgbClr val="000000"/>
              </a:solidFill>
              <a:latin typeface="Times New Roman" panose="02020603050405020304" pitchFamily="18" charset="0"/>
            </a:endParaRPr>
          </a:p>
        </p:txBody>
      </p:sp>
      <p:sp>
        <p:nvSpPr>
          <p:cNvPr id="63491" name="Text Box 1">
            <a:extLst>
              <a:ext uri="{FF2B5EF4-FFF2-40B4-BE49-F238E27FC236}">
                <a16:creationId xmlns:a16="http://schemas.microsoft.com/office/drawing/2014/main" id="{832C7374-9AE3-8E62-5A2C-8AE7B7BFEC0E}"/>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4A5905BF-4F34-E049-AF4E-CD6D602D7E61}" type="slidenum">
              <a:rPr lang="en-US" altLang="en-US" sz="1200">
                <a:solidFill>
                  <a:srgbClr val="000000"/>
                </a:solidFill>
                <a:latin typeface="Times New Roman" panose="02020603050405020304" pitchFamily="18" charset="0"/>
              </a:rPr>
              <a:pPr algn="r" eaLnBrk="1" hangingPunct="1">
                <a:buSzPct val="100000"/>
              </a:pPr>
              <a:t>28</a:t>
            </a:fld>
            <a:endParaRPr lang="en-US" altLang="en-US" sz="1200">
              <a:solidFill>
                <a:srgbClr val="000000"/>
              </a:solidFill>
              <a:latin typeface="Times New Roman" panose="02020603050405020304" pitchFamily="18" charset="0"/>
            </a:endParaRPr>
          </a:p>
        </p:txBody>
      </p:sp>
      <p:sp>
        <p:nvSpPr>
          <p:cNvPr id="63492" name="Rectangle 2">
            <a:extLst>
              <a:ext uri="{FF2B5EF4-FFF2-40B4-BE49-F238E27FC236}">
                <a16:creationId xmlns:a16="http://schemas.microsoft.com/office/drawing/2014/main" id="{DFC2F2D5-CC7E-3AC5-15B9-B167B3D9A8E2}"/>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63493" name="Text Box 3">
            <a:extLst>
              <a:ext uri="{FF2B5EF4-FFF2-40B4-BE49-F238E27FC236}">
                <a16:creationId xmlns:a16="http://schemas.microsoft.com/office/drawing/2014/main" id="{552F77AE-F931-281B-4B22-B6276D9E5132}"/>
              </a:ext>
            </a:extLst>
          </p:cNvPr>
          <p:cNvSpPr>
            <a:spLocks noChangeArrowheads="1"/>
          </p:cNvSpPr>
          <p:nvPr>
            <p:ph type="body" idx="1"/>
          </p:nvPr>
        </p:nvSpPr>
        <p:spPr>
          <a:xfrm>
            <a:off x="906463" y="4713288"/>
            <a:ext cx="4983162" cy="44704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lIns="89640" tIns="45002" rIns="89640" bIns="45002"/>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r>
              <a:rPr lang="en-US" altLang="en-US">
                <a:cs typeface="Arial" panose="020B0604020202020204" pitchFamily="34" charset="0"/>
              </a:rPr>
              <a:t>No additional notes.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4AE251F5-3246-049B-1B20-F30E33B330D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7F081F12-9F16-1C4F-A65D-0DD082E0648A}" type="slidenum">
              <a:rPr lang="en-US" altLang="en-US">
                <a:solidFill>
                  <a:srgbClr val="000000"/>
                </a:solidFill>
                <a:latin typeface="Times New Roman" panose="02020603050405020304" pitchFamily="18" charset="0"/>
              </a:rPr>
              <a:pPr/>
              <a:t>29</a:t>
            </a:fld>
            <a:endParaRPr lang="en-US" altLang="en-US">
              <a:solidFill>
                <a:srgbClr val="000000"/>
              </a:solidFill>
              <a:latin typeface="Times New Roman" panose="02020603050405020304" pitchFamily="18" charset="0"/>
            </a:endParaRPr>
          </a:p>
        </p:txBody>
      </p:sp>
      <p:sp>
        <p:nvSpPr>
          <p:cNvPr id="64515" name="Text Box 1">
            <a:extLst>
              <a:ext uri="{FF2B5EF4-FFF2-40B4-BE49-F238E27FC236}">
                <a16:creationId xmlns:a16="http://schemas.microsoft.com/office/drawing/2014/main" id="{13990393-1742-A112-8F28-2C7368DDF677}"/>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FCE30D6E-AA82-8547-AE19-FBB725105BDE}" type="slidenum">
              <a:rPr lang="en-US" altLang="en-US" sz="1200">
                <a:solidFill>
                  <a:srgbClr val="000000"/>
                </a:solidFill>
                <a:latin typeface="Times New Roman" panose="02020603050405020304" pitchFamily="18" charset="0"/>
              </a:rPr>
              <a:pPr algn="r" eaLnBrk="1" hangingPunct="1">
                <a:buSzPct val="100000"/>
              </a:pPr>
              <a:t>29</a:t>
            </a:fld>
            <a:endParaRPr lang="en-US" altLang="en-US" sz="1200">
              <a:solidFill>
                <a:srgbClr val="000000"/>
              </a:solidFill>
              <a:latin typeface="Times New Roman" panose="02020603050405020304" pitchFamily="18" charset="0"/>
            </a:endParaRPr>
          </a:p>
        </p:txBody>
      </p:sp>
      <p:sp>
        <p:nvSpPr>
          <p:cNvPr id="64516" name="Rectangle 2">
            <a:extLst>
              <a:ext uri="{FF2B5EF4-FFF2-40B4-BE49-F238E27FC236}">
                <a16:creationId xmlns:a16="http://schemas.microsoft.com/office/drawing/2014/main" id="{F1705759-1D3A-F224-54AE-0EEB0C32615E}"/>
              </a:ext>
            </a:extLst>
          </p:cNvPr>
          <p:cNvSpPr>
            <a:spLocks noChangeArrowheads="1" noTextEdit="1"/>
          </p:cNvSpPr>
          <p:nvPr>
            <p:ph type="sldImg"/>
          </p:nvPr>
        </p:nvSpPr>
        <p:spPr>
          <a:xfrm>
            <a:off x="904875" y="731838"/>
            <a:ext cx="4992688" cy="3744912"/>
          </a:xfrm>
          <a:solidFill>
            <a:srgbClr val="FFFFFF"/>
          </a:solidFill>
          <a:ln>
            <a:solidFill>
              <a:srgbClr val="000000"/>
            </a:solidFill>
            <a:miter lim="800000"/>
            <a:headEnd/>
            <a:tailEnd/>
          </a:ln>
        </p:spPr>
      </p:sp>
      <p:sp>
        <p:nvSpPr>
          <p:cNvPr id="64517" name="Rectangle 3">
            <a:extLst>
              <a:ext uri="{FF2B5EF4-FFF2-40B4-BE49-F238E27FC236}">
                <a16:creationId xmlns:a16="http://schemas.microsoft.com/office/drawing/2014/main" id="{3D206390-D8E2-4D1D-5F92-D3A4368D4CE1}"/>
              </a:ext>
            </a:extLst>
          </p:cNvPr>
          <p:cNvSpPr>
            <a:spLocks noChangeArrowheads="1"/>
          </p:cNvSpPr>
          <p:nvPr>
            <p:ph type="body" idx="1"/>
          </p:nvPr>
        </p:nvSpPr>
        <p:spPr>
          <a:xfrm>
            <a:off x="887413" y="4719638"/>
            <a:ext cx="5024437" cy="4479925"/>
          </a:xfrm>
          <a:solidFill>
            <a:srgbClr val="FFFFFF"/>
          </a:solidFill>
          <a:ln w="9360">
            <a:solidFill>
              <a:srgbClr val="000000"/>
            </a:solidFill>
            <a:miter lim="800000"/>
            <a:headEnd/>
            <a:tailEnd/>
          </a:ln>
        </p:spPr>
        <p:txBody>
          <a:bodyPr wrap="none" anchor="ctr"/>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US" altLang="en-US">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a:extLst>
              <a:ext uri="{FF2B5EF4-FFF2-40B4-BE49-F238E27FC236}">
                <a16:creationId xmlns:a16="http://schemas.microsoft.com/office/drawing/2014/main" id="{04349C8C-B524-0001-043D-EE53197CDF4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7956892D-19B7-E148-AAB5-88DBA7902985}" type="slidenum">
              <a:rPr lang="en-US" altLang="en-US">
                <a:solidFill>
                  <a:srgbClr val="000000"/>
                </a:solidFill>
                <a:latin typeface="Times New Roman" panose="02020603050405020304" pitchFamily="18" charset="0"/>
              </a:rPr>
              <a:pPr/>
              <a:t>30</a:t>
            </a:fld>
            <a:endParaRPr lang="en-US" altLang="en-US">
              <a:solidFill>
                <a:srgbClr val="000000"/>
              </a:solidFill>
              <a:latin typeface="Times New Roman" panose="02020603050405020304" pitchFamily="18" charset="0"/>
            </a:endParaRPr>
          </a:p>
        </p:txBody>
      </p:sp>
      <p:sp>
        <p:nvSpPr>
          <p:cNvPr id="65539" name="Text Box 1">
            <a:extLst>
              <a:ext uri="{FF2B5EF4-FFF2-40B4-BE49-F238E27FC236}">
                <a16:creationId xmlns:a16="http://schemas.microsoft.com/office/drawing/2014/main" id="{A31A991E-816B-1963-5E03-7C0122895EC1}"/>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18E99626-8EE3-8844-A66F-334DA05B36F0}" type="slidenum">
              <a:rPr lang="en-US" altLang="en-US" sz="1200">
                <a:solidFill>
                  <a:srgbClr val="000000"/>
                </a:solidFill>
                <a:latin typeface="Times New Roman" panose="02020603050405020304" pitchFamily="18" charset="0"/>
              </a:rPr>
              <a:pPr algn="r" eaLnBrk="1" hangingPunct="1">
                <a:buSzPct val="100000"/>
              </a:pPr>
              <a:t>30</a:t>
            </a:fld>
            <a:endParaRPr lang="en-US" altLang="en-US" sz="1200">
              <a:solidFill>
                <a:srgbClr val="000000"/>
              </a:solidFill>
              <a:latin typeface="Times New Roman" panose="02020603050405020304" pitchFamily="18" charset="0"/>
            </a:endParaRPr>
          </a:p>
        </p:txBody>
      </p:sp>
      <p:sp>
        <p:nvSpPr>
          <p:cNvPr id="65540" name="Rectangle 2">
            <a:extLst>
              <a:ext uri="{FF2B5EF4-FFF2-40B4-BE49-F238E27FC236}">
                <a16:creationId xmlns:a16="http://schemas.microsoft.com/office/drawing/2014/main" id="{BEFEC59F-12B7-824B-8DE6-D4CB8396D04F}"/>
              </a:ext>
            </a:extLst>
          </p:cNvPr>
          <p:cNvSpPr>
            <a:spLocks noChangeArrowheads="1" noTextEdit="1"/>
          </p:cNvSpPr>
          <p:nvPr>
            <p:ph type="sldImg"/>
          </p:nvPr>
        </p:nvSpPr>
        <p:spPr>
          <a:xfrm>
            <a:off x="904875" y="731838"/>
            <a:ext cx="4992688" cy="3744912"/>
          </a:xfrm>
          <a:solidFill>
            <a:srgbClr val="FFFFFF"/>
          </a:solidFill>
          <a:ln>
            <a:solidFill>
              <a:srgbClr val="000000"/>
            </a:solidFill>
            <a:miter lim="800000"/>
            <a:headEnd/>
            <a:tailEnd/>
          </a:ln>
        </p:spPr>
      </p:sp>
      <p:sp>
        <p:nvSpPr>
          <p:cNvPr id="65541" name="Rectangle 3">
            <a:extLst>
              <a:ext uri="{FF2B5EF4-FFF2-40B4-BE49-F238E27FC236}">
                <a16:creationId xmlns:a16="http://schemas.microsoft.com/office/drawing/2014/main" id="{42747C1B-72F6-C51C-CA20-6DF2EBA1A65F}"/>
              </a:ext>
            </a:extLst>
          </p:cNvPr>
          <p:cNvSpPr>
            <a:spLocks noChangeArrowheads="1"/>
          </p:cNvSpPr>
          <p:nvPr>
            <p:ph type="body" idx="1"/>
          </p:nvPr>
        </p:nvSpPr>
        <p:spPr>
          <a:xfrm>
            <a:off x="679450" y="4714875"/>
            <a:ext cx="5437188" cy="4487863"/>
          </a:xfrm>
          <a:solidFill>
            <a:srgbClr val="FFFFFF"/>
          </a:solidFill>
          <a:ln w="9360">
            <a:solidFill>
              <a:srgbClr val="000000"/>
            </a:solidFill>
            <a:miter lim="800000"/>
            <a:headEnd/>
            <a:tailEnd/>
          </a:ln>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a:extLst>
              <a:ext uri="{FF2B5EF4-FFF2-40B4-BE49-F238E27FC236}">
                <a16:creationId xmlns:a16="http://schemas.microsoft.com/office/drawing/2014/main" id="{1CB88BE0-A67B-CDAA-D8F4-14F5379EFC2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9BD123DD-45EC-FB4F-8732-C25588FE280B}" type="slidenum">
              <a:rPr lang="en-US" altLang="en-US">
                <a:solidFill>
                  <a:srgbClr val="000000"/>
                </a:solidFill>
                <a:latin typeface="Times New Roman" panose="02020603050405020304" pitchFamily="18" charset="0"/>
              </a:rPr>
              <a:pPr/>
              <a:t>31</a:t>
            </a:fld>
            <a:endParaRPr lang="en-US" altLang="en-US">
              <a:solidFill>
                <a:srgbClr val="000000"/>
              </a:solidFill>
              <a:latin typeface="Times New Roman" panose="02020603050405020304" pitchFamily="18" charset="0"/>
            </a:endParaRPr>
          </a:p>
        </p:txBody>
      </p:sp>
      <p:sp>
        <p:nvSpPr>
          <p:cNvPr id="66563" name="Text Box 1">
            <a:extLst>
              <a:ext uri="{FF2B5EF4-FFF2-40B4-BE49-F238E27FC236}">
                <a16:creationId xmlns:a16="http://schemas.microsoft.com/office/drawing/2014/main" id="{DAB36473-3A98-ABDC-2010-8F233C060B79}"/>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26A7A382-5428-4945-A34B-C57E246683FB}" type="slidenum">
              <a:rPr lang="en-US" altLang="en-US" sz="1200">
                <a:solidFill>
                  <a:srgbClr val="000000"/>
                </a:solidFill>
                <a:latin typeface="Times New Roman" panose="02020603050405020304" pitchFamily="18" charset="0"/>
              </a:rPr>
              <a:pPr algn="r" eaLnBrk="1" hangingPunct="1">
                <a:buSzPct val="100000"/>
              </a:pPr>
              <a:t>31</a:t>
            </a:fld>
            <a:endParaRPr lang="en-US" altLang="en-US" sz="1200">
              <a:solidFill>
                <a:srgbClr val="000000"/>
              </a:solidFill>
              <a:latin typeface="Times New Roman" panose="02020603050405020304" pitchFamily="18" charset="0"/>
            </a:endParaRPr>
          </a:p>
        </p:txBody>
      </p:sp>
      <p:sp>
        <p:nvSpPr>
          <p:cNvPr id="66564" name="Rectangle 2">
            <a:extLst>
              <a:ext uri="{FF2B5EF4-FFF2-40B4-BE49-F238E27FC236}">
                <a16:creationId xmlns:a16="http://schemas.microsoft.com/office/drawing/2014/main" id="{0E88F0AD-9A43-DEA1-26EF-70966840796E}"/>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66565" name="Rectangle 3">
            <a:extLst>
              <a:ext uri="{FF2B5EF4-FFF2-40B4-BE49-F238E27FC236}">
                <a16:creationId xmlns:a16="http://schemas.microsoft.com/office/drawing/2014/main" id="{D906325A-30DD-5CF3-3BBF-654CD85229BF}"/>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US" altLang="en-US">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a:extLst>
              <a:ext uri="{FF2B5EF4-FFF2-40B4-BE49-F238E27FC236}">
                <a16:creationId xmlns:a16="http://schemas.microsoft.com/office/drawing/2014/main" id="{F295BD77-F15B-5EE1-E65D-E3E85854D9F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4DC978CE-5FD7-2542-9AD7-AD0C59EB6AA9}" type="slidenum">
              <a:rPr lang="en-US" altLang="en-US">
                <a:solidFill>
                  <a:srgbClr val="000000"/>
                </a:solidFill>
                <a:latin typeface="Times New Roman" panose="02020603050405020304" pitchFamily="18" charset="0"/>
              </a:rPr>
              <a:pPr/>
              <a:t>32</a:t>
            </a:fld>
            <a:endParaRPr lang="en-US" altLang="en-US">
              <a:solidFill>
                <a:srgbClr val="000000"/>
              </a:solidFill>
              <a:latin typeface="Times New Roman" panose="02020603050405020304" pitchFamily="18" charset="0"/>
            </a:endParaRPr>
          </a:p>
        </p:txBody>
      </p:sp>
      <p:sp>
        <p:nvSpPr>
          <p:cNvPr id="67587" name="Text Box 1">
            <a:extLst>
              <a:ext uri="{FF2B5EF4-FFF2-40B4-BE49-F238E27FC236}">
                <a16:creationId xmlns:a16="http://schemas.microsoft.com/office/drawing/2014/main" id="{A380BAD3-AB85-99A6-6219-101ED0A3848D}"/>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48E05FB9-9223-8A44-8821-90ED080DB53A}" type="slidenum">
              <a:rPr lang="en-US" altLang="en-US" sz="1200">
                <a:solidFill>
                  <a:srgbClr val="000000"/>
                </a:solidFill>
                <a:latin typeface="Times New Roman" panose="02020603050405020304" pitchFamily="18" charset="0"/>
              </a:rPr>
              <a:pPr algn="r" eaLnBrk="1" hangingPunct="1">
                <a:buSzPct val="100000"/>
              </a:pPr>
              <a:t>32</a:t>
            </a:fld>
            <a:endParaRPr lang="en-US" altLang="en-US" sz="1200">
              <a:solidFill>
                <a:srgbClr val="000000"/>
              </a:solidFill>
              <a:latin typeface="Times New Roman" panose="02020603050405020304" pitchFamily="18" charset="0"/>
            </a:endParaRPr>
          </a:p>
        </p:txBody>
      </p:sp>
      <p:sp>
        <p:nvSpPr>
          <p:cNvPr id="67588" name="Rectangle 2">
            <a:extLst>
              <a:ext uri="{FF2B5EF4-FFF2-40B4-BE49-F238E27FC236}">
                <a16:creationId xmlns:a16="http://schemas.microsoft.com/office/drawing/2014/main" id="{E2C4E0AD-6DFD-8E95-2603-F93E8E2024B5}"/>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67589" name="Rectangle 3">
            <a:extLst>
              <a:ext uri="{FF2B5EF4-FFF2-40B4-BE49-F238E27FC236}">
                <a16:creationId xmlns:a16="http://schemas.microsoft.com/office/drawing/2014/main" id="{A0EC6CB0-2557-6B51-1729-BF464FF78AD0}"/>
              </a:ext>
            </a:extLst>
          </p:cNvPr>
          <p:cNvSpPr>
            <a:spLocks noChangeArrowheads="1"/>
          </p:cNvSpPr>
          <p:nvPr>
            <p:ph type="body" idx="1"/>
          </p:nvPr>
        </p:nvSpPr>
        <p:spPr>
          <a:xfrm>
            <a:off x="906463" y="4713288"/>
            <a:ext cx="4983162" cy="44704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US" altLang="en-US">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a:extLst>
              <a:ext uri="{FF2B5EF4-FFF2-40B4-BE49-F238E27FC236}">
                <a16:creationId xmlns:a16="http://schemas.microsoft.com/office/drawing/2014/main" id="{6AF8F6E5-2741-1B11-2AE1-523367B0916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367A9EE1-3170-7A4E-A45A-754F6B69224E}" type="slidenum">
              <a:rPr lang="en-US" altLang="en-US">
                <a:solidFill>
                  <a:srgbClr val="000000"/>
                </a:solidFill>
                <a:latin typeface="Times New Roman" panose="02020603050405020304" pitchFamily="18" charset="0"/>
              </a:rPr>
              <a:pPr/>
              <a:t>33</a:t>
            </a:fld>
            <a:endParaRPr lang="en-US" altLang="en-US">
              <a:solidFill>
                <a:srgbClr val="000000"/>
              </a:solidFill>
              <a:latin typeface="Times New Roman" panose="02020603050405020304" pitchFamily="18" charset="0"/>
            </a:endParaRPr>
          </a:p>
        </p:txBody>
      </p:sp>
      <p:sp>
        <p:nvSpPr>
          <p:cNvPr id="68611" name="Text Box 1">
            <a:extLst>
              <a:ext uri="{FF2B5EF4-FFF2-40B4-BE49-F238E27FC236}">
                <a16:creationId xmlns:a16="http://schemas.microsoft.com/office/drawing/2014/main" id="{1F31178E-0CE2-92E5-EB35-4451A90D4312}"/>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ABDC5A80-FD8B-5444-923A-334DA70552F4}" type="slidenum">
              <a:rPr lang="en-US" altLang="en-US" sz="1200">
                <a:solidFill>
                  <a:srgbClr val="000000"/>
                </a:solidFill>
                <a:latin typeface="Times New Roman" panose="02020603050405020304" pitchFamily="18" charset="0"/>
              </a:rPr>
              <a:pPr algn="r" eaLnBrk="1" hangingPunct="1">
                <a:buSzPct val="100000"/>
              </a:pPr>
              <a:t>33</a:t>
            </a:fld>
            <a:endParaRPr lang="en-US" altLang="en-US" sz="1200">
              <a:solidFill>
                <a:srgbClr val="000000"/>
              </a:solidFill>
              <a:latin typeface="Times New Roman" panose="02020603050405020304" pitchFamily="18" charset="0"/>
            </a:endParaRPr>
          </a:p>
        </p:txBody>
      </p:sp>
      <p:sp>
        <p:nvSpPr>
          <p:cNvPr id="68612" name="Rectangle 2">
            <a:extLst>
              <a:ext uri="{FF2B5EF4-FFF2-40B4-BE49-F238E27FC236}">
                <a16:creationId xmlns:a16="http://schemas.microsoft.com/office/drawing/2014/main" id="{8405BE63-5DD1-6B99-4B26-AB9664E8DF08}"/>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68613" name="Rectangle 3">
            <a:extLst>
              <a:ext uri="{FF2B5EF4-FFF2-40B4-BE49-F238E27FC236}">
                <a16:creationId xmlns:a16="http://schemas.microsoft.com/office/drawing/2014/main" id="{42C4DEAC-FF5D-D830-F96C-5E49915D5160}"/>
              </a:ext>
            </a:extLst>
          </p:cNvPr>
          <p:cNvSpPr>
            <a:spLocks noChangeArrowheads="1"/>
          </p:cNvSpPr>
          <p:nvPr>
            <p:ph type="body" idx="1"/>
          </p:nvPr>
        </p:nvSpPr>
        <p:spPr>
          <a:xfrm>
            <a:off x="906463" y="4713288"/>
            <a:ext cx="4983162" cy="44704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US" altLang="en-US">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a:extLst>
              <a:ext uri="{FF2B5EF4-FFF2-40B4-BE49-F238E27FC236}">
                <a16:creationId xmlns:a16="http://schemas.microsoft.com/office/drawing/2014/main" id="{83AC07FB-665A-2280-6634-40F58014C4C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479364FD-9195-1444-A587-A5D8F40D2F11}" type="slidenum">
              <a:rPr lang="en-US" altLang="en-US">
                <a:solidFill>
                  <a:srgbClr val="000000"/>
                </a:solidFill>
                <a:latin typeface="Times New Roman" panose="02020603050405020304" pitchFamily="18" charset="0"/>
              </a:rPr>
              <a:pPr/>
              <a:t>5</a:t>
            </a:fld>
            <a:endParaRPr lang="en-US" altLang="en-US">
              <a:solidFill>
                <a:srgbClr val="000000"/>
              </a:solidFill>
              <a:latin typeface="Times New Roman" panose="02020603050405020304" pitchFamily="18" charset="0"/>
            </a:endParaRPr>
          </a:p>
        </p:txBody>
      </p:sp>
      <p:sp>
        <p:nvSpPr>
          <p:cNvPr id="39939" name="Rectangle 1">
            <a:extLst>
              <a:ext uri="{FF2B5EF4-FFF2-40B4-BE49-F238E27FC236}">
                <a16:creationId xmlns:a16="http://schemas.microsoft.com/office/drawing/2014/main" id="{04999FA1-AB23-0628-2FEE-3975C7FB1230}"/>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39940" name="Rectangle 2">
            <a:extLst>
              <a:ext uri="{FF2B5EF4-FFF2-40B4-BE49-F238E27FC236}">
                <a16:creationId xmlns:a16="http://schemas.microsoft.com/office/drawing/2014/main" id="{A3C39F1C-6CDD-A7BB-C7B3-5B0993059F2A}"/>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a:extLst>
              <a:ext uri="{FF2B5EF4-FFF2-40B4-BE49-F238E27FC236}">
                <a16:creationId xmlns:a16="http://schemas.microsoft.com/office/drawing/2014/main" id="{BCA889EC-F611-1929-2B8A-2EB0325B2FF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45AE9E09-F222-9C4A-A5B7-37CB8E961577}" type="slidenum">
              <a:rPr lang="en-US" altLang="en-US">
                <a:solidFill>
                  <a:srgbClr val="000000"/>
                </a:solidFill>
                <a:latin typeface="Times New Roman" panose="02020603050405020304" pitchFamily="18" charset="0"/>
              </a:rPr>
              <a:pPr/>
              <a:t>34</a:t>
            </a:fld>
            <a:endParaRPr lang="en-US" altLang="en-US">
              <a:solidFill>
                <a:srgbClr val="000000"/>
              </a:solidFill>
              <a:latin typeface="Times New Roman" panose="02020603050405020304" pitchFamily="18" charset="0"/>
            </a:endParaRPr>
          </a:p>
        </p:txBody>
      </p:sp>
      <p:sp>
        <p:nvSpPr>
          <p:cNvPr id="69635" name="Text Box 1">
            <a:extLst>
              <a:ext uri="{FF2B5EF4-FFF2-40B4-BE49-F238E27FC236}">
                <a16:creationId xmlns:a16="http://schemas.microsoft.com/office/drawing/2014/main" id="{2DF1B2AE-E0A0-0E4B-F24B-B0D151E7D8F1}"/>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A1DB7424-E2BC-5340-8A1F-2B5B4A1FF2EE}" type="slidenum">
              <a:rPr lang="en-US" altLang="en-US" sz="1200">
                <a:solidFill>
                  <a:srgbClr val="000000"/>
                </a:solidFill>
                <a:latin typeface="Times New Roman" panose="02020603050405020304" pitchFamily="18" charset="0"/>
              </a:rPr>
              <a:pPr algn="r" eaLnBrk="1" hangingPunct="1">
                <a:buSzPct val="100000"/>
              </a:pPr>
              <a:t>34</a:t>
            </a:fld>
            <a:endParaRPr lang="en-US" altLang="en-US" sz="1200">
              <a:solidFill>
                <a:srgbClr val="000000"/>
              </a:solidFill>
              <a:latin typeface="Times New Roman" panose="02020603050405020304" pitchFamily="18" charset="0"/>
            </a:endParaRPr>
          </a:p>
        </p:txBody>
      </p:sp>
      <p:sp>
        <p:nvSpPr>
          <p:cNvPr id="69636" name="Rectangle 2">
            <a:extLst>
              <a:ext uri="{FF2B5EF4-FFF2-40B4-BE49-F238E27FC236}">
                <a16:creationId xmlns:a16="http://schemas.microsoft.com/office/drawing/2014/main" id="{9D942F64-A73F-9831-838D-711AB20767CD}"/>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69637" name="Rectangle 3">
            <a:extLst>
              <a:ext uri="{FF2B5EF4-FFF2-40B4-BE49-F238E27FC236}">
                <a16:creationId xmlns:a16="http://schemas.microsoft.com/office/drawing/2014/main" id="{84068ADB-7169-C77A-BB7C-D8D8C408176C}"/>
              </a:ext>
            </a:extLst>
          </p:cNvPr>
          <p:cNvSpPr>
            <a:spLocks noChangeArrowheads="1"/>
          </p:cNvSpPr>
          <p:nvPr>
            <p:ph type="body" idx="1"/>
          </p:nvPr>
        </p:nvSpPr>
        <p:spPr>
          <a:xfrm>
            <a:off x="679450" y="4714875"/>
            <a:ext cx="5437188" cy="44688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a:extLst>
              <a:ext uri="{FF2B5EF4-FFF2-40B4-BE49-F238E27FC236}">
                <a16:creationId xmlns:a16="http://schemas.microsoft.com/office/drawing/2014/main" id="{07628495-17FC-3AB8-A1F6-4962C8F69AC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88A777D6-EB75-3544-AC88-E19747555E90}" type="slidenum">
              <a:rPr lang="en-US" altLang="en-US">
                <a:solidFill>
                  <a:srgbClr val="000000"/>
                </a:solidFill>
                <a:latin typeface="Times New Roman" panose="02020603050405020304" pitchFamily="18" charset="0"/>
              </a:rPr>
              <a:pPr/>
              <a:t>35</a:t>
            </a:fld>
            <a:endParaRPr lang="en-US" altLang="en-US">
              <a:solidFill>
                <a:srgbClr val="000000"/>
              </a:solidFill>
              <a:latin typeface="Times New Roman" panose="02020603050405020304" pitchFamily="18" charset="0"/>
            </a:endParaRPr>
          </a:p>
        </p:txBody>
      </p:sp>
      <p:sp>
        <p:nvSpPr>
          <p:cNvPr id="70659" name="Text Box 1">
            <a:extLst>
              <a:ext uri="{FF2B5EF4-FFF2-40B4-BE49-F238E27FC236}">
                <a16:creationId xmlns:a16="http://schemas.microsoft.com/office/drawing/2014/main" id="{574D533A-1FDA-9B99-FE18-824A42AA3FF4}"/>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8B9EB79D-81A6-B347-B78C-E2A5E6B1F7BE}" type="slidenum">
              <a:rPr lang="en-US" altLang="en-US" sz="1200">
                <a:solidFill>
                  <a:srgbClr val="000000"/>
                </a:solidFill>
                <a:latin typeface="Times New Roman" panose="02020603050405020304" pitchFamily="18" charset="0"/>
              </a:rPr>
              <a:pPr algn="r" eaLnBrk="1" hangingPunct="1">
                <a:buSzPct val="100000"/>
              </a:pPr>
              <a:t>35</a:t>
            </a:fld>
            <a:endParaRPr lang="en-US" altLang="en-US" sz="1200">
              <a:solidFill>
                <a:srgbClr val="000000"/>
              </a:solidFill>
              <a:latin typeface="Times New Roman" panose="02020603050405020304" pitchFamily="18" charset="0"/>
            </a:endParaRPr>
          </a:p>
        </p:txBody>
      </p:sp>
      <p:sp>
        <p:nvSpPr>
          <p:cNvPr id="70660" name="Rectangle 2">
            <a:extLst>
              <a:ext uri="{FF2B5EF4-FFF2-40B4-BE49-F238E27FC236}">
                <a16:creationId xmlns:a16="http://schemas.microsoft.com/office/drawing/2014/main" id="{A56A8622-AB28-B34B-D8B0-448208470854}"/>
              </a:ext>
            </a:extLst>
          </p:cNvPr>
          <p:cNvSpPr>
            <a:spLocks noChangeArrowheads="1" noTextEdit="1"/>
          </p:cNvSpPr>
          <p:nvPr>
            <p:ph type="sldImg"/>
          </p:nvPr>
        </p:nvSpPr>
        <p:spPr>
          <a:xfrm>
            <a:off x="925513" y="749300"/>
            <a:ext cx="4949825" cy="3711575"/>
          </a:xfrm>
          <a:solidFill>
            <a:srgbClr val="FFFFFF"/>
          </a:solidFill>
          <a:ln>
            <a:solidFill>
              <a:srgbClr val="000000"/>
            </a:solidFill>
            <a:miter lim="800000"/>
            <a:headEnd/>
            <a:tailEnd/>
          </a:ln>
        </p:spPr>
      </p:sp>
      <p:sp>
        <p:nvSpPr>
          <p:cNvPr id="70661" name="Rectangle 3">
            <a:extLst>
              <a:ext uri="{FF2B5EF4-FFF2-40B4-BE49-F238E27FC236}">
                <a16:creationId xmlns:a16="http://schemas.microsoft.com/office/drawing/2014/main" id="{4626DE8D-D2A6-9C98-2071-6118C7F81560}"/>
              </a:ext>
            </a:extLst>
          </p:cNvPr>
          <p:cNvSpPr>
            <a:spLocks noChangeArrowheads="1"/>
          </p:cNvSpPr>
          <p:nvPr>
            <p:ph type="body" idx="1"/>
          </p:nvPr>
        </p:nvSpPr>
        <p:spPr>
          <a:xfrm>
            <a:off x="679450" y="4714875"/>
            <a:ext cx="5437188" cy="44688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a:extLst>
              <a:ext uri="{FF2B5EF4-FFF2-40B4-BE49-F238E27FC236}">
                <a16:creationId xmlns:a16="http://schemas.microsoft.com/office/drawing/2014/main" id="{14EA329B-63A5-9739-F46F-C0D6D496ED2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91FA979F-6AA8-9A43-85D2-72108938BEAF}" type="slidenum">
              <a:rPr lang="en-US" altLang="en-US">
                <a:solidFill>
                  <a:srgbClr val="000000"/>
                </a:solidFill>
                <a:latin typeface="Times New Roman" panose="02020603050405020304" pitchFamily="18" charset="0"/>
              </a:rPr>
              <a:pPr/>
              <a:t>36</a:t>
            </a:fld>
            <a:endParaRPr lang="en-US" altLang="en-US">
              <a:solidFill>
                <a:srgbClr val="000000"/>
              </a:solidFill>
              <a:latin typeface="Times New Roman" panose="02020603050405020304" pitchFamily="18" charset="0"/>
            </a:endParaRPr>
          </a:p>
        </p:txBody>
      </p:sp>
      <p:sp>
        <p:nvSpPr>
          <p:cNvPr id="71683" name="Rectangle 1">
            <a:extLst>
              <a:ext uri="{FF2B5EF4-FFF2-40B4-BE49-F238E27FC236}">
                <a16:creationId xmlns:a16="http://schemas.microsoft.com/office/drawing/2014/main" id="{D02D2D6A-DFAF-F9C0-DC12-3F1C380118A1}"/>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71684" name="Rectangle 2">
            <a:extLst>
              <a:ext uri="{FF2B5EF4-FFF2-40B4-BE49-F238E27FC236}">
                <a16:creationId xmlns:a16="http://schemas.microsoft.com/office/drawing/2014/main" id="{5E66C6FD-0BB5-CF7E-658D-ED0FECBD3F41}"/>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a:extLst>
              <a:ext uri="{FF2B5EF4-FFF2-40B4-BE49-F238E27FC236}">
                <a16:creationId xmlns:a16="http://schemas.microsoft.com/office/drawing/2014/main" id="{F8F2F495-EE61-A98F-FBA7-84D9D276F8A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6CCDDAE3-C66A-9C48-91FD-1D65918AFBFB}" type="slidenum">
              <a:rPr lang="en-US" altLang="en-US">
                <a:solidFill>
                  <a:srgbClr val="000000"/>
                </a:solidFill>
                <a:latin typeface="Times New Roman" panose="02020603050405020304" pitchFamily="18" charset="0"/>
              </a:rPr>
              <a:pPr/>
              <a:t>6</a:t>
            </a:fld>
            <a:endParaRPr lang="en-US" altLang="en-US">
              <a:solidFill>
                <a:srgbClr val="000000"/>
              </a:solidFill>
              <a:latin typeface="Times New Roman" panose="02020603050405020304" pitchFamily="18" charset="0"/>
            </a:endParaRPr>
          </a:p>
        </p:txBody>
      </p:sp>
      <p:sp>
        <p:nvSpPr>
          <p:cNvPr id="40963" name="Rectangle 1">
            <a:extLst>
              <a:ext uri="{FF2B5EF4-FFF2-40B4-BE49-F238E27FC236}">
                <a16:creationId xmlns:a16="http://schemas.microsoft.com/office/drawing/2014/main" id="{2FC6AE8D-CA58-9D2A-5E8C-EB44780D34B8}"/>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40964" name="Rectangle 2">
            <a:extLst>
              <a:ext uri="{FF2B5EF4-FFF2-40B4-BE49-F238E27FC236}">
                <a16:creationId xmlns:a16="http://schemas.microsoft.com/office/drawing/2014/main" id="{2D1A780E-0542-7D31-13A3-01FDA17E68C5}"/>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F45BC11C-4227-FEA4-FB1C-0ED60906F21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8480B02C-DFDD-364B-8260-BFB08B22193D}" type="slidenum">
              <a:rPr lang="en-US" altLang="en-US">
                <a:solidFill>
                  <a:srgbClr val="000000"/>
                </a:solidFill>
                <a:latin typeface="Times New Roman" panose="02020603050405020304" pitchFamily="18" charset="0"/>
              </a:rPr>
              <a:pPr/>
              <a:t>8</a:t>
            </a:fld>
            <a:endParaRPr lang="en-US" altLang="en-US">
              <a:solidFill>
                <a:srgbClr val="000000"/>
              </a:solidFill>
              <a:latin typeface="Times New Roman" panose="02020603050405020304" pitchFamily="18" charset="0"/>
            </a:endParaRPr>
          </a:p>
        </p:txBody>
      </p:sp>
      <p:sp>
        <p:nvSpPr>
          <p:cNvPr id="43011" name="Rectangle 1">
            <a:extLst>
              <a:ext uri="{FF2B5EF4-FFF2-40B4-BE49-F238E27FC236}">
                <a16:creationId xmlns:a16="http://schemas.microsoft.com/office/drawing/2014/main" id="{85A98C10-EC01-5BF3-68CC-70C79CE71A1C}"/>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43012" name="Rectangle 2">
            <a:extLst>
              <a:ext uri="{FF2B5EF4-FFF2-40B4-BE49-F238E27FC236}">
                <a16:creationId xmlns:a16="http://schemas.microsoft.com/office/drawing/2014/main" id="{A897A2A7-BF9D-0DC2-F7B2-C79EA267D477}"/>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031BE275-ACE0-6094-7F6D-E258BED03C7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74D4F99D-CE61-AC4F-B8ED-1B3ED0F78D2C}" type="slidenum">
              <a:rPr lang="en-US" altLang="en-US">
                <a:solidFill>
                  <a:srgbClr val="000000"/>
                </a:solidFill>
                <a:latin typeface="Times New Roman" panose="02020603050405020304" pitchFamily="18" charset="0"/>
              </a:rPr>
              <a:pPr/>
              <a:t>9</a:t>
            </a:fld>
            <a:endParaRPr lang="en-US" altLang="en-US">
              <a:solidFill>
                <a:srgbClr val="000000"/>
              </a:solidFill>
              <a:latin typeface="Times New Roman" panose="02020603050405020304" pitchFamily="18" charset="0"/>
            </a:endParaRPr>
          </a:p>
        </p:txBody>
      </p:sp>
      <p:sp>
        <p:nvSpPr>
          <p:cNvPr id="44035" name="Text Box 1">
            <a:extLst>
              <a:ext uri="{FF2B5EF4-FFF2-40B4-BE49-F238E27FC236}">
                <a16:creationId xmlns:a16="http://schemas.microsoft.com/office/drawing/2014/main" id="{39516888-C685-3750-14ED-0E2E715C2357}"/>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E5683379-69B2-6A4D-AEF1-E9EE566E5D42}" type="slidenum">
              <a:rPr lang="en-US" altLang="en-US" sz="1200">
                <a:solidFill>
                  <a:srgbClr val="000000"/>
                </a:solidFill>
                <a:latin typeface="Times New Roman" panose="02020603050405020304" pitchFamily="18" charset="0"/>
              </a:rPr>
              <a:pPr algn="r" eaLnBrk="1" hangingPunct="1">
                <a:buSzPct val="100000"/>
              </a:pPr>
              <a:t>9</a:t>
            </a:fld>
            <a:endParaRPr lang="en-US" altLang="en-US" sz="1200">
              <a:solidFill>
                <a:srgbClr val="000000"/>
              </a:solidFill>
              <a:latin typeface="Times New Roman" panose="02020603050405020304" pitchFamily="18" charset="0"/>
            </a:endParaRPr>
          </a:p>
        </p:txBody>
      </p:sp>
      <p:sp>
        <p:nvSpPr>
          <p:cNvPr id="44036" name="Rectangle 2">
            <a:extLst>
              <a:ext uri="{FF2B5EF4-FFF2-40B4-BE49-F238E27FC236}">
                <a16:creationId xmlns:a16="http://schemas.microsoft.com/office/drawing/2014/main" id="{279A492E-93F0-DC46-42C7-3DA9E9EF353B}"/>
              </a:ext>
            </a:extLst>
          </p:cNvPr>
          <p:cNvSpPr>
            <a:spLocks noChangeArrowheads="1" noTextEdit="1"/>
          </p:cNvSpPr>
          <p:nvPr>
            <p:ph type="sldImg"/>
          </p:nvPr>
        </p:nvSpPr>
        <p:spPr>
          <a:xfrm>
            <a:off x="923925" y="749300"/>
            <a:ext cx="4949825" cy="3711575"/>
          </a:xfrm>
          <a:solidFill>
            <a:srgbClr val="FFFFFF"/>
          </a:solidFill>
          <a:ln>
            <a:solidFill>
              <a:srgbClr val="000000"/>
            </a:solidFill>
            <a:miter lim="800000"/>
            <a:headEnd/>
            <a:tailEnd/>
          </a:ln>
        </p:spPr>
      </p:sp>
      <p:sp>
        <p:nvSpPr>
          <p:cNvPr id="44037" name="Rectangle 3">
            <a:extLst>
              <a:ext uri="{FF2B5EF4-FFF2-40B4-BE49-F238E27FC236}">
                <a16:creationId xmlns:a16="http://schemas.microsoft.com/office/drawing/2014/main" id="{81C66F7E-A3A0-1154-B888-E9459AE46A28}"/>
              </a:ext>
            </a:extLst>
          </p:cNvPr>
          <p:cNvSpPr>
            <a:spLocks noChangeArrowheads="1"/>
          </p:cNvSpPr>
          <p:nvPr>
            <p:ph type="body" idx="1"/>
          </p:nvPr>
        </p:nvSpPr>
        <p:spPr>
          <a:xfrm>
            <a:off x="906463" y="4713288"/>
            <a:ext cx="4983162" cy="447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a:extLst>
              <a:ext uri="{FF2B5EF4-FFF2-40B4-BE49-F238E27FC236}">
                <a16:creationId xmlns:a16="http://schemas.microsoft.com/office/drawing/2014/main" id="{134C7992-C0B0-3CE8-B62C-6D4A3AC7D18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FEDA7936-6C1A-3D42-9726-3A3CB484B5F9}" type="slidenum">
              <a:rPr lang="en-US" altLang="en-US">
                <a:solidFill>
                  <a:srgbClr val="000000"/>
                </a:solidFill>
                <a:latin typeface="Times New Roman" panose="02020603050405020304" pitchFamily="18" charset="0"/>
              </a:rPr>
              <a:pPr/>
              <a:t>10</a:t>
            </a:fld>
            <a:endParaRPr lang="en-US" altLang="en-US">
              <a:solidFill>
                <a:srgbClr val="000000"/>
              </a:solidFill>
              <a:latin typeface="Times New Roman" panose="02020603050405020304" pitchFamily="18" charset="0"/>
            </a:endParaRPr>
          </a:p>
        </p:txBody>
      </p:sp>
      <p:sp>
        <p:nvSpPr>
          <p:cNvPr id="45059" name="Rectangle 1">
            <a:extLst>
              <a:ext uri="{FF2B5EF4-FFF2-40B4-BE49-F238E27FC236}">
                <a16:creationId xmlns:a16="http://schemas.microsoft.com/office/drawing/2014/main" id="{32A8931A-F4E3-228F-F466-91DD44DB44C3}"/>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45060" name="Rectangle 2">
            <a:extLst>
              <a:ext uri="{FF2B5EF4-FFF2-40B4-BE49-F238E27FC236}">
                <a16:creationId xmlns:a16="http://schemas.microsoft.com/office/drawing/2014/main" id="{99E9AFAC-65BF-CF1F-9ECC-ABA1C846F66F}"/>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09D6FDFB-96A0-C2E4-B289-3362DBA63BA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887DF152-2E9C-3F4E-85F7-E10295D717F1}" type="slidenum">
              <a:rPr lang="en-US" altLang="en-US">
                <a:solidFill>
                  <a:srgbClr val="000000"/>
                </a:solidFill>
                <a:latin typeface="Times New Roman" panose="02020603050405020304" pitchFamily="18" charset="0"/>
              </a:rPr>
              <a:pPr/>
              <a:t>11</a:t>
            </a:fld>
            <a:endParaRPr lang="en-US" altLang="en-US">
              <a:solidFill>
                <a:srgbClr val="000000"/>
              </a:solidFill>
              <a:latin typeface="Times New Roman" panose="02020603050405020304" pitchFamily="18" charset="0"/>
            </a:endParaRPr>
          </a:p>
        </p:txBody>
      </p:sp>
      <p:sp>
        <p:nvSpPr>
          <p:cNvPr id="46083" name="Rectangle 1">
            <a:extLst>
              <a:ext uri="{FF2B5EF4-FFF2-40B4-BE49-F238E27FC236}">
                <a16:creationId xmlns:a16="http://schemas.microsoft.com/office/drawing/2014/main" id="{CB4B23C8-1120-F7D3-1E5C-94713A7CA50E}"/>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46084" name="Rectangle 2">
            <a:extLst>
              <a:ext uri="{FF2B5EF4-FFF2-40B4-BE49-F238E27FC236}">
                <a16:creationId xmlns:a16="http://schemas.microsoft.com/office/drawing/2014/main" id="{885F3F52-503B-7FD6-2E6A-F5A25BEE796A}"/>
              </a:ext>
            </a:extLst>
          </p:cNvPr>
          <p:cNvSpPr>
            <a:spLocks noChangeArrowheads="1"/>
          </p:cNvSpPr>
          <p:nvPr>
            <p:ph type="body" idx="1"/>
          </p:nvPr>
        </p:nvSpPr>
        <p:spPr>
          <a:xfrm>
            <a:off x="679450" y="4714875"/>
            <a:ext cx="5437188"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a:extLst>
              <a:ext uri="{FF2B5EF4-FFF2-40B4-BE49-F238E27FC236}">
                <a16:creationId xmlns:a16="http://schemas.microsoft.com/office/drawing/2014/main" id="{F2C55437-45FF-7F79-A1B3-B3E230F50CE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fld id="{AC5B8CD4-5E44-424E-A92A-11550B6B3027}" type="slidenum">
              <a:rPr lang="en-US" altLang="en-US">
                <a:solidFill>
                  <a:srgbClr val="000000"/>
                </a:solidFill>
                <a:latin typeface="Times New Roman" panose="02020603050405020304" pitchFamily="18" charset="0"/>
              </a:rPr>
              <a:pPr/>
              <a:t>12</a:t>
            </a:fld>
            <a:endParaRPr lang="en-US" altLang="en-US">
              <a:solidFill>
                <a:srgbClr val="000000"/>
              </a:solidFill>
              <a:latin typeface="Times New Roman" panose="02020603050405020304" pitchFamily="18" charset="0"/>
            </a:endParaRPr>
          </a:p>
        </p:txBody>
      </p:sp>
      <p:sp>
        <p:nvSpPr>
          <p:cNvPr id="47107" name="Text Box 1">
            <a:extLst>
              <a:ext uri="{FF2B5EF4-FFF2-40B4-BE49-F238E27FC236}">
                <a16:creationId xmlns:a16="http://schemas.microsoft.com/office/drawing/2014/main" id="{1CE38CD6-6CAC-C8BF-0C49-6F7405D0A313}"/>
              </a:ext>
            </a:extLst>
          </p:cNvPr>
          <p:cNvSpPr txBox="1">
            <a:spLocks noChangeArrowheads="1"/>
          </p:cNvSpPr>
          <p:nvPr/>
        </p:nvSpPr>
        <p:spPr bwMode="auto">
          <a:xfrm>
            <a:off x="3849688" y="942975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a:solidFill>
                  <a:schemeClr val="bg1"/>
                </a:solidFill>
                <a:latin typeface="Verdana" panose="020B0604030504040204" pitchFamily="34" charset="0"/>
                <a:cs typeface="Arial" panose="020B0604020202020204" pitchFamily="34" charset="0"/>
              </a:defRPr>
            </a:lvl9pPr>
          </a:lstStyle>
          <a:p>
            <a:pPr algn="r" eaLnBrk="1" hangingPunct="1">
              <a:buSzPct val="100000"/>
            </a:pPr>
            <a:fld id="{D91089BD-E6DB-7F4B-8C9B-D26C20E18B28}" type="slidenum">
              <a:rPr lang="en-US" altLang="en-US" sz="1200">
                <a:solidFill>
                  <a:srgbClr val="000000"/>
                </a:solidFill>
                <a:latin typeface="Times New Roman" panose="02020603050405020304" pitchFamily="18" charset="0"/>
              </a:rPr>
              <a:pPr algn="r" eaLnBrk="1" hangingPunct="1">
                <a:buSzPct val="100000"/>
              </a:pPr>
              <a:t>12</a:t>
            </a:fld>
            <a:endParaRPr lang="en-US" altLang="en-US" sz="1200">
              <a:solidFill>
                <a:srgbClr val="000000"/>
              </a:solidFill>
              <a:latin typeface="Times New Roman" panose="02020603050405020304" pitchFamily="18" charset="0"/>
            </a:endParaRPr>
          </a:p>
        </p:txBody>
      </p:sp>
      <p:sp>
        <p:nvSpPr>
          <p:cNvPr id="47108" name="Rectangle 2">
            <a:extLst>
              <a:ext uri="{FF2B5EF4-FFF2-40B4-BE49-F238E27FC236}">
                <a16:creationId xmlns:a16="http://schemas.microsoft.com/office/drawing/2014/main" id="{1D5B1725-F4BE-48BF-6409-42A3EFDDA9D0}"/>
              </a:ext>
            </a:extLst>
          </p:cNvPr>
          <p:cNvSpPr>
            <a:spLocks noChangeArrowheads="1" noTextEdit="1"/>
          </p:cNvSpPr>
          <p:nvPr>
            <p:ph type="sldImg"/>
          </p:nvPr>
        </p:nvSpPr>
        <p:spPr>
          <a:xfrm>
            <a:off x="904875" y="733425"/>
            <a:ext cx="4992688" cy="3744913"/>
          </a:xfrm>
          <a:solidFill>
            <a:srgbClr val="FFFFFF"/>
          </a:solidFill>
          <a:ln>
            <a:solidFill>
              <a:srgbClr val="000000"/>
            </a:solidFill>
            <a:miter lim="800000"/>
            <a:headEnd/>
            <a:tailEnd/>
          </a:ln>
        </p:spPr>
      </p:sp>
      <p:sp>
        <p:nvSpPr>
          <p:cNvPr id="47109" name="Rectangle 3">
            <a:extLst>
              <a:ext uri="{FF2B5EF4-FFF2-40B4-BE49-F238E27FC236}">
                <a16:creationId xmlns:a16="http://schemas.microsoft.com/office/drawing/2014/main" id="{08C1261D-5551-7FF9-6124-50B26744FD8C}"/>
              </a:ext>
            </a:extLst>
          </p:cNvPr>
          <p:cNvSpPr>
            <a:spLocks noChangeArrowheads="1"/>
          </p:cNvSpPr>
          <p:nvPr>
            <p:ph type="body" idx="1"/>
          </p:nvPr>
        </p:nvSpPr>
        <p:spPr>
          <a:xfrm>
            <a:off x="887413" y="4721225"/>
            <a:ext cx="5024437"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Red)">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stretch>
            <a:fillRect/>
          </a:stretch>
        </p:blipFill>
        <p:spPr>
          <a:xfrm>
            <a:off x="8813800" y="945680"/>
            <a:ext cx="3073400" cy="681469"/>
          </a:xfrm>
          <a:prstGeom prst="rect">
            <a:avLst/>
          </a:prstGeom>
        </p:spPr>
      </p:pic>
      <p:sp>
        <p:nvSpPr>
          <p:cNvPr id="2" name="Title 1">
            <a:extLst>
              <a:ext uri="{FF2B5EF4-FFF2-40B4-BE49-F238E27FC236}">
                <a16:creationId xmlns:a16="http://schemas.microsoft.com/office/drawing/2014/main" id="{9970A8D6-DD04-4121-AB52-7892764DF5EA}"/>
              </a:ext>
            </a:extLst>
          </p:cNvPr>
          <p:cNvSpPr>
            <a:spLocks noGrp="1"/>
          </p:cNvSpPr>
          <p:nvPr>
            <p:ph type="ctrTitle"/>
          </p:nvPr>
        </p:nvSpPr>
        <p:spPr>
          <a:xfrm>
            <a:off x="762000" y="1628775"/>
            <a:ext cx="11129963" cy="2002284"/>
          </a:xfrm>
        </p:spPr>
        <p:txBody>
          <a:bodyPr lIns="152400" anchor="b">
            <a:normAutofit/>
          </a:bodyPr>
          <a:lstStyle>
            <a:lvl1pPr algn="l">
              <a:defRPr sz="4800">
                <a:solidFill>
                  <a:schemeClr val="bg1"/>
                </a:solidFill>
              </a:defRPr>
            </a:lvl1pPr>
          </a:lstStyle>
          <a:p>
            <a:r>
              <a:rPr lang="en-GB"/>
              <a:t>Click to edit Master title style</a:t>
            </a:r>
            <a:endParaRPr lang="en-AU"/>
          </a:p>
        </p:txBody>
      </p:sp>
      <p:sp>
        <p:nvSpPr>
          <p:cNvPr id="3" name="Subtitle 2">
            <a:extLst>
              <a:ext uri="{FF2B5EF4-FFF2-40B4-BE49-F238E27FC236}">
                <a16:creationId xmlns:a16="http://schemas.microsoft.com/office/drawing/2014/main" id="{3A9A873E-9927-496B-A60D-0D7706CD8D62}"/>
              </a:ext>
            </a:extLst>
          </p:cNvPr>
          <p:cNvSpPr>
            <a:spLocks noGrp="1"/>
          </p:cNvSpPr>
          <p:nvPr>
            <p:ph type="subTitle" idx="1"/>
          </p:nvPr>
        </p:nvSpPr>
        <p:spPr>
          <a:xfrm>
            <a:off x="762000" y="3973484"/>
            <a:ext cx="11125200" cy="1620981"/>
          </a:xfrm>
        </p:spPr>
        <p:txBody>
          <a:bodyPr>
            <a:normAutofit/>
          </a:bodyPr>
          <a:lstStyle>
            <a:lvl1pPr marL="0" indent="0" algn="l">
              <a:lnSpc>
                <a:spcPct val="100000"/>
              </a:lnSpc>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0" y="6167711"/>
            <a:ext cx="2285998" cy="365125"/>
          </a:xfrm>
        </p:spPr>
        <p:txBody>
          <a:bodyPr/>
          <a:lstStyle/>
          <a:p>
            <a:fld id="{719CFD8D-4294-499E-818A-AD557040F3FB}" type="datetime4">
              <a:rPr lang="en-AU" smtClean="0"/>
              <a:t>17 April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a:xfrm>
            <a:off x="4038600" y="6167712"/>
            <a:ext cx="4114800" cy="365125"/>
          </a:xfrm>
        </p:spPr>
        <p:txBody>
          <a:bodyPr/>
          <a:lstStyle/>
          <a:p>
            <a:endParaRPr lang="en-AU"/>
          </a:p>
        </p:txBody>
      </p:sp>
      <p:pic>
        <p:nvPicPr>
          <p:cNvPr id="7" name="Picture 6" descr="Logo, icon&#10;&#10;Description automatically generated">
            <a:extLst>
              <a:ext uri="{FF2B5EF4-FFF2-40B4-BE49-F238E27FC236}">
                <a16:creationId xmlns:a16="http://schemas.microsoft.com/office/drawing/2014/main" id="{F7263031-657C-4A58-723E-B940511BAD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87098" y="5860625"/>
            <a:ext cx="672211" cy="672211"/>
          </a:xfrm>
          <a:prstGeom prst="rect">
            <a:avLst/>
          </a:prstGeom>
        </p:spPr>
      </p:pic>
    </p:spTree>
    <p:extLst>
      <p:ext uri="{BB962C8B-B14F-4D97-AF65-F5344CB8AC3E}">
        <p14:creationId xmlns:p14="http://schemas.microsoft.com/office/powerpoint/2010/main" val="300957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Whit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51048" y="5848895"/>
            <a:ext cx="3074400" cy="807814"/>
          </a:xfrm>
          <a:prstGeom prst="rect">
            <a:avLst/>
          </a:prstGeom>
        </p:spPr>
      </p:pic>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17 April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solidFill>
                  <a:schemeClr val="tx1"/>
                </a:solidFill>
              </a:rPr>
              <a:t>Thank you</a:t>
            </a:r>
            <a:endParaRPr lang="en-AU">
              <a:solidFill>
                <a:schemeClr val="tx1"/>
              </a:solidFill>
            </a:endParaRPr>
          </a:p>
        </p:txBody>
      </p:sp>
    </p:spTree>
    <p:extLst>
      <p:ext uri="{BB962C8B-B14F-4D97-AF65-F5344CB8AC3E}">
        <p14:creationId xmlns:p14="http://schemas.microsoft.com/office/powerpoint/2010/main" val="6440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Black)">
    <p:bg>
      <p:bgPr>
        <a:solidFill>
          <a:srgbClr val="00000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55762" y="5891315"/>
            <a:ext cx="3074398" cy="807814"/>
          </a:xfrm>
          <a:prstGeom prst="rect">
            <a:avLst/>
          </a:prstGeom>
        </p:spPr>
      </p:pic>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17 April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solidFill>
                  <a:schemeClr val="bg1"/>
                </a:solidFill>
              </a:rPr>
              <a:t>Thank you</a:t>
            </a:r>
            <a:endParaRPr lang="en-AU">
              <a:solidFill>
                <a:schemeClr val="bg1"/>
              </a:solidFill>
            </a:endParaRPr>
          </a:p>
        </p:txBody>
      </p:sp>
    </p:spTree>
    <p:extLst>
      <p:ext uri="{BB962C8B-B14F-4D97-AF65-F5344CB8AC3E}">
        <p14:creationId xmlns:p14="http://schemas.microsoft.com/office/powerpoint/2010/main" val="94840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4073-121E-4421-BD82-4A12F14325A1}"/>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43E3BA97-DA9B-4182-BC9C-E815DF1C7A60}"/>
              </a:ext>
            </a:extLst>
          </p:cNvPr>
          <p:cNvSpPr>
            <a:spLocks noGrp="1"/>
          </p:cNvSpPr>
          <p:nvPr>
            <p:ph sz="half" idx="1"/>
          </p:nvPr>
        </p:nvSpPr>
        <p:spPr>
          <a:xfrm>
            <a:off x="304799" y="1825624"/>
            <a:ext cx="5715001" cy="43402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FD11469F-0306-46A5-B6F3-D59E9FFD9F89}"/>
              </a:ext>
            </a:extLst>
          </p:cNvPr>
          <p:cNvSpPr>
            <a:spLocks noGrp="1"/>
          </p:cNvSpPr>
          <p:nvPr>
            <p:ph sz="half" idx="2"/>
          </p:nvPr>
        </p:nvSpPr>
        <p:spPr>
          <a:xfrm>
            <a:off x="6172200" y="1825625"/>
            <a:ext cx="5715000" cy="43402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F7917F62-37DF-429B-AE46-9F4C2E669210}"/>
              </a:ext>
            </a:extLst>
          </p:cNvPr>
          <p:cNvSpPr>
            <a:spLocks noGrp="1"/>
          </p:cNvSpPr>
          <p:nvPr>
            <p:ph type="dt" sz="half" idx="10"/>
          </p:nvPr>
        </p:nvSpPr>
        <p:spPr>
          <a:xfrm>
            <a:off x="304799" y="6165850"/>
            <a:ext cx="2743200" cy="365125"/>
          </a:xfrm>
        </p:spPr>
        <p:txBody>
          <a:bodyPr vert="horz" lIns="91440" tIns="45720" rIns="91440" bIns="45720" rtlCol="0" anchor="b" anchorCtr="0">
            <a:normAutofit/>
          </a:bodyPr>
          <a:lstStyle>
            <a:lvl1pPr>
              <a:defRPr lang="en-AU" smtClean="0"/>
            </a:lvl1pPr>
          </a:lstStyle>
          <a:p>
            <a:fld id="{AF3AA9BC-A49C-4D67-95E1-D024E3DE84CA}" type="datetime4">
              <a:rPr lang="en-AU" smtClean="0"/>
              <a:pPr/>
              <a:t>17 April 2023</a:t>
            </a:fld>
            <a:endParaRPr lang="en-AU"/>
          </a:p>
        </p:txBody>
      </p:sp>
      <p:sp>
        <p:nvSpPr>
          <p:cNvPr id="6" name="Footer Placeholder 5">
            <a:extLst>
              <a:ext uri="{FF2B5EF4-FFF2-40B4-BE49-F238E27FC236}">
                <a16:creationId xmlns:a16="http://schemas.microsoft.com/office/drawing/2014/main" id="{827CBC4A-F1D7-4C1E-9E6D-8EF537FA8F1A}"/>
              </a:ext>
            </a:extLst>
          </p:cNvPr>
          <p:cNvSpPr>
            <a:spLocks noGrp="1"/>
          </p:cNvSpPr>
          <p:nvPr>
            <p:ph type="ftr" sz="quarter" idx="11"/>
          </p:nvPr>
        </p:nvSpPr>
        <p:spPr>
          <a:xfrm>
            <a:off x="4038600" y="6170791"/>
            <a:ext cx="4114800" cy="365125"/>
          </a:xfrm>
        </p:spPr>
        <p:txBody>
          <a:bodyPr/>
          <a:lstStyle/>
          <a:p>
            <a:endParaRPr lang="en-AU"/>
          </a:p>
        </p:txBody>
      </p:sp>
      <p:sp>
        <p:nvSpPr>
          <p:cNvPr id="7" name="Slide Number Placeholder 6">
            <a:extLst>
              <a:ext uri="{FF2B5EF4-FFF2-40B4-BE49-F238E27FC236}">
                <a16:creationId xmlns:a16="http://schemas.microsoft.com/office/drawing/2014/main" id="{0AEF46BB-8C21-48D0-8E87-EE6EFD73E81B}"/>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299471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8A9-60D8-47E3-9098-2A64F83528AE}"/>
              </a:ext>
            </a:extLst>
          </p:cNvPr>
          <p:cNvSpPr>
            <a:spLocks noGrp="1"/>
          </p:cNvSpPr>
          <p:nvPr>
            <p:ph type="title"/>
          </p:nvPr>
        </p:nvSpPr>
        <p:spPr>
          <a:xfrm>
            <a:off x="304800" y="296863"/>
            <a:ext cx="10107828" cy="1368425"/>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DFAFC4-3CDE-4F38-A828-CA97CF42413E}"/>
              </a:ext>
            </a:extLst>
          </p:cNvPr>
          <p:cNvSpPr>
            <a:spLocks noGrp="1"/>
          </p:cNvSpPr>
          <p:nvPr>
            <p:ph type="body" idx="1"/>
          </p:nvPr>
        </p:nvSpPr>
        <p:spPr>
          <a:xfrm>
            <a:off x="304800" y="1690687"/>
            <a:ext cx="5692776" cy="8143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B505D7-44D3-4AD3-9F33-BFC24D065EE1}"/>
              </a:ext>
            </a:extLst>
          </p:cNvPr>
          <p:cNvSpPr>
            <a:spLocks noGrp="1"/>
          </p:cNvSpPr>
          <p:nvPr>
            <p:ph sz="half" idx="2"/>
          </p:nvPr>
        </p:nvSpPr>
        <p:spPr>
          <a:xfrm>
            <a:off x="304800" y="2505076"/>
            <a:ext cx="5692776" cy="36607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1A7DB4F-A47D-4042-9DB6-443011144A15}"/>
              </a:ext>
            </a:extLst>
          </p:cNvPr>
          <p:cNvSpPr>
            <a:spLocks noGrp="1"/>
          </p:cNvSpPr>
          <p:nvPr>
            <p:ph type="body" sz="quarter" idx="3"/>
          </p:nvPr>
        </p:nvSpPr>
        <p:spPr>
          <a:xfrm>
            <a:off x="6172200" y="1690687"/>
            <a:ext cx="5692776"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EC4325-D6B5-4C45-8F6A-9FFBE35F3B84}"/>
              </a:ext>
            </a:extLst>
          </p:cNvPr>
          <p:cNvSpPr>
            <a:spLocks noGrp="1"/>
          </p:cNvSpPr>
          <p:nvPr>
            <p:ph sz="quarter" idx="4"/>
          </p:nvPr>
        </p:nvSpPr>
        <p:spPr>
          <a:xfrm>
            <a:off x="6172200" y="2505075"/>
            <a:ext cx="5715000" cy="36607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22095BF6-A1AD-41AA-9828-C879FF41784A}"/>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5D2BEFBC-ADBC-4103-95A0-200A345074D8}" type="datetime4">
              <a:rPr lang="en-AU" smtClean="0"/>
              <a:pPr/>
              <a:t>17 April 2023</a:t>
            </a:fld>
            <a:endParaRPr lang="en-AU"/>
          </a:p>
        </p:txBody>
      </p:sp>
      <p:sp>
        <p:nvSpPr>
          <p:cNvPr id="8" name="Footer Placeholder 7">
            <a:extLst>
              <a:ext uri="{FF2B5EF4-FFF2-40B4-BE49-F238E27FC236}">
                <a16:creationId xmlns:a16="http://schemas.microsoft.com/office/drawing/2014/main" id="{CCFC7FC0-1686-4957-B49F-35A544F3394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94D4B37-23DA-416B-AB62-E687651C7F39}"/>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400622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5E95-B565-47B2-B52C-20DF9C76B8E8}"/>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4800B70E-C7C3-40D0-AC11-A81C3B6AED86}"/>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0F7B99D4-F4C6-41B2-937A-157F4137B9BB}" type="datetime4">
              <a:rPr lang="en-AU" smtClean="0"/>
              <a:pPr/>
              <a:t>17 April 2023</a:t>
            </a:fld>
            <a:endParaRPr lang="en-AU"/>
          </a:p>
        </p:txBody>
      </p:sp>
      <p:sp>
        <p:nvSpPr>
          <p:cNvPr id="4" name="Footer Placeholder 3">
            <a:extLst>
              <a:ext uri="{FF2B5EF4-FFF2-40B4-BE49-F238E27FC236}">
                <a16:creationId xmlns:a16="http://schemas.microsoft.com/office/drawing/2014/main" id="{A75C4CDC-C983-486B-A57E-2659634769B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B7CCAC9-DDEF-4391-8B54-6A69A89E60B5}"/>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503303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3DDFB-A690-4D44-9056-C67C309C1349}"/>
              </a:ext>
            </a:extLst>
          </p:cNvPr>
          <p:cNvSpPr>
            <a:spLocks noGrp="1"/>
          </p:cNvSpPr>
          <p:nvPr>
            <p:ph type="dt" sz="half" idx="10"/>
          </p:nvPr>
        </p:nvSpPr>
        <p:spPr/>
        <p:txBody>
          <a:bodyPr lIns="151200" rIns="151200"/>
          <a:lstStyle/>
          <a:p>
            <a:fld id="{E99E47EF-C005-4717-B653-24817D19F7FA}" type="datetime4">
              <a:rPr lang="en-AU" smtClean="0"/>
              <a:t>17 April 2023</a:t>
            </a:fld>
            <a:endParaRPr lang="en-AU"/>
          </a:p>
        </p:txBody>
      </p:sp>
      <p:sp>
        <p:nvSpPr>
          <p:cNvPr id="3" name="Footer Placeholder 2">
            <a:extLst>
              <a:ext uri="{FF2B5EF4-FFF2-40B4-BE49-F238E27FC236}">
                <a16:creationId xmlns:a16="http://schemas.microsoft.com/office/drawing/2014/main" id="{5CACE635-B779-4573-80A3-7AB6E1F4CEC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8ACA460-FA36-4785-ABC2-C3A0506CC38C}"/>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3084305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CE14-4FA4-4026-93AD-9FF300DC4B20}"/>
              </a:ext>
            </a:extLst>
          </p:cNvPr>
          <p:cNvSpPr>
            <a:spLocks noGrp="1"/>
          </p:cNvSpPr>
          <p:nvPr>
            <p:ph type="title"/>
          </p:nvPr>
        </p:nvSpPr>
        <p:spPr>
          <a:xfrm>
            <a:off x="300038" y="296863"/>
            <a:ext cx="10129065" cy="1331912"/>
          </a:xfrm>
        </p:spPr>
        <p:txBody>
          <a:bodyPr anchor="ctr" anchorCtr="0">
            <a:normAutofit/>
          </a:bodyPr>
          <a:lstStyle>
            <a:lvl1pPr>
              <a:defRPr sz="36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EE557388-906A-4F19-9B0B-5F279D25B030}"/>
              </a:ext>
            </a:extLst>
          </p:cNvPr>
          <p:cNvSpPr>
            <a:spLocks noGrp="1"/>
          </p:cNvSpPr>
          <p:nvPr>
            <p:ph idx="1"/>
          </p:nvPr>
        </p:nvSpPr>
        <p:spPr>
          <a:xfrm>
            <a:off x="4460240" y="1808163"/>
            <a:ext cx="7431722" cy="4068762"/>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EC19E293-5065-49BF-9AB9-75A3BFC7E44B}"/>
              </a:ext>
            </a:extLst>
          </p:cNvPr>
          <p:cNvSpPr>
            <a:spLocks noGrp="1"/>
          </p:cNvSpPr>
          <p:nvPr>
            <p:ph type="body" sz="half" idx="2"/>
          </p:nvPr>
        </p:nvSpPr>
        <p:spPr>
          <a:xfrm>
            <a:off x="300038" y="1808163"/>
            <a:ext cx="3932237" cy="4068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219E84-BB3A-4A03-B24E-A0D29A76E6E3}"/>
              </a:ext>
            </a:extLst>
          </p:cNvPr>
          <p:cNvSpPr>
            <a:spLocks noGrp="1"/>
          </p:cNvSpPr>
          <p:nvPr>
            <p:ph type="dt" sz="half" idx="10"/>
          </p:nvPr>
        </p:nvSpPr>
        <p:spPr/>
        <p:txBody>
          <a:bodyPr lIns="151200" rIns="151200"/>
          <a:lstStyle/>
          <a:p>
            <a:fld id="{08C97AA8-AA28-410D-A3CA-FECDA8726715}" type="datetime4">
              <a:rPr lang="en-AU" smtClean="0"/>
              <a:t>17 April 2023</a:t>
            </a:fld>
            <a:endParaRPr lang="en-AU"/>
          </a:p>
        </p:txBody>
      </p:sp>
      <p:sp>
        <p:nvSpPr>
          <p:cNvPr id="6" name="Footer Placeholder 5">
            <a:extLst>
              <a:ext uri="{FF2B5EF4-FFF2-40B4-BE49-F238E27FC236}">
                <a16:creationId xmlns:a16="http://schemas.microsoft.com/office/drawing/2014/main" id="{1960DD9A-3AA9-4FBF-8019-6B38155548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64169F-F9A5-4203-9AB1-4E66F2D87444}"/>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1629188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458F-3DE8-452D-85E2-D4B5B3546DC6}"/>
              </a:ext>
            </a:extLst>
          </p:cNvPr>
          <p:cNvSpPr>
            <a:spLocks noGrp="1"/>
          </p:cNvSpPr>
          <p:nvPr>
            <p:ph type="title"/>
          </p:nvPr>
        </p:nvSpPr>
        <p:spPr>
          <a:xfrm>
            <a:off x="304800" y="304800"/>
            <a:ext cx="10281920" cy="1323975"/>
          </a:xfrm>
        </p:spPr>
        <p:txBody>
          <a:bodyPr anchor="ctr" anchorCtr="0">
            <a:normAutofit/>
          </a:bodyPr>
          <a:lstStyle>
            <a:lvl1pPr>
              <a:defRPr sz="3600"/>
            </a:lvl1pPr>
          </a:lstStyle>
          <a:p>
            <a:r>
              <a:rPr lang="en-GB"/>
              <a:t>Click to edit Master title style</a:t>
            </a:r>
            <a:endParaRPr lang="en-AU"/>
          </a:p>
        </p:txBody>
      </p:sp>
      <p:sp>
        <p:nvSpPr>
          <p:cNvPr id="4" name="Text Placeholder 3">
            <a:extLst>
              <a:ext uri="{FF2B5EF4-FFF2-40B4-BE49-F238E27FC236}">
                <a16:creationId xmlns:a16="http://schemas.microsoft.com/office/drawing/2014/main" id="{91749D39-7624-452E-A987-4579B56C3989}"/>
              </a:ext>
            </a:extLst>
          </p:cNvPr>
          <p:cNvSpPr>
            <a:spLocks noGrp="1"/>
          </p:cNvSpPr>
          <p:nvPr>
            <p:ph type="body" sz="half" idx="2"/>
          </p:nvPr>
        </p:nvSpPr>
        <p:spPr>
          <a:xfrm>
            <a:off x="4104640" y="2743198"/>
            <a:ext cx="7782560" cy="3422651"/>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F62CB4-06B5-4BD8-BD50-FB779677858A}"/>
              </a:ext>
            </a:extLst>
          </p:cNvPr>
          <p:cNvSpPr>
            <a:spLocks noGrp="1"/>
          </p:cNvSpPr>
          <p:nvPr>
            <p:ph type="dt" sz="half" idx="10"/>
          </p:nvPr>
        </p:nvSpPr>
        <p:spPr/>
        <p:txBody>
          <a:bodyPr/>
          <a:lstStyle/>
          <a:p>
            <a:fld id="{AFE00689-A294-4558-B542-FB0D7E01B742}" type="datetime4">
              <a:rPr lang="en-AU" smtClean="0"/>
              <a:t>17 April 2023</a:t>
            </a:fld>
            <a:endParaRPr lang="en-AU"/>
          </a:p>
        </p:txBody>
      </p:sp>
      <p:sp>
        <p:nvSpPr>
          <p:cNvPr id="6" name="Footer Placeholder 5">
            <a:extLst>
              <a:ext uri="{FF2B5EF4-FFF2-40B4-BE49-F238E27FC236}">
                <a16:creationId xmlns:a16="http://schemas.microsoft.com/office/drawing/2014/main" id="{F229B85F-31A6-4835-8ACF-56FD7C15E0A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0E41CE-2CBE-44EF-A8C2-02BF30701029}"/>
              </a:ext>
            </a:extLst>
          </p:cNvPr>
          <p:cNvSpPr>
            <a:spLocks noGrp="1"/>
          </p:cNvSpPr>
          <p:nvPr>
            <p:ph type="sldNum" sz="quarter" idx="12"/>
          </p:nvPr>
        </p:nvSpPr>
        <p:spPr/>
        <p:txBody>
          <a:bodyPr/>
          <a:lstStyle/>
          <a:p>
            <a:fld id="{99D57C9D-7BD1-4F56-A474-DCEEE9B081CA}" type="slidenum">
              <a:rPr lang="en-AU" smtClean="0"/>
              <a:t>‹#›</a:t>
            </a:fld>
            <a:endParaRPr lang="en-AU"/>
          </a:p>
        </p:txBody>
      </p:sp>
      <p:sp>
        <p:nvSpPr>
          <p:cNvPr id="9" name="Text Placeholder 4">
            <a:extLst>
              <a:ext uri="{FF2B5EF4-FFF2-40B4-BE49-F238E27FC236}">
                <a16:creationId xmlns:a16="http://schemas.microsoft.com/office/drawing/2014/main" id="{074FB687-E016-4BD6-B95E-445C42407170}"/>
              </a:ext>
            </a:extLst>
          </p:cNvPr>
          <p:cNvSpPr>
            <a:spLocks noGrp="1"/>
          </p:cNvSpPr>
          <p:nvPr>
            <p:ph type="body" sz="quarter" idx="3" hasCustomPrompt="1"/>
          </p:nvPr>
        </p:nvSpPr>
        <p:spPr>
          <a:xfrm>
            <a:off x="4104639" y="1808163"/>
            <a:ext cx="778256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3" name="Picture Placeholder 2">
            <a:extLst>
              <a:ext uri="{FF2B5EF4-FFF2-40B4-BE49-F238E27FC236}">
                <a16:creationId xmlns:a16="http://schemas.microsoft.com/office/drawing/2014/main" id="{4BA0BE0E-100F-40A2-A599-C1701B096906}"/>
              </a:ext>
            </a:extLst>
          </p:cNvPr>
          <p:cNvSpPr>
            <a:spLocks noGrp="1"/>
          </p:cNvSpPr>
          <p:nvPr>
            <p:ph type="pic" idx="1" hasCustomPrompt="1"/>
          </p:nvPr>
        </p:nvSpPr>
        <p:spPr>
          <a:xfrm>
            <a:off x="0" y="1808163"/>
            <a:ext cx="3932237" cy="5049837"/>
          </a:xfrm>
          <a:solidFill>
            <a:schemeClr val="bg2"/>
          </a:solidFill>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Tree>
    <p:extLst>
      <p:ext uri="{BB962C8B-B14F-4D97-AF65-F5344CB8AC3E}">
        <p14:creationId xmlns:p14="http://schemas.microsoft.com/office/powerpoint/2010/main" val="3163108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8A9-60D8-47E3-9098-2A64F83528AE}"/>
              </a:ext>
            </a:extLst>
          </p:cNvPr>
          <p:cNvSpPr>
            <a:spLocks noGrp="1"/>
          </p:cNvSpPr>
          <p:nvPr>
            <p:ph type="title"/>
          </p:nvPr>
        </p:nvSpPr>
        <p:spPr>
          <a:xfrm>
            <a:off x="304800" y="296863"/>
            <a:ext cx="10116066" cy="1368425"/>
          </a:xfrm>
        </p:spPr>
        <p:txBody>
          <a:bodyPr/>
          <a:lstStyle/>
          <a:p>
            <a:r>
              <a:rPr lang="en-GB"/>
              <a:t>Click to edit Master title style</a:t>
            </a:r>
            <a:endParaRPr lang="en-AU"/>
          </a:p>
        </p:txBody>
      </p:sp>
      <p:sp>
        <p:nvSpPr>
          <p:cNvPr id="7" name="Date Placeholder 6">
            <a:extLst>
              <a:ext uri="{FF2B5EF4-FFF2-40B4-BE49-F238E27FC236}">
                <a16:creationId xmlns:a16="http://schemas.microsoft.com/office/drawing/2014/main" id="{22095BF6-A1AD-41AA-9828-C879FF41784A}"/>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5D2BEFBC-ADBC-4103-95A0-200A345074D8}" type="datetime4">
              <a:rPr lang="en-AU" smtClean="0"/>
              <a:pPr/>
              <a:t>17 April 2023</a:t>
            </a:fld>
            <a:endParaRPr lang="en-AU"/>
          </a:p>
        </p:txBody>
      </p:sp>
      <p:sp>
        <p:nvSpPr>
          <p:cNvPr id="8" name="Footer Placeholder 7">
            <a:extLst>
              <a:ext uri="{FF2B5EF4-FFF2-40B4-BE49-F238E27FC236}">
                <a16:creationId xmlns:a16="http://schemas.microsoft.com/office/drawing/2014/main" id="{CCFC7FC0-1686-4957-B49F-35A544F3394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94D4B37-23DA-416B-AB62-E687651C7F39}"/>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
        <p:nvSpPr>
          <p:cNvPr id="12" name="Text Placeholder 3">
            <a:extLst>
              <a:ext uri="{FF2B5EF4-FFF2-40B4-BE49-F238E27FC236}">
                <a16:creationId xmlns:a16="http://schemas.microsoft.com/office/drawing/2014/main" id="{71D10708-98D8-43B4-96BF-5009DA8ED3C6}"/>
              </a:ext>
            </a:extLst>
          </p:cNvPr>
          <p:cNvSpPr>
            <a:spLocks noGrp="1"/>
          </p:cNvSpPr>
          <p:nvPr>
            <p:ph type="body" sz="half" idx="2"/>
          </p:nvPr>
        </p:nvSpPr>
        <p:spPr>
          <a:xfrm>
            <a:off x="304799" y="3613192"/>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3" name="Text Placeholder 4">
            <a:extLst>
              <a:ext uri="{FF2B5EF4-FFF2-40B4-BE49-F238E27FC236}">
                <a16:creationId xmlns:a16="http://schemas.microsoft.com/office/drawing/2014/main" id="{B1CC5447-E180-4840-BEEC-8EFECDBBA684}"/>
              </a:ext>
            </a:extLst>
          </p:cNvPr>
          <p:cNvSpPr>
            <a:spLocks noGrp="1"/>
          </p:cNvSpPr>
          <p:nvPr>
            <p:ph type="body" sz="quarter" idx="3" hasCustomPrompt="1"/>
          </p:nvPr>
        </p:nvSpPr>
        <p:spPr>
          <a:xfrm>
            <a:off x="304797"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14" name="Picture Placeholder 2">
            <a:extLst>
              <a:ext uri="{FF2B5EF4-FFF2-40B4-BE49-F238E27FC236}">
                <a16:creationId xmlns:a16="http://schemas.microsoft.com/office/drawing/2014/main" id="{D228D352-B6A2-4342-A1C0-7CB24CEFC8D8}"/>
              </a:ext>
            </a:extLst>
          </p:cNvPr>
          <p:cNvSpPr>
            <a:spLocks noGrp="1"/>
          </p:cNvSpPr>
          <p:nvPr>
            <p:ph type="pic" idx="1" hasCustomPrompt="1"/>
          </p:nvPr>
        </p:nvSpPr>
        <p:spPr>
          <a:xfrm>
            <a:off x="304797"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
        <p:nvSpPr>
          <p:cNvPr id="15" name="Text Placeholder 3">
            <a:extLst>
              <a:ext uri="{FF2B5EF4-FFF2-40B4-BE49-F238E27FC236}">
                <a16:creationId xmlns:a16="http://schemas.microsoft.com/office/drawing/2014/main" id="{11AB91DA-C455-4B38-9EBE-4A3B5C116943}"/>
              </a:ext>
            </a:extLst>
          </p:cNvPr>
          <p:cNvSpPr>
            <a:spLocks noGrp="1"/>
          </p:cNvSpPr>
          <p:nvPr>
            <p:ph type="body" sz="half" idx="13"/>
          </p:nvPr>
        </p:nvSpPr>
        <p:spPr>
          <a:xfrm>
            <a:off x="4229099" y="3609808"/>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6" name="Text Placeholder 4">
            <a:extLst>
              <a:ext uri="{FF2B5EF4-FFF2-40B4-BE49-F238E27FC236}">
                <a16:creationId xmlns:a16="http://schemas.microsoft.com/office/drawing/2014/main" id="{25162DDB-5D7A-4EAD-9BFE-140A53F18B5C}"/>
              </a:ext>
            </a:extLst>
          </p:cNvPr>
          <p:cNvSpPr>
            <a:spLocks noGrp="1"/>
          </p:cNvSpPr>
          <p:nvPr>
            <p:ph type="body" sz="quarter" idx="14" hasCustomPrompt="1"/>
          </p:nvPr>
        </p:nvSpPr>
        <p:spPr>
          <a:xfrm>
            <a:off x="4229099"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17" name="Picture Placeholder 2">
            <a:extLst>
              <a:ext uri="{FF2B5EF4-FFF2-40B4-BE49-F238E27FC236}">
                <a16:creationId xmlns:a16="http://schemas.microsoft.com/office/drawing/2014/main" id="{66FF05D9-F6FE-4539-A991-9DA696352C91}"/>
              </a:ext>
            </a:extLst>
          </p:cNvPr>
          <p:cNvSpPr>
            <a:spLocks noGrp="1"/>
          </p:cNvSpPr>
          <p:nvPr>
            <p:ph type="pic" idx="15" hasCustomPrompt="1"/>
          </p:nvPr>
        </p:nvSpPr>
        <p:spPr>
          <a:xfrm>
            <a:off x="4234173"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
        <p:nvSpPr>
          <p:cNvPr id="18" name="Text Placeholder 3">
            <a:extLst>
              <a:ext uri="{FF2B5EF4-FFF2-40B4-BE49-F238E27FC236}">
                <a16:creationId xmlns:a16="http://schemas.microsoft.com/office/drawing/2014/main" id="{A67F63FE-61F0-4E63-9FEA-32DB4E88E097}"/>
              </a:ext>
            </a:extLst>
          </p:cNvPr>
          <p:cNvSpPr>
            <a:spLocks noGrp="1"/>
          </p:cNvSpPr>
          <p:nvPr>
            <p:ph type="body" sz="half" idx="16"/>
          </p:nvPr>
        </p:nvSpPr>
        <p:spPr>
          <a:xfrm>
            <a:off x="8153400" y="3613192"/>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9" name="Text Placeholder 4">
            <a:extLst>
              <a:ext uri="{FF2B5EF4-FFF2-40B4-BE49-F238E27FC236}">
                <a16:creationId xmlns:a16="http://schemas.microsoft.com/office/drawing/2014/main" id="{3813F9E8-637B-4D65-A286-97ABEA6AE26A}"/>
              </a:ext>
            </a:extLst>
          </p:cNvPr>
          <p:cNvSpPr>
            <a:spLocks noGrp="1"/>
          </p:cNvSpPr>
          <p:nvPr>
            <p:ph type="body" sz="quarter" idx="17" hasCustomPrompt="1"/>
          </p:nvPr>
        </p:nvSpPr>
        <p:spPr>
          <a:xfrm>
            <a:off x="8153398"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20" name="Picture Placeholder 2">
            <a:extLst>
              <a:ext uri="{FF2B5EF4-FFF2-40B4-BE49-F238E27FC236}">
                <a16:creationId xmlns:a16="http://schemas.microsoft.com/office/drawing/2014/main" id="{B2B90C37-2732-4363-B6FD-01770BDB37CC}"/>
              </a:ext>
            </a:extLst>
          </p:cNvPr>
          <p:cNvSpPr>
            <a:spLocks noGrp="1"/>
          </p:cNvSpPr>
          <p:nvPr>
            <p:ph type="pic" idx="18" hasCustomPrompt="1"/>
          </p:nvPr>
        </p:nvSpPr>
        <p:spPr>
          <a:xfrm>
            <a:off x="8153398"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Tree>
    <p:extLst>
      <p:ext uri="{BB962C8B-B14F-4D97-AF65-F5344CB8AC3E}">
        <p14:creationId xmlns:p14="http://schemas.microsoft.com/office/powerpoint/2010/main" val="1161209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E862-B60D-4DC3-8925-3DA7F858F28E}"/>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F3DA3C2F-4A05-4178-99AF-C407A1029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3B014AA8-8C05-44BA-90FA-A3DB61E09E47}"/>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E9D89D6D-80C8-465D-98D8-133A9E131798}" type="datetime4">
              <a:rPr lang="en-AU" smtClean="0"/>
              <a:pPr/>
              <a:t>17 April 2023</a:t>
            </a:fld>
            <a:endParaRPr lang="en-AU"/>
          </a:p>
        </p:txBody>
      </p:sp>
      <p:sp>
        <p:nvSpPr>
          <p:cNvPr id="5" name="Footer Placeholder 4">
            <a:extLst>
              <a:ext uri="{FF2B5EF4-FFF2-40B4-BE49-F238E27FC236}">
                <a16:creationId xmlns:a16="http://schemas.microsoft.com/office/drawing/2014/main" id="{AA97D72C-E567-41E8-B503-C28100E58AA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7E680F-FE1E-4B28-98C7-2662C1AC9D91}"/>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9164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hit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65036" y="5867376"/>
            <a:ext cx="3074400" cy="748357"/>
          </a:xfrm>
          <a:prstGeom prst="rect">
            <a:avLst/>
          </a:prstGeom>
        </p:spPr>
      </p:pic>
      <p:sp>
        <p:nvSpPr>
          <p:cNvPr id="2" name="Title 1">
            <a:extLst>
              <a:ext uri="{FF2B5EF4-FFF2-40B4-BE49-F238E27FC236}">
                <a16:creationId xmlns:a16="http://schemas.microsoft.com/office/drawing/2014/main" id="{9970A8D6-DD04-4121-AB52-7892764DF5EA}"/>
              </a:ext>
            </a:extLst>
          </p:cNvPr>
          <p:cNvSpPr>
            <a:spLocks noGrp="1"/>
          </p:cNvSpPr>
          <p:nvPr>
            <p:ph type="ctrTitle"/>
          </p:nvPr>
        </p:nvSpPr>
        <p:spPr>
          <a:xfrm>
            <a:off x="762000" y="1628775"/>
            <a:ext cx="11129963" cy="2002284"/>
          </a:xfrm>
        </p:spPr>
        <p:txBody>
          <a:bodyPr lIns="152400" anchor="b">
            <a:normAutofit/>
          </a:bodyPr>
          <a:lstStyle>
            <a:lvl1pPr algn="l">
              <a:defRPr sz="4800">
                <a:solidFill>
                  <a:schemeClr val="tx1"/>
                </a:solidFill>
              </a:defRPr>
            </a:lvl1pPr>
          </a:lstStyle>
          <a:p>
            <a:r>
              <a:rPr lang="en-GB"/>
              <a:t>Click to edit Master title style</a:t>
            </a:r>
            <a:endParaRPr lang="en-AU"/>
          </a:p>
        </p:txBody>
      </p:sp>
      <p:sp>
        <p:nvSpPr>
          <p:cNvPr id="3" name="Subtitle 2">
            <a:extLst>
              <a:ext uri="{FF2B5EF4-FFF2-40B4-BE49-F238E27FC236}">
                <a16:creationId xmlns:a16="http://schemas.microsoft.com/office/drawing/2014/main" id="{3A9A873E-9927-496B-A60D-0D7706CD8D62}"/>
              </a:ext>
            </a:extLst>
          </p:cNvPr>
          <p:cNvSpPr>
            <a:spLocks noGrp="1"/>
          </p:cNvSpPr>
          <p:nvPr>
            <p:ph type="subTitle" idx="1"/>
          </p:nvPr>
        </p:nvSpPr>
        <p:spPr>
          <a:xfrm>
            <a:off x="762000" y="3973484"/>
            <a:ext cx="11125200" cy="1620981"/>
          </a:xfrm>
        </p:spPr>
        <p:txBody>
          <a:bodyPr>
            <a:normAutofit/>
          </a:bodyPr>
          <a:lstStyle>
            <a:lvl1pPr marL="0" indent="0" algn="l">
              <a:lnSpc>
                <a:spcPct val="100000"/>
              </a:lnSpc>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0" y="6167711"/>
            <a:ext cx="2285998" cy="365125"/>
          </a:xfrm>
        </p:spPr>
        <p:txBody>
          <a:bodyPr/>
          <a:lstStyle/>
          <a:p>
            <a:fld id="{719CFD8D-4294-499E-818A-AD557040F3FB}" type="datetime4">
              <a:rPr lang="en-AU" smtClean="0"/>
              <a:t>17 April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a:xfrm>
            <a:off x="4038600" y="6167712"/>
            <a:ext cx="4114800" cy="365125"/>
          </a:xfrm>
        </p:spPr>
        <p:txBody>
          <a:bodyPr/>
          <a:lstStyle/>
          <a:p>
            <a:endParaRPr lang="en-AU"/>
          </a:p>
        </p:txBody>
      </p:sp>
    </p:spTree>
    <p:extLst>
      <p:ext uri="{BB962C8B-B14F-4D97-AF65-F5344CB8AC3E}">
        <p14:creationId xmlns:p14="http://schemas.microsoft.com/office/powerpoint/2010/main" val="1194098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A7B0C-2553-4F8A-876B-7DC12A06DCD4}"/>
              </a:ext>
            </a:extLst>
          </p:cNvPr>
          <p:cNvSpPr>
            <a:spLocks noGrp="1"/>
          </p:cNvSpPr>
          <p:nvPr>
            <p:ph type="title" orient="vert"/>
          </p:nvPr>
        </p:nvSpPr>
        <p:spPr>
          <a:xfrm>
            <a:off x="8724900" y="1112363"/>
            <a:ext cx="3162300" cy="5064600"/>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886C69C2-1713-4919-AEFE-65D81932B558}"/>
              </a:ext>
            </a:extLst>
          </p:cNvPr>
          <p:cNvSpPr>
            <a:spLocks noGrp="1"/>
          </p:cNvSpPr>
          <p:nvPr>
            <p:ph type="body" orient="vert" idx="1"/>
          </p:nvPr>
        </p:nvSpPr>
        <p:spPr>
          <a:xfrm>
            <a:off x="304799" y="304800"/>
            <a:ext cx="8267701" cy="58721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DD78533F-B6D9-4D7C-9373-391A8C2B3F64}"/>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C95A2CAA-9DC7-4358-BAB8-478FA38B839E}" type="datetime4">
              <a:rPr lang="en-AU" smtClean="0"/>
              <a:pPr/>
              <a:t>17 April 2023</a:t>
            </a:fld>
            <a:endParaRPr lang="en-AU"/>
          </a:p>
        </p:txBody>
      </p:sp>
      <p:sp>
        <p:nvSpPr>
          <p:cNvPr id="5" name="Footer Placeholder 4">
            <a:extLst>
              <a:ext uri="{FF2B5EF4-FFF2-40B4-BE49-F238E27FC236}">
                <a16:creationId xmlns:a16="http://schemas.microsoft.com/office/drawing/2014/main" id="{AAD78541-8697-47E0-855B-D4D98164AC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83AFBA-9B89-4466-B4C4-5A546D9049A8}"/>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94283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0055-909C-4D10-B577-5C357CE72FF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0D1C5D7F-6460-4E63-808F-E203E13C00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B4B58AA5-3688-4F8D-ABE7-540EED39549C}"/>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A0798211-CC58-4578-9C03-CE1E607ECC8E}" type="datetime4">
              <a:rPr lang="en-AU" smtClean="0"/>
              <a:pPr/>
              <a:t>17 April 2023</a:t>
            </a:fld>
            <a:endParaRPr lang="en-AU"/>
          </a:p>
        </p:txBody>
      </p:sp>
      <p:sp>
        <p:nvSpPr>
          <p:cNvPr id="5" name="Footer Placeholder 4">
            <a:extLst>
              <a:ext uri="{FF2B5EF4-FFF2-40B4-BE49-F238E27FC236}">
                <a16:creationId xmlns:a16="http://schemas.microsoft.com/office/drawing/2014/main" id="{ADE53924-F4D4-4CB2-BA5D-17ADC19D75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60BF54-D59E-49C9-B322-C7F875EFD685}"/>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211431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pic>
        <p:nvPicPr>
          <p:cNvPr id="13" name="Picture 12" descr="Logo, icon&#10;&#10;Description automatically generated">
            <a:extLst>
              <a:ext uri="{FF2B5EF4-FFF2-40B4-BE49-F238E27FC236}">
                <a16:creationId xmlns:a16="http://schemas.microsoft.com/office/drawing/2014/main" id="{FE61C156-68AD-46E6-9D9C-629E5FD3B3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2306" y="5994808"/>
            <a:ext cx="1046356" cy="557631"/>
          </a:xfrm>
          <a:prstGeom prst="rect">
            <a:avLst/>
          </a:prstGeom>
        </p:spPr>
      </p:pic>
      <p:sp>
        <p:nvSpPr>
          <p:cNvPr id="2" name="Title 1">
            <a:extLst>
              <a:ext uri="{FF2B5EF4-FFF2-40B4-BE49-F238E27FC236}">
                <a16:creationId xmlns:a16="http://schemas.microsoft.com/office/drawing/2014/main" id="{8393FD7B-BD5F-4457-94E4-8F71BA32FFC3}"/>
              </a:ext>
            </a:extLst>
          </p:cNvPr>
          <p:cNvSpPr>
            <a:spLocks noGrp="1"/>
          </p:cNvSpPr>
          <p:nvPr>
            <p:ph type="title"/>
          </p:nvPr>
        </p:nvSpPr>
        <p:spPr>
          <a:xfrm>
            <a:off x="761999" y="2250441"/>
            <a:ext cx="11120121" cy="2032418"/>
          </a:xfrm>
        </p:spPr>
        <p:txBody>
          <a:bodyPr anchor="ctr" anchorCtr="0">
            <a:normAutofit/>
          </a:bodyPr>
          <a:lstStyle>
            <a:lvl1pPr>
              <a:defRPr sz="4800">
                <a:solidFill>
                  <a:schemeClr val="tx1"/>
                </a:solidFill>
              </a:defRPr>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6FBCD44D-5F06-4C11-8801-7CB88547521A}"/>
              </a:ext>
            </a:extLst>
          </p:cNvPr>
          <p:cNvSpPr>
            <a:spLocks noGrp="1"/>
          </p:cNvSpPr>
          <p:nvPr>
            <p:ph type="body" idx="1"/>
          </p:nvPr>
        </p:nvSpPr>
        <p:spPr>
          <a:xfrm>
            <a:off x="761999" y="4366475"/>
            <a:ext cx="11120121" cy="1510451"/>
          </a:xfrm>
        </p:spPr>
        <p:txBody>
          <a:bodyPr anchor="ctr" anchorCtr="0">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9C9572-BD1A-4948-878B-63C5A403752D}"/>
              </a:ext>
            </a:extLst>
          </p:cNvPr>
          <p:cNvSpPr>
            <a:spLocks noGrp="1"/>
          </p:cNvSpPr>
          <p:nvPr>
            <p:ph type="dt" sz="half" idx="10"/>
          </p:nvPr>
        </p:nvSpPr>
        <p:spPr>
          <a:xfrm>
            <a:off x="762000" y="6165850"/>
            <a:ext cx="2285998" cy="365125"/>
          </a:xfrm>
        </p:spPr>
        <p:txBody>
          <a:bodyPr vert="horz" lIns="91440" tIns="45720" rIns="91440" bIns="45720" rtlCol="0" anchor="b" anchorCtr="0">
            <a:normAutofit/>
          </a:bodyPr>
          <a:lstStyle>
            <a:lvl1pPr>
              <a:defRPr lang="en-AU" smtClean="0">
                <a:solidFill>
                  <a:schemeClr val="tx1"/>
                </a:solidFill>
              </a:defRPr>
            </a:lvl1pPr>
          </a:lstStyle>
          <a:p>
            <a:fld id="{1532EEB8-E699-4074-A0D7-399256B5AF63}" type="datetime4">
              <a:rPr lang="en-AU" smtClean="0"/>
              <a:pPr/>
              <a:t>17 April 2023</a:t>
            </a:fld>
            <a:endParaRPr lang="en-AU"/>
          </a:p>
        </p:txBody>
      </p:sp>
      <p:sp>
        <p:nvSpPr>
          <p:cNvPr id="5" name="Footer Placeholder 4">
            <a:extLst>
              <a:ext uri="{FF2B5EF4-FFF2-40B4-BE49-F238E27FC236}">
                <a16:creationId xmlns:a16="http://schemas.microsoft.com/office/drawing/2014/main" id="{5D76C118-5B99-4077-9C7D-B73A9C9B1DB3}"/>
              </a:ext>
            </a:extLst>
          </p:cNvPr>
          <p:cNvSpPr>
            <a:spLocks noGrp="1"/>
          </p:cNvSpPr>
          <p:nvPr>
            <p:ph type="ftr" sz="quarter" idx="11"/>
          </p:nvPr>
        </p:nvSpPr>
        <p:spPr>
          <a:xfrm>
            <a:off x="4038600" y="6170791"/>
            <a:ext cx="4114800" cy="365125"/>
          </a:xfrm>
        </p:spPr>
        <p:txBody>
          <a:bodyPr/>
          <a:lstStyle>
            <a:lvl1pPr>
              <a:defRPr>
                <a:solidFill>
                  <a:schemeClr val="tx1"/>
                </a:solidFill>
              </a:defRPr>
            </a:lvl1pPr>
          </a:lstStyle>
          <a:p>
            <a:r>
              <a:rPr lang="en-AU"/>
              <a:t>Footer</a:t>
            </a:r>
          </a:p>
        </p:txBody>
      </p:sp>
      <p:sp>
        <p:nvSpPr>
          <p:cNvPr id="6" name="Slide Number Placeholder 5">
            <a:extLst>
              <a:ext uri="{FF2B5EF4-FFF2-40B4-BE49-F238E27FC236}">
                <a16:creationId xmlns:a16="http://schemas.microsoft.com/office/drawing/2014/main" id="{BBF874CD-67D6-4D52-BDF8-7E41376A4DEB}"/>
              </a:ext>
            </a:extLst>
          </p:cNvPr>
          <p:cNvSpPr>
            <a:spLocks noGrp="1"/>
          </p:cNvSpPr>
          <p:nvPr>
            <p:ph type="sldNum" sz="quarter" idx="12"/>
          </p:nvPr>
        </p:nvSpPr>
        <p:spPr>
          <a:xfrm>
            <a:off x="9144002" y="6188074"/>
            <a:ext cx="1268626" cy="365125"/>
          </a:xfrm>
        </p:spPr>
        <p:txBody>
          <a:bodyPr vert="horz" lIns="91440" tIns="45720" rIns="91440" bIns="45720" rtlCol="0" anchor="b" anchorCtr="0">
            <a:normAutofit/>
          </a:bodyPr>
          <a:lstStyle>
            <a:lvl1pPr algn="r">
              <a:defRPr lang="en-AU" smtClean="0">
                <a:solidFill>
                  <a:schemeClr val="tx1"/>
                </a:solidFill>
              </a:defRPr>
            </a:lvl1pPr>
          </a:lstStyle>
          <a:p>
            <a:fld id="{99D57C9D-7BD1-4F56-A474-DCEEE9B081CA}" type="slidenum">
              <a:rPr lang="en-AU" smtClean="0"/>
              <a:pPr/>
              <a:t>‹#›</a:t>
            </a:fld>
            <a:endParaRPr lang="en-AU"/>
          </a:p>
        </p:txBody>
      </p:sp>
      <p:sp>
        <p:nvSpPr>
          <p:cNvPr id="10" name="Text Placeholder 9">
            <a:extLst>
              <a:ext uri="{FF2B5EF4-FFF2-40B4-BE49-F238E27FC236}">
                <a16:creationId xmlns:a16="http://schemas.microsoft.com/office/drawing/2014/main" id="{E13885AD-7504-4322-8570-7611D90F2FC4}"/>
              </a:ext>
            </a:extLst>
          </p:cNvPr>
          <p:cNvSpPr>
            <a:spLocks noGrp="1"/>
          </p:cNvSpPr>
          <p:nvPr>
            <p:ph type="body" sz="quarter" idx="13" hasCustomPrompt="1"/>
          </p:nvPr>
        </p:nvSpPr>
        <p:spPr>
          <a:xfrm>
            <a:off x="762000" y="691023"/>
            <a:ext cx="9650627" cy="1516297"/>
          </a:xfrm>
        </p:spPr>
        <p:txBody>
          <a:bodyPr anchor="ctr" anchorCtr="0">
            <a:noAutofit/>
          </a:bodyPr>
          <a:lstStyle>
            <a:lvl1pPr marL="0" indent="0">
              <a:lnSpc>
                <a:spcPct val="100000"/>
              </a:lnSpc>
              <a:spcBef>
                <a:spcPts val="0"/>
              </a:spcBef>
              <a:buNone/>
              <a:defRPr sz="12000" b="1">
                <a:solidFill>
                  <a:schemeClr val="tx2"/>
                </a:solidFill>
              </a:defRPr>
            </a:lvl1pPr>
            <a:lvl5pPr>
              <a:defRPr/>
            </a:lvl5pPr>
          </a:lstStyle>
          <a:p>
            <a:pPr lvl="0"/>
            <a:r>
              <a:rPr lang="en-AU"/>
              <a:t>1</a:t>
            </a:r>
          </a:p>
        </p:txBody>
      </p:sp>
    </p:spTree>
    <p:extLst>
      <p:ext uri="{BB962C8B-B14F-4D97-AF65-F5344CB8AC3E}">
        <p14:creationId xmlns:p14="http://schemas.microsoft.com/office/powerpoint/2010/main" val="195385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000000"/>
        </a:solidFill>
        <a:effectLst/>
      </p:bgPr>
    </p:bg>
    <p:spTree>
      <p:nvGrpSpPr>
        <p:cNvPr id="1" name=""/>
        <p:cNvGrpSpPr/>
        <p:nvPr/>
      </p:nvGrpSpPr>
      <p:grpSpPr>
        <a:xfrm>
          <a:off x="0" y="0"/>
          <a:ext cx="0" cy="0"/>
          <a:chOff x="0" y="0"/>
          <a:chExt cx="0" cy="0"/>
        </a:xfrm>
      </p:grpSpPr>
      <p:pic>
        <p:nvPicPr>
          <p:cNvPr id="13" name="Picture 12" descr="Logo, icon&#10;&#10;Description automatically generated">
            <a:extLst>
              <a:ext uri="{FF2B5EF4-FFF2-40B4-BE49-F238E27FC236}">
                <a16:creationId xmlns:a16="http://schemas.microsoft.com/office/drawing/2014/main" id="{FE61C156-68AD-46E6-9D9C-629E5FD3B3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2306" y="5994808"/>
            <a:ext cx="1046356" cy="557631"/>
          </a:xfrm>
          <a:prstGeom prst="rect">
            <a:avLst/>
          </a:prstGeom>
        </p:spPr>
      </p:pic>
      <p:sp>
        <p:nvSpPr>
          <p:cNvPr id="2" name="Title 1">
            <a:extLst>
              <a:ext uri="{FF2B5EF4-FFF2-40B4-BE49-F238E27FC236}">
                <a16:creationId xmlns:a16="http://schemas.microsoft.com/office/drawing/2014/main" id="{8393FD7B-BD5F-4457-94E4-8F71BA32FFC3}"/>
              </a:ext>
            </a:extLst>
          </p:cNvPr>
          <p:cNvSpPr>
            <a:spLocks noGrp="1"/>
          </p:cNvSpPr>
          <p:nvPr>
            <p:ph type="title"/>
          </p:nvPr>
        </p:nvSpPr>
        <p:spPr>
          <a:xfrm>
            <a:off x="761999" y="2250441"/>
            <a:ext cx="11120121" cy="2032418"/>
          </a:xfrm>
        </p:spPr>
        <p:txBody>
          <a:bodyPr anchor="ctr" anchorCtr="0">
            <a:normAutofit/>
          </a:bodyPr>
          <a:lstStyle>
            <a:lvl1pPr>
              <a:defRPr sz="4800">
                <a:solidFill>
                  <a:schemeClr val="bg1"/>
                </a:solidFill>
              </a:defRPr>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6FBCD44D-5F06-4C11-8801-7CB88547521A}"/>
              </a:ext>
            </a:extLst>
          </p:cNvPr>
          <p:cNvSpPr>
            <a:spLocks noGrp="1"/>
          </p:cNvSpPr>
          <p:nvPr>
            <p:ph type="body" idx="1"/>
          </p:nvPr>
        </p:nvSpPr>
        <p:spPr>
          <a:xfrm>
            <a:off x="761999" y="4366475"/>
            <a:ext cx="11120121" cy="1510451"/>
          </a:xfrm>
        </p:spPr>
        <p:txBody>
          <a:bodyPr anchor="ctr" anchorCtr="0">
            <a:normAutofit/>
          </a:bodyPr>
          <a:lstStyle>
            <a:lvl1pPr marL="0" indent="0">
              <a:buNone/>
              <a:defRPr sz="3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9C9572-BD1A-4948-878B-63C5A403752D}"/>
              </a:ext>
            </a:extLst>
          </p:cNvPr>
          <p:cNvSpPr>
            <a:spLocks noGrp="1"/>
          </p:cNvSpPr>
          <p:nvPr>
            <p:ph type="dt" sz="half" idx="10"/>
          </p:nvPr>
        </p:nvSpPr>
        <p:spPr>
          <a:xfrm>
            <a:off x="762000" y="6165850"/>
            <a:ext cx="2285998" cy="365125"/>
          </a:xfrm>
        </p:spPr>
        <p:txBody>
          <a:bodyPr vert="horz" lIns="91440" tIns="45720" rIns="91440" bIns="45720" rtlCol="0" anchor="b" anchorCtr="0">
            <a:normAutofit/>
          </a:bodyPr>
          <a:lstStyle>
            <a:lvl1pPr>
              <a:defRPr lang="en-AU" smtClean="0">
                <a:solidFill>
                  <a:schemeClr val="bg1"/>
                </a:solidFill>
              </a:defRPr>
            </a:lvl1pPr>
          </a:lstStyle>
          <a:p>
            <a:fld id="{1532EEB8-E699-4074-A0D7-399256B5AF63}" type="datetime4">
              <a:rPr lang="en-AU" smtClean="0"/>
              <a:pPr/>
              <a:t>17 April 2023</a:t>
            </a:fld>
            <a:endParaRPr lang="en-AU"/>
          </a:p>
        </p:txBody>
      </p:sp>
      <p:sp>
        <p:nvSpPr>
          <p:cNvPr id="5" name="Footer Placeholder 4">
            <a:extLst>
              <a:ext uri="{FF2B5EF4-FFF2-40B4-BE49-F238E27FC236}">
                <a16:creationId xmlns:a16="http://schemas.microsoft.com/office/drawing/2014/main" id="{5D76C118-5B99-4077-9C7D-B73A9C9B1DB3}"/>
              </a:ext>
            </a:extLst>
          </p:cNvPr>
          <p:cNvSpPr>
            <a:spLocks noGrp="1"/>
          </p:cNvSpPr>
          <p:nvPr>
            <p:ph type="ftr" sz="quarter" idx="11"/>
          </p:nvPr>
        </p:nvSpPr>
        <p:spPr>
          <a:xfrm>
            <a:off x="4038600" y="6170791"/>
            <a:ext cx="4114800" cy="365125"/>
          </a:xfrm>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BBF874CD-67D6-4D52-BDF8-7E41376A4DEB}"/>
              </a:ext>
            </a:extLst>
          </p:cNvPr>
          <p:cNvSpPr>
            <a:spLocks noGrp="1"/>
          </p:cNvSpPr>
          <p:nvPr>
            <p:ph type="sldNum" sz="quarter" idx="12"/>
          </p:nvPr>
        </p:nvSpPr>
        <p:spPr>
          <a:xfrm>
            <a:off x="9144002" y="6188074"/>
            <a:ext cx="1268626" cy="365125"/>
          </a:xfrm>
        </p:spPr>
        <p:txBody>
          <a:bodyPr vert="horz" lIns="91440" tIns="45720" rIns="91440" bIns="45720" rtlCol="0" anchor="b" anchorCtr="0">
            <a:normAutofit/>
          </a:bodyPr>
          <a:lstStyle>
            <a:lvl1pPr algn="r">
              <a:defRPr lang="en-AU" smtClean="0">
                <a:solidFill>
                  <a:schemeClr val="bg1"/>
                </a:solidFill>
              </a:defRPr>
            </a:lvl1pPr>
          </a:lstStyle>
          <a:p>
            <a:fld id="{99D57C9D-7BD1-4F56-A474-DCEEE9B081CA}" type="slidenum">
              <a:rPr lang="en-AU" smtClean="0"/>
              <a:pPr/>
              <a:t>‹#›</a:t>
            </a:fld>
            <a:endParaRPr lang="en-AU"/>
          </a:p>
        </p:txBody>
      </p:sp>
      <p:sp>
        <p:nvSpPr>
          <p:cNvPr id="10" name="Text Placeholder 9">
            <a:extLst>
              <a:ext uri="{FF2B5EF4-FFF2-40B4-BE49-F238E27FC236}">
                <a16:creationId xmlns:a16="http://schemas.microsoft.com/office/drawing/2014/main" id="{E13885AD-7504-4322-8570-7611D90F2FC4}"/>
              </a:ext>
            </a:extLst>
          </p:cNvPr>
          <p:cNvSpPr>
            <a:spLocks noGrp="1"/>
          </p:cNvSpPr>
          <p:nvPr>
            <p:ph type="body" sz="quarter" idx="13" hasCustomPrompt="1"/>
          </p:nvPr>
        </p:nvSpPr>
        <p:spPr>
          <a:xfrm>
            <a:off x="762000" y="691023"/>
            <a:ext cx="9650627" cy="1516297"/>
          </a:xfrm>
        </p:spPr>
        <p:txBody>
          <a:bodyPr anchor="ctr" anchorCtr="0">
            <a:noAutofit/>
          </a:bodyPr>
          <a:lstStyle>
            <a:lvl1pPr marL="0" indent="0">
              <a:lnSpc>
                <a:spcPct val="100000"/>
              </a:lnSpc>
              <a:spcBef>
                <a:spcPts val="0"/>
              </a:spcBef>
              <a:buNone/>
              <a:defRPr sz="12000" b="1">
                <a:solidFill>
                  <a:schemeClr val="tx2"/>
                </a:solidFill>
              </a:defRPr>
            </a:lvl1pPr>
            <a:lvl5pPr>
              <a:defRPr/>
            </a:lvl5pPr>
          </a:lstStyle>
          <a:p>
            <a:pPr lvl="0"/>
            <a:r>
              <a:rPr lang="en-AU"/>
              <a:t>1</a:t>
            </a:r>
          </a:p>
        </p:txBody>
      </p:sp>
    </p:spTree>
    <p:extLst>
      <p:ext uri="{BB962C8B-B14F-4D97-AF65-F5344CB8AC3E}">
        <p14:creationId xmlns:p14="http://schemas.microsoft.com/office/powerpoint/2010/main" val="286088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Black">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ext, plant&#10;&#10;Description automatically generated">
            <a:extLst>
              <a:ext uri="{FF2B5EF4-FFF2-40B4-BE49-F238E27FC236}">
                <a16:creationId xmlns:a16="http://schemas.microsoft.com/office/drawing/2014/main" id="{09C8827E-CB30-528D-6422-C8AA96D21E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9525"/>
            <a:ext cx="12258675" cy="6895505"/>
          </a:xfrm>
          <a:prstGeom prst="rect">
            <a:avLst/>
          </a:prstGeom>
        </p:spPr>
      </p:pic>
      <p:sp>
        <p:nvSpPr>
          <p:cNvPr id="3" name="Title 1">
            <a:extLst>
              <a:ext uri="{FF2B5EF4-FFF2-40B4-BE49-F238E27FC236}">
                <a16:creationId xmlns:a16="http://schemas.microsoft.com/office/drawing/2014/main" id="{CD06C259-19BC-4BF9-908B-4D37FEC7D02B}"/>
              </a:ext>
            </a:extLst>
          </p:cNvPr>
          <p:cNvSpPr>
            <a:spLocks noGrp="1"/>
          </p:cNvSpPr>
          <p:nvPr>
            <p:ph type="title" hasCustomPrompt="1"/>
          </p:nvPr>
        </p:nvSpPr>
        <p:spPr>
          <a:xfrm>
            <a:off x="318052" y="1084371"/>
            <a:ext cx="9318930"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5" name="Text Placeholder 2">
            <a:extLst>
              <a:ext uri="{FF2B5EF4-FFF2-40B4-BE49-F238E27FC236}">
                <a16:creationId xmlns:a16="http://schemas.microsoft.com/office/drawing/2014/main" id="{AF5FAD9C-9714-4956-897B-6246DCFBD907}"/>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
        <p:nvSpPr>
          <p:cNvPr id="6" name="Text Placeholder 5">
            <a:extLst>
              <a:ext uri="{FF2B5EF4-FFF2-40B4-BE49-F238E27FC236}">
                <a16:creationId xmlns:a16="http://schemas.microsoft.com/office/drawing/2014/main" id="{E3D355FA-4F04-4A07-B2B3-146860FE7138}"/>
              </a:ext>
            </a:extLst>
          </p:cNvPr>
          <p:cNvSpPr>
            <a:spLocks noGrp="1"/>
          </p:cNvSpPr>
          <p:nvPr>
            <p:ph type="body" sz="quarter" idx="10" hasCustomPrompt="1"/>
          </p:nvPr>
        </p:nvSpPr>
        <p:spPr>
          <a:xfrm>
            <a:off x="2222500" y="2481263"/>
            <a:ext cx="7414482" cy="1139825"/>
          </a:xfrm>
        </p:spPr>
        <p:txBody>
          <a:bodyPr>
            <a:noAutofit/>
          </a:bodyPr>
          <a:lstStyle>
            <a:lvl1pPr marL="0" indent="0">
              <a:buNone/>
              <a:defRPr sz="7000">
                <a:solidFill>
                  <a:schemeClr val="bg1"/>
                </a:solidFill>
              </a:defRPr>
            </a:lvl1pPr>
            <a:lvl5pPr marL="1828800" indent="0">
              <a:buNone/>
              <a:defRPr/>
            </a:lvl5pPr>
          </a:lstStyle>
          <a:p>
            <a:pPr lvl="0"/>
            <a:r>
              <a:rPr lang="en-US" dirty="0"/>
              <a:t>edit sub-text</a:t>
            </a:r>
          </a:p>
        </p:txBody>
      </p:sp>
    </p:spTree>
    <p:extLst>
      <p:ext uri="{BB962C8B-B14F-4D97-AF65-F5344CB8AC3E}">
        <p14:creationId xmlns:p14="http://schemas.microsoft.com/office/powerpoint/2010/main" val="15244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Grey">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ACEBA782-3404-E5AE-6E56-9598223426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9525"/>
            <a:ext cx="12258675" cy="6895505"/>
          </a:xfrm>
          <a:prstGeom prst="rect">
            <a:avLst/>
          </a:prstGeom>
        </p:spPr>
      </p:pic>
      <p:sp>
        <p:nvSpPr>
          <p:cNvPr id="3" name="Title 1">
            <a:extLst>
              <a:ext uri="{FF2B5EF4-FFF2-40B4-BE49-F238E27FC236}">
                <a16:creationId xmlns:a16="http://schemas.microsoft.com/office/drawing/2014/main" id="{FEDE59EB-3358-4956-85DF-3FF5256DD023}"/>
              </a:ext>
            </a:extLst>
          </p:cNvPr>
          <p:cNvSpPr>
            <a:spLocks noGrp="1"/>
          </p:cNvSpPr>
          <p:nvPr>
            <p:ph type="title" hasCustomPrompt="1"/>
          </p:nvPr>
        </p:nvSpPr>
        <p:spPr>
          <a:xfrm>
            <a:off x="290222" y="1084371"/>
            <a:ext cx="9346759"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6" name="Text Placeholder 5">
            <a:extLst>
              <a:ext uri="{FF2B5EF4-FFF2-40B4-BE49-F238E27FC236}">
                <a16:creationId xmlns:a16="http://schemas.microsoft.com/office/drawing/2014/main" id="{1CB4F69C-E956-435C-B337-1A25BA110638}"/>
              </a:ext>
            </a:extLst>
          </p:cNvPr>
          <p:cNvSpPr>
            <a:spLocks noGrp="1"/>
          </p:cNvSpPr>
          <p:nvPr>
            <p:ph type="body" sz="quarter" idx="10" hasCustomPrompt="1"/>
          </p:nvPr>
        </p:nvSpPr>
        <p:spPr>
          <a:xfrm>
            <a:off x="2222500" y="2481263"/>
            <a:ext cx="7414482" cy="1139825"/>
          </a:xfrm>
        </p:spPr>
        <p:txBody>
          <a:bodyPr>
            <a:noAutofit/>
          </a:bodyPr>
          <a:lstStyle>
            <a:lvl1pPr marL="0" indent="0">
              <a:buNone/>
              <a:defRPr sz="7000">
                <a:solidFill>
                  <a:schemeClr val="tx1"/>
                </a:solidFill>
              </a:defRPr>
            </a:lvl1pPr>
            <a:lvl5pPr marL="1828800" indent="0">
              <a:buNone/>
              <a:defRPr/>
            </a:lvl5pPr>
          </a:lstStyle>
          <a:p>
            <a:pPr lvl="0"/>
            <a:r>
              <a:rPr lang="en-US" dirty="0"/>
              <a:t>edit sub-text</a:t>
            </a:r>
          </a:p>
        </p:txBody>
      </p:sp>
      <p:sp>
        <p:nvSpPr>
          <p:cNvPr id="8" name="Text Placeholder 2">
            <a:extLst>
              <a:ext uri="{FF2B5EF4-FFF2-40B4-BE49-F238E27FC236}">
                <a16:creationId xmlns:a16="http://schemas.microsoft.com/office/drawing/2014/main" id="{E7602783-34FD-4B6D-A82D-F1C47C47E1D9}"/>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Tree>
    <p:extLst>
      <p:ext uri="{BB962C8B-B14F-4D97-AF65-F5344CB8AC3E}">
        <p14:creationId xmlns:p14="http://schemas.microsoft.com/office/powerpoint/2010/main" val="99786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White">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background pattern&#10;&#10;Description automatically generated">
            <a:extLst>
              <a:ext uri="{FF2B5EF4-FFF2-40B4-BE49-F238E27FC236}">
                <a16:creationId xmlns:a16="http://schemas.microsoft.com/office/drawing/2014/main" id="{C5DFB8F0-1057-DA06-FA08-835C98443C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49B59021-78A1-4881-BA8C-A9B202C30E94}"/>
              </a:ext>
            </a:extLst>
          </p:cNvPr>
          <p:cNvSpPr>
            <a:spLocks noGrp="1"/>
          </p:cNvSpPr>
          <p:nvPr>
            <p:ph type="title" hasCustomPrompt="1"/>
          </p:nvPr>
        </p:nvSpPr>
        <p:spPr>
          <a:xfrm>
            <a:off x="290223" y="1084371"/>
            <a:ext cx="9346760"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5" name="Text Placeholder 5">
            <a:extLst>
              <a:ext uri="{FF2B5EF4-FFF2-40B4-BE49-F238E27FC236}">
                <a16:creationId xmlns:a16="http://schemas.microsoft.com/office/drawing/2014/main" id="{B532C1BD-B61C-4E43-AC2B-9D9C43BF22E0}"/>
              </a:ext>
            </a:extLst>
          </p:cNvPr>
          <p:cNvSpPr>
            <a:spLocks noGrp="1"/>
          </p:cNvSpPr>
          <p:nvPr>
            <p:ph type="body" sz="quarter" idx="10" hasCustomPrompt="1"/>
          </p:nvPr>
        </p:nvSpPr>
        <p:spPr>
          <a:xfrm>
            <a:off x="2222499" y="2481263"/>
            <a:ext cx="7414483" cy="1139825"/>
          </a:xfrm>
        </p:spPr>
        <p:txBody>
          <a:bodyPr>
            <a:noAutofit/>
          </a:bodyPr>
          <a:lstStyle>
            <a:lvl1pPr marL="0" indent="0">
              <a:buNone/>
              <a:defRPr sz="7000">
                <a:solidFill>
                  <a:schemeClr val="tx1"/>
                </a:solidFill>
              </a:defRPr>
            </a:lvl1pPr>
            <a:lvl5pPr marL="1828800" indent="0">
              <a:buNone/>
              <a:defRPr/>
            </a:lvl5pPr>
          </a:lstStyle>
          <a:p>
            <a:pPr lvl="0"/>
            <a:r>
              <a:rPr lang="en-US" dirty="0"/>
              <a:t>edit sub-text</a:t>
            </a:r>
          </a:p>
        </p:txBody>
      </p:sp>
      <p:sp>
        <p:nvSpPr>
          <p:cNvPr id="6" name="Text Placeholder 2">
            <a:extLst>
              <a:ext uri="{FF2B5EF4-FFF2-40B4-BE49-F238E27FC236}">
                <a16:creationId xmlns:a16="http://schemas.microsoft.com/office/drawing/2014/main" id="{86D6722F-111D-4FF1-8F91-5B3CED25ACAF}"/>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Tree>
    <p:extLst>
      <p:ext uri="{BB962C8B-B14F-4D97-AF65-F5344CB8AC3E}">
        <p14:creationId xmlns:p14="http://schemas.microsoft.com/office/powerpoint/2010/main" val="131361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Red)">
    <p:bg>
      <p:bgPr>
        <a:solidFill>
          <a:schemeClr val="tx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17 April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t>Thank you</a:t>
            </a:r>
            <a:endParaRPr lang="en-AU"/>
          </a:p>
        </p:txBody>
      </p:sp>
      <p:pic>
        <p:nvPicPr>
          <p:cNvPr id="2" name="Picture 1">
            <a:extLst>
              <a:ext uri="{FF2B5EF4-FFF2-40B4-BE49-F238E27FC236}">
                <a16:creationId xmlns:a16="http://schemas.microsoft.com/office/drawing/2014/main" id="{A316EDC5-473B-500F-FA7A-4C9570FB11A6}"/>
              </a:ext>
            </a:extLst>
          </p:cNvPr>
          <p:cNvPicPr>
            <a:picLocks noChangeAspect="1"/>
          </p:cNvPicPr>
          <p:nvPr userDrawn="1"/>
        </p:nvPicPr>
        <p:blipFill>
          <a:blip r:embed="rId2"/>
          <a:stretch>
            <a:fillRect/>
          </a:stretch>
        </p:blipFill>
        <p:spPr>
          <a:xfrm>
            <a:off x="8813800" y="945680"/>
            <a:ext cx="3073400" cy="681469"/>
          </a:xfrm>
          <a:prstGeom prst="rect">
            <a:avLst/>
          </a:prstGeom>
        </p:spPr>
      </p:pic>
      <p:pic>
        <p:nvPicPr>
          <p:cNvPr id="6" name="Picture 5" descr="Logo, icon&#10;&#10;Description automatically generated">
            <a:extLst>
              <a:ext uri="{FF2B5EF4-FFF2-40B4-BE49-F238E27FC236}">
                <a16:creationId xmlns:a16="http://schemas.microsoft.com/office/drawing/2014/main" id="{3673680E-FA69-4558-CF80-F887A5ED1F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87098" y="5860625"/>
            <a:ext cx="672211" cy="672211"/>
          </a:xfrm>
          <a:prstGeom prst="rect">
            <a:avLst/>
          </a:prstGeom>
        </p:spPr>
      </p:pic>
    </p:spTree>
    <p:extLst>
      <p:ext uri="{BB962C8B-B14F-4D97-AF65-F5344CB8AC3E}">
        <p14:creationId xmlns:p14="http://schemas.microsoft.com/office/powerpoint/2010/main" val="191311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63F12-1BDB-44C8-9462-34E1E710FAF7}"/>
              </a:ext>
            </a:extLst>
          </p:cNvPr>
          <p:cNvSpPr>
            <a:spLocks noGrp="1"/>
          </p:cNvSpPr>
          <p:nvPr>
            <p:ph type="title"/>
          </p:nvPr>
        </p:nvSpPr>
        <p:spPr>
          <a:xfrm>
            <a:off x="304799" y="304800"/>
            <a:ext cx="10124304" cy="1325563"/>
          </a:xfrm>
          <a:prstGeom prst="rect">
            <a:avLst/>
          </a:prstGeom>
        </p:spPr>
        <p:txBody>
          <a:bodyPr vert="horz" lIns="152400" tIns="152400" rIns="152400" bIns="15240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8F211318-10F0-4DAB-84CB-C299FCEBD77C}"/>
              </a:ext>
            </a:extLst>
          </p:cNvPr>
          <p:cNvSpPr>
            <a:spLocks noGrp="1"/>
          </p:cNvSpPr>
          <p:nvPr>
            <p:ph type="body" idx="1"/>
          </p:nvPr>
        </p:nvSpPr>
        <p:spPr>
          <a:xfrm>
            <a:off x="304800" y="1808162"/>
            <a:ext cx="11582402" cy="4357687"/>
          </a:xfrm>
          <a:prstGeom prst="rect">
            <a:avLst/>
          </a:prstGeom>
        </p:spPr>
        <p:txBody>
          <a:bodyPr vert="horz" lIns="152400" tIns="152400" rIns="152400" bIns="15240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053E383C-2BB6-486E-9DDD-1905ACD94DE3}"/>
              </a:ext>
            </a:extLst>
          </p:cNvPr>
          <p:cNvSpPr>
            <a:spLocks noGrp="1"/>
          </p:cNvSpPr>
          <p:nvPr>
            <p:ph type="dt" sz="half" idx="2"/>
          </p:nvPr>
        </p:nvSpPr>
        <p:spPr>
          <a:xfrm>
            <a:off x="304799" y="6188075"/>
            <a:ext cx="2743200" cy="365125"/>
          </a:xfrm>
          <a:prstGeom prst="rect">
            <a:avLst/>
          </a:prstGeom>
        </p:spPr>
        <p:txBody>
          <a:bodyPr vert="horz" lIns="91440" tIns="45720" rIns="91440" bIns="45720" rtlCol="0" anchor="b" anchorCtr="0">
            <a:normAutofit/>
          </a:bodyPr>
          <a:lstStyle>
            <a:lvl1pPr algn="l">
              <a:defRPr sz="1200">
                <a:solidFill>
                  <a:schemeClr val="tx1"/>
                </a:solidFill>
              </a:defRPr>
            </a:lvl1pPr>
          </a:lstStyle>
          <a:p>
            <a:fld id="{8C5D2AA0-A82C-4FAD-BB96-9D4617AD3337}" type="datetime4">
              <a:rPr lang="en-AU" smtClean="0"/>
              <a:t>17 April 2023</a:t>
            </a:fld>
            <a:endParaRPr lang="en-AU"/>
          </a:p>
        </p:txBody>
      </p:sp>
      <p:sp>
        <p:nvSpPr>
          <p:cNvPr id="5" name="Footer Placeholder 4">
            <a:extLst>
              <a:ext uri="{FF2B5EF4-FFF2-40B4-BE49-F238E27FC236}">
                <a16:creationId xmlns:a16="http://schemas.microsoft.com/office/drawing/2014/main" id="{C2FC0CB2-F37B-41C7-AB8A-F2DAEE5E4D47}"/>
              </a:ext>
            </a:extLst>
          </p:cNvPr>
          <p:cNvSpPr>
            <a:spLocks noGrp="1"/>
          </p:cNvSpPr>
          <p:nvPr>
            <p:ph type="ftr" sz="quarter" idx="3"/>
          </p:nvPr>
        </p:nvSpPr>
        <p:spPr>
          <a:xfrm>
            <a:off x="4038600" y="6188074"/>
            <a:ext cx="4114800" cy="365125"/>
          </a:xfrm>
          <a:prstGeom prst="rect">
            <a:avLst/>
          </a:prstGeom>
        </p:spPr>
        <p:txBody>
          <a:bodyPr vert="horz" lIns="91440" tIns="45720" rIns="91440" bIns="45720" rtlCol="0" anchor="b" anchorCtr="0">
            <a:normAutofit/>
          </a:bodyPr>
          <a:lstStyle>
            <a:lvl1pPr algn="ctr">
              <a:defRPr sz="12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DDE88A2E-7A12-4977-8ED8-F11BC455FA0E}"/>
              </a:ext>
            </a:extLst>
          </p:cNvPr>
          <p:cNvSpPr>
            <a:spLocks noGrp="1"/>
          </p:cNvSpPr>
          <p:nvPr>
            <p:ph type="sldNum" sz="quarter" idx="4"/>
          </p:nvPr>
        </p:nvSpPr>
        <p:spPr>
          <a:xfrm>
            <a:off x="9144001" y="6188074"/>
            <a:ext cx="2743199" cy="365125"/>
          </a:xfrm>
          <a:prstGeom prst="rect">
            <a:avLst/>
          </a:prstGeom>
        </p:spPr>
        <p:txBody>
          <a:bodyPr vert="horz" lIns="91440" tIns="45720" rIns="91440" bIns="45720" rtlCol="0" anchor="b" anchorCtr="0">
            <a:normAutofit/>
          </a:bodyPr>
          <a:lstStyle>
            <a:lvl1pPr algn="r">
              <a:defRPr sz="1200">
                <a:solidFill>
                  <a:schemeClr val="tx1"/>
                </a:solidFill>
              </a:defRPr>
            </a:lvl1pPr>
          </a:lstStyle>
          <a:p>
            <a:fld id="{99D57C9D-7BD1-4F56-A474-DCEEE9B081CA}" type="slidenum">
              <a:rPr lang="en-AU" smtClean="0"/>
              <a:pPr/>
              <a:t>‹#›</a:t>
            </a:fld>
            <a:endParaRPr lang="en-AU"/>
          </a:p>
        </p:txBody>
      </p:sp>
      <p:pic>
        <p:nvPicPr>
          <p:cNvPr id="12" name="Picture 11">
            <a:extLst>
              <a:ext uri="{FF2B5EF4-FFF2-40B4-BE49-F238E27FC236}">
                <a16:creationId xmlns:a16="http://schemas.microsoft.com/office/drawing/2014/main" id="{FBAC6D6B-6356-4E6B-8670-A067C89BE269}"/>
              </a:ext>
            </a:extLst>
          </p:cNvPr>
          <p:cNvPicPr>
            <a:picLocks noChangeAspect="1"/>
          </p:cNvPicPr>
          <p:nvPr userDrawn="1"/>
        </p:nvPicPr>
        <p:blipFill>
          <a:blip r:embed="rId22"/>
          <a:stretch>
            <a:fillRect/>
          </a:stretch>
        </p:blipFill>
        <p:spPr>
          <a:xfrm>
            <a:off x="10791297" y="304800"/>
            <a:ext cx="1095904" cy="592657"/>
          </a:xfrm>
          <a:prstGeom prst="rect">
            <a:avLst/>
          </a:prstGeom>
        </p:spPr>
      </p:pic>
    </p:spTree>
    <p:extLst>
      <p:ext uri="{BB962C8B-B14F-4D97-AF65-F5344CB8AC3E}">
        <p14:creationId xmlns:p14="http://schemas.microsoft.com/office/powerpoint/2010/main" val="762400226"/>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0" r:id="rId3"/>
    <p:sldLayoutId id="2147483651" r:id="rId4"/>
    <p:sldLayoutId id="2147483676" r:id="rId5"/>
    <p:sldLayoutId id="2147483660" r:id="rId6"/>
    <p:sldLayoutId id="2147483665" r:id="rId7"/>
    <p:sldLayoutId id="2147483666" r:id="rId8"/>
    <p:sldLayoutId id="2147483661" r:id="rId9"/>
    <p:sldLayoutId id="2147483672" r:id="rId10"/>
    <p:sldLayoutId id="2147483673" r:id="rId11"/>
    <p:sldLayoutId id="2147483652" r:id="rId12"/>
    <p:sldLayoutId id="2147483653" r:id="rId13"/>
    <p:sldLayoutId id="2147483654" r:id="rId14"/>
    <p:sldLayoutId id="2147483655" r:id="rId15"/>
    <p:sldLayoutId id="2147483656" r:id="rId16"/>
    <p:sldLayoutId id="2147483657" r:id="rId17"/>
    <p:sldLayoutId id="2147483662" r:id="rId18"/>
    <p:sldLayoutId id="2147483658" r:id="rId19"/>
    <p:sldLayoutId id="2147483659" r:id="rId20"/>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3840" userDrawn="1">
          <p15:clr>
            <a:srgbClr val="F26B43"/>
          </p15:clr>
        </p15:guide>
        <p15:guide id="3" orient="horz" pos="187" userDrawn="1">
          <p15:clr>
            <a:srgbClr val="F26B43"/>
          </p15:clr>
        </p15:guide>
        <p15:guide id="4" orient="horz" pos="1139" userDrawn="1">
          <p15:clr>
            <a:srgbClr val="F26B43"/>
          </p15:clr>
        </p15:guide>
        <p15:guide id="5" orient="horz" pos="3884" userDrawn="1">
          <p15:clr>
            <a:srgbClr val="F26B43"/>
          </p15:clr>
        </p15:guide>
        <p15:guide id="6" pos="189" userDrawn="1">
          <p15:clr>
            <a:srgbClr val="F26B43"/>
          </p15:clr>
        </p15:guide>
        <p15:guide id="7" pos="749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mailto:p.cole@Murdoch.edu.au"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D6CD-C3C1-4274-A776-088956EFD858}"/>
              </a:ext>
            </a:extLst>
          </p:cNvPr>
          <p:cNvSpPr>
            <a:spLocks noGrp="1"/>
          </p:cNvSpPr>
          <p:nvPr>
            <p:ph type="ctrTitle"/>
          </p:nvPr>
        </p:nvSpPr>
        <p:spPr/>
        <p:txBody>
          <a:bodyPr>
            <a:normAutofit/>
          </a:bodyPr>
          <a:lstStyle/>
          <a:p>
            <a:r>
              <a:rPr lang="en-AU" dirty="0"/>
              <a:t>School of Information Technology</a:t>
            </a:r>
          </a:p>
        </p:txBody>
      </p:sp>
      <p:sp>
        <p:nvSpPr>
          <p:cNvPr id="3" name="Subtitle 2">
            <a:extLst>
              <a:ext uri="{FF2B5EF4-FFF2-40B4-BE49-F238E27FC236}">
                <a16:creationId xmlns:a16="http://schemas.microsoft.com/office/drawing/2014/main" id="{C5D63FE7-DF5A-4748-868A-949390F58554}"/>
              </a:ext>
            </a:extLst>
          </p:cNvPr>
          <p:cNvSpPr>
            <a:spLocks noGrp="1"/>
          </p:cNvSpPr>
          <p:nvPr>
            <p:ph type="subTitle" idx="1"/>
          </p:nvPr>
        </p:nvSpPr>
        <p:spPr/>
        <p:txBody>
          <a:bodyPr>
            <a:normAutofit fontScale="40000" lnSpcReduction="20000"/>
          </a:bodyPr>
          <a:lstStyle/>
          <a:p>
            <a:pPr algn="ctr" eaLnBrk="1" hangingPunct="1">
              <a:spcBef>
                <a:spcPts val="1600"/>
              </a:spcBef>
              <a:buSzPct val="100000"/>
            </a:pPr>
            <a:r>
              <a:rPr lang="en-US" altLang="en-US" sz="2800" dirty="0">
                <a:solidFill>
                  <a:srgbClr val="000000"/>
                </a:solidFill>
              </a:rPr>
              <a:t>ICT302</a:t>
            </a:r>
          </a:p>
          <a:p>
            <a:pPr algn="ctr" eaLnBrk="1">
              <a:lnSpc>
                <a:spcPct val="125000"/>
              </a:lnSpc>
              <a:buSzPct val="100000"/>
            </a:pPr>
            <a:r>
              <a:rPr lang="en-US" altLang="en-US" sz="2800" b="1" dirty="0">
                <a:solidFill>
                  <a:srgbClr val="000000"/>
                </a:solidFill>
                <a:latin typeface="Arial" panose="020B0604020202020204" pitchFamily="34" charset="0"/>
              </a:rPr>
              <a:t>Information Technology Professional Practice Project</a:t>
            </a:r>
          </a:p>
          <a:p>
            <a:pPr algn="ctr" eaLnBrk="1">
              <a:lnSpc>
                <a:spcPct val="125000"/>
              </a:lnSpc>
              <a:buSzPct val="100000"/>
            </a:pPr>
            <a:r>
              <a:rPr lang="en-US" altLang="en-US" sz="2800" b="1" dirty="0">
                <a:solidFill>
                  <a:srgbClr val="000000"/>
                </a:solidFill>
                <a:latin typeface="Arial" panose="020B0604020202020204" pitchFamily="34" charset="0"/>
              </a:rPr>
              <a:t>ITP3 </a:t>
            </a:r>
          </a:p>
          <a:p>
            <a:pPr algn="ctr" eaLnBrk="1">
              <a:lnSpc>
                <a:spcPct val="125000"/>
              </a:lnSpc>
              <a:buSzPct val="100000"/>
            </a:pPr>
            <a:r>
              <a:rPr lang="en-US" altLang="en-US" sz="5100" dirty="0">
                <a:solidFill>
                  <a:schemeClr val="bg1"/>
                </a:solidFill>
                <a:latin typeface="Arial" panose="020B0604020202020204" pitchFamily="34" charset="0"/>
              </a:rPr>
              <a:t>Design</a:t>
            </a:r>
          </a:p>
          <a:p>
            <a:pPr algn="ctr" eaLnBrk="1">
              <a:lnSpc>
                <a:spcPct val="125000"/>
              </a:lnSpc>
              <a:buSzPct val="100000"/>
            </a:pPr>
            <a:endParaRPr lang="en-US" altLang="en-US" sz="51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85578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80E196B4-6E20-236F-BD4A-0F9772859086}"/>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2. Process/Procedural Design</a:t>
            </a:r>
          </a:p>
        </p:txBody>
      </p:sp>
      <p:sp>
        <p:nvSpPr>
          <p:cNvPr id="9219" name="Text Box 2">
            <a:extLst>
              <a:ext uri="{FF2B5EF4-FFF2-40B4-BE49-F238E27FC236}">
                <a16:creationId xmlns:a16="http://schemas.microsoft.com/office/drawing/2014/main" id="{0DA18BEA-9146-C15F-3633-AD489FA5C2EA}"/>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449263" indent="-2698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marL="808038" indent="-17621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dirty="0">
                <a:solidFill>
                  <a:schemeClr val="tx1"/>
                </a:solidFill>
                <a:latin typeface="+mn-lt"/>
                <a:cs typeface="+mn-cs"/>
              </a:rPr>
              <a:t>Provide details of all procedures and processes:</a:t>
            </a:r>
          </a:p>
          <a:p>
            <a:pPr lvl="1" indent="-228600">
              <a:lnSpc>
                <a:spcPct val="90000"/>
              </a:lnSpc>
              <a:spcBef>
                <a:spcPts val="12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Detailed description of each software component</a:t>
            </a:r>
          </a:p>
          <a:p>
            <a:pPr lvl="1" indent="-228600">
              <a:lnSpc>
                <a:spcPct val="90000"/>
              </a:lnSpc>
              <a:spcBef>
                <a:spcPts val="12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Process models such as detailed Data Flow Diagrams:</a:t>
            </a:r>
          </a:p>
          <a:p>
            <a:pPr lvl="2" indent="-228600">
              <a:lnSpc>
                <a:spcPct val="90000"/>
              </a:lnSpc>
              <a:spcBef>
                <a:spcPts val="12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 Traditional: context DFD - level 0, level 1, level 2, </a:t>
            </a:r>
            <a:r>
              <a:rPr lang="en-US" altLang="en-US" sz="2400" dirty="0" err="1">
                <a:solidFill>
                  <a:schemeClr val="tx1"/>
                </a:solidFill>
                <a:latin typeface="+mn-lt"/>
                <a:cs typeface="+mn-cs"/>
              </a:rPr>
              <a:t>etc</a:t>
            </a:r>
            <a:endParaRPr lang="en-US" altLang="en-US" sz="2400" dirty="0">
              <a:solidFill>
                <a:schemeClr val="tx1"/>
              </a:solidFill>
              <a:latin typeface="+mn-lt"/>
              <a:cs typeface="+mn-cs"/>
            </a:endParaRPr>
          </a:p>
          <a:p>
            <a:pPr lvl="2" indent="-228600">
              <a:lnSpc>
                <a:spcPct val="90000"/>
              </a:lnSpc>
              <a:spcBef>
                <a:spcPts val="12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 Event-driven: context DFD - decomposition diagram, event response diagrams, use case 	lists, </a:t>
            </a:r>
            <a:r>
              <a:rPr lang="en-US" altLang="en-US" sz="2400" dirty="0" err="1">
                <a:solidFill>
                  <a:schemeClr val="tx1"/>
                </a:solidFill>
                <a:latin typeface="+mn-lt"/>
                <a:cs typeface="+mn-cs"/>
              </a:rPr>
              <a:t>etc</a:t>
            </a:r>
            <a:endParaRPr lang="en-US" altLang="en-US" sz="2400" dirty="0">
              <a:solidFill>
                <a:schemeClr val="tx1"/>
              </a:solidFill>
              <a:latin typeface="+mn-lt"/>
              <a:cs typeface="+mn-cs"/>
            </a:endParaRPr>
          </a:p>
          <a:p>
            <a:pPr lvl="2" indent="-228600">
              <a:lnSpc>
                <a:spcPct val="90000"/>
              </a:lnSpc>
              <a:spcBef>
                <a:spcPts val="12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 Transition State Diagrams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79AF9991-8EB8-E7F4-AA48-7BF5F9EC15F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Process/Procedural Design</a:t>
            </a:r>
          </a:p>
        </p:txBody>
      </p:sp>
      <p:sp>
        <p:nvSpPr>
          <p:cNvPr id="10243" name="Text Box 2">
            <a:extLst>
              <a:ext uri="{FF2B5EF4-FFF2-40B4-BE49-F238E27FC236}">
                <a16:creationId xmlns:a16="http://schemas.microsoft.com/office/drawing/2014/main" id="{4CA1DCA4-0638-DAAA-1130-CBE723ED5B54}"/>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1pPr>
            <a:lvl2pPr>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2pPr>
            <a:lvl3pPr marL="628650" indent="-365125">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3pPr>
            <a:lvl4pPr>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4pPr>
            <a:lvl5pPr>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28650" algn="l"/>
                <a:tab pos="1076325" algn="l"/>
                <a:tab pos="1525588" algn="l"/>
                <a:tab pos="1974850" algn="l"/>
                <a:tab pos="2424113" algn="l"/>
                <a:tab pos="2873375" algn="l"/>
                <a:tab pos="3322638" algn="l"/>
                <a:tab pos="3771900" algn="l"/>
                <a:tab pos="4221163" algn="l"/>
                <a:tab pos="4670425" algn="l"/>
                <a:tab pos="5119688" algn="l"/>
                <a:tab pos="5568950" algn="l"/>
                <a:tab pos="6018213" algn="l"/>
                <a:tab pos="6467475" algn="l"/>
                <a:tab pos="6916738" algn="l"/>
                <a:tab pos="7366000" algn="l"/>
                <a:tab pos="7815263" algn="l"/>
                <a:tab pos="8264525" algn="l"/>
                <a:tab pos="8713788" algn="l"/>
                <a:tab pos="9163050" algn="l"/>
                <a:tab pos="9612313" algn="l"/>
              </a:tabLst>
              <a:defRPr>
                <a:solidFill>
                  <a:schemeClr val="bg1"/>
                </a:solidFill>
                <a:latin typeface="Verdana" panose="020B0604030504040204" pitchFamily="34" charset="0"/>
                <a:cs typeface="Arial" panose="020B0604020202020204" pitchFamily="34" charset="0"/>
              </a:defRPr>
            </a:lvl9pPr>
          </a:lstStyle>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Process descriptions (using structured English), expanded use-case narratives (if not already done), possibly decision tables</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Data flows defined in the data dictionary using data structures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a:extLst>
              <a:ext uri="{FF2B5EF4-FFF2-40B4-BE49-F238E27FC236}">
                <a16:creationId xmlns:a16="http://schemas.microsoft.com/office/drawing/2014/main" id="{6F7A6914-DC42-8CC9-DFB2-75F34E48B10B}"/>
              </a:ext>
            </a:extLst>
          </p:cNvPr>
          <p:cNvGrpSpPr>
            <a:grpSpLocks/>
          </p:cNvGrpSpPr>
          <p:nvPr/>
        </p:nvGrpSpPr>
        <p:grpSpPr bwMode="auto">
          <a:xfrm>
            <a:off x="2133600" y="1773238"/>
            <a:ext cx="8064500" cy="4856162"/>
            <a:chOff x="384" y="1117"/>
            <a:chExt cx="5080" cy="3059"/>
          </a:xfrm>
        </p:grpSpPr>
        <p:sp>
          <p:nvSpPr>
            <p:cNvPr id="11268" name="AutoShape 2">
              <a:extLst>
                <a:ext uri="{FF2B5EF4-FFF2-40B4-BE49-F238E27FC236}">
                  <a16:creationId xmlns:a16="http://schemas.microsoft.com/office/drawing/2014/main" id="{29A0D368-B46D-0DB3-F1EF-11D585BF4A2A}"/>
                </a:ext>
              </a:extLst>
            </p:cNvPr>
            <p:cNvSpPr>
              <a:spLocks noChangeArrowheads="1"/>
            </p:cNvSpPr>
            <p:nvPr/>
          </p:nvSpPr>
          <p:spPr bwMode="auto">
            <a:xfrm>
              <a:off x="384" y="1117"/>
              <a:ext cx="5080" cy="3059"/>
            </a:xfrm>
            <a:custGeom>
              <a:avLst/>
              <a:gdLst>
                <a:gd name="T0" fmla="*/ 385 w 4338"/>
                <a:gd name="T1" fmla="*/ 6272 h 2408"/>
                <a:gd name="T2" fmla="*/ 7772 w 4338"/>
                <a:gd name="T3" fmla="*/ 6272 h 2408"/>
                <a:gd name="T4" fmla="*/ 7927 w 4338"/>
                <a:gd name="T5" fmla="*/ 6226 h 2408"/>
                <a:gd name="T6" fmla="*/ 8040 w 4338"/>
                <a:gd name="T7" fmla="*/ 6136 h 2408"/>
                <a:gd name="T8" fmla="*/ 8138 w 4338"/>
                <a:gd name="T9" fmla="*/ 5981 h 2408"/>
                <a:gd name="T10" fmla="*/ 8159 w 4338"/>
                <a:gd name="T11" fmla="*/ 5821 h 2408"/>
                <a:gd name="T12" fmla="*/ 8159 w 4338"/>
                <a:gd name="T13" fmla="*/ 450 h 2408"/>
                <a:gd name="T14" fmla="*/ 8138 w 4338"/>
                <a:gd name="T15" fmla="*/ 271 h 2408"/>
                <a:gd name="T16" fmla="*/ 8040 w 4338"/>
                <a:gd name="T17" fmla="*/ 113 h 2408"/>
                <a:gd name="T18" fmla="*/ 7927 w 4338"/>
                <a:gd name="T19" fmla="*/ 22 h 2408"/>
                <a:gd name="T20" fmla="*/ 7772 w 4338"/>
                <a:gd name="T21" fmla="*/ 0 h 2408"/>
                <a:gd name="T22" fmla="*/ 385 w 4338"/>
                <a:gd name="T23" fmla="*/ 0 h 2408"/>
                <a:gd name="T24" fmla="*/ 232 w 4338"/>
                <a:gd name="T25" fmla="*/ 22 h 2408"/>
                <a:gd name="T26" fmla="*/ 96 w 4338"/>
                <a:gd name="T27" fmla="*/ 113 h 2408"/>
                <a:gd name="T28" fmla="*/ 19 w 4338"/>
                <a:gd name="T29" fmla="*/ 271 h 2408"/>
                <a:gd name="T30" fmla="*/ 0 w 4338"/>
                <a:gd name="T31" fmla="*/ 450 h 2408"/>
                <a:gd name="T32" fmla="*/ 0 w 4338"/>
                <a:gd name="T33" fmla="*/ 5821 h 2408"/>
                <a:gd name="T34" fmla="*/ 19 w 4338"/>
                <a:gd name="T35" fmla="*/ 5981 h 2408"/>
                <a:gd name="T36" fmla="*/ 96 w 4338"/>
                <a:gd name="T37" fmla="*/ 6136 h 2408"/>
                <a:gd name="T38" fmla="*/ 232 w 4338"/>
                <a:gd name="T39" fmla="*/ 6226 h 2408"/>
                <a:gd name="T40" fmla="*/ 385 w 4338"/>
                <a:gd name="T41" fmla="*/ 6272 h 24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38"/>
                <a:gd name="T64" fmla="*/ 0 h 2408"/>
                <a:gd name="T65" fmla="*/ 4338 w 4338"/>
                <a:gd name="T66" fmla="*/ 2408 h 24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38" h="2408">
                  <a:moveTo>
                    <a:pt x="205" y="2408"/>
                  </a:moveTo>
                  <a:lnTo>
                    <a:pt x="4133" y="2408"/>
                  </a:lnTo>
                  <a:lnTo>
                    <a:pt x="4215" y="2391"/>
                  </a:lnTo>
                  <a:lnTo>
                    <a:pt x="4276" y="2356"/>
                  </a:lnTo>
                  <a:lnTo>
                    <a:pt x="4327" y="2296"/>
                  </a:lnTo>
                  <a:lnTo>
                    <a:pt x="4338" y="2235"/>
                  </a:lnTo>
                  <a:lnTo>
                    <a:pt x="4338" y="173"/>
                  </a:lnTo>
                  <a:lnTo>
                    <a:pt x="4327" y="104"/>
                  </a:lnTo>
                  <a:lnTo>
                    <a:pt x="4276" y="43"/>
                  </a:lnTo>
                  <a:lnTo>
                    <a:pt x="4215" y="8"/>
                  </a:lnTo>
                  <a:lnTo>
                    <a:pt x="4133" y="0"/>
                  </a:lnTo>
                  <a:lnTo>
                    <a:pt x="205" y="0"/>
                  </a:lnTo>
                  <a:lnTo>
                    <a:pt x="123" y="8"/>
                  </a:lnTo>
                  <a:lnTo>
                    <a:pt x="51" y="43"/>
                  </a:lnTo>
                  <a:lnTo>
                    <a:pt x="10" y="104"/>
                  </a:lnTo>
                  <a:lnTo>
                    <a:pt x="0" y="173"/>
                  </a:lnTo>
                  <a:lnTo>
                    <a:pt x="0" y="2235"/>
                  </a:lnTo>
                  <a:lnTo>
                    <a:pt x="10" y="2296"/>
                  </a:lnTo>
                  <a:lnTo>
                    <a:pt x="51" y="2356"/>
                  </a:lnTo>
                  <a:lnTo>
                    <a:pt x="123" y="2391"/>
                  </a:lnTo>
                  <a:lnTo>
                    <a:pt x="205" y="2408"/>
                  </a:lnTo>
                  <a:close/>
                </a:path>
              </a:pathLst>
            </a:custGeom>
            <a:solidFill>
              <a:srgbClr val="008541">
                <a:alpha val="1607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9" name="Rectangle 3">
              <a:extLst>
                <a:ext uri="{FF2B5EF4-FFF2-40B4-BE49-F238E27FC236}">
                  <a16:creationId xmlns:a16="http://schemas.microsoft.com/office/drawing/2014/main" id="{E25781B8-7A2C-CAFD-4535-69E6F0FB091A}"/>
                </a:ext>
              </a:extLst>
            </p:cNvPr>
            <p:cNvSpPr>
              <a:spLocks noChangeArrowheads="1"/>
            </p:cNvSpPr>
            <p:nvPr/>
          </p:nvSpPr>
          <p:spPr bwMode="auto">
            <a:xfrm>
              <a:off x="490" y="1370"/>
              <a:ext cx="352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1.</a:t>
              </a: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For each CUSTOMER NUMBER in the data store CUSTOMERS</a:t>
              </a:r>
              <a:r>
                <a:rPr lang="en-US" altLang="en-US" sz="1400" b="1">
                  <a:solidFill>
                    <a:srgbClr val="FFFFFF"/>
                  </a:solidFill>
                  <a:latin typeface="Arial" panose="020B0604020202020204" pitchFamily="34" charset="0"/>
                </a:rPr>
                <a:t>:</a:t>
              </a:r>
            </a:p>
          </p:txBody>
        </p:sp>
        <p:sp>
          <p:nvSpPr>
            <p:cNvPr id="11270" name="Rectangle 4">
              <a:extLst>
                <a:ext uri="{FF2B5EF4-FFF2-40B4-BE49-F238E27FC236}">
                  <a16:creationId xmlns:a16="http://schemas.microsoft.com/office/drawing/2014/main" id="{80315C26-85DF-9548-409B-2ABB6FF75C50}"/>
                </a:ext>
              </a:extLst>
            </p:cNvPr>
            <p:cNvSpPr>
              <a:spLocks noChangeArrowheads="1"/>
            </p:cNvSpPr>
            <p:nvPr/>
          </p:nvSpPr>
          <p:spPr bwMode="auto">
            <a:xfrm>
              <a:off x="494" y="1524"/>
              <a:ext cx="374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a.  For each LOAN in the data store LOANS that matches the above</a:t>
              </a:r>
            </a:p>
          </p:txBody>
        </p:sp>
        <p:sp>
          <p:nvSpPr>
            <p:cNvPr id="11271" name="Rectangle 5">
              <a:extLst>
                <a:ext uri="{FF2B5EF4-FFF2-40B4-BE49-F238E27FC236}">
                  <a16:creationId xmlns:a16="http://schemas.microsoft.com/office/drawing/2014/main" id="{3AB98B3F-9F8A-492E-C091-BB05428FB352}"/>
                </a:ext>
              </a:extLst>
            </p:cNvPr>
            <p:cNvSpPr>
              <a:spLocks noChangeArrowheads="1"/>
            </p:cNvSpPr>
            <p:nvPr/>
          </p:nvSpPr>
          <p:spPr bwMode="auto">
            <a:xfrm>
              <a:off x="500" y="1667"/>
              <a:ext cx="15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CUSTOMER NUMBER:</a:t>
              </a:r>
            </a:p>
          </p:txBody>
        </p:sp>
        <p:sp>
          <p:nvSpPr>
            <p:cNvPr id="11272" name="Rectangle 6">
              <a:extLst>
                <a:ext uri="{FF2B5EF4-FFF2-40B4-BE49-F238E27FC236}">
                  <a16:creationId xmlns:a16="http://schemas.microsoft.com/office/drawing/2014/main" id="{73A17336-69C9-E2CA-C2D2-DC98D04D97A2}"/>
                </a:ext>
              </a:extLst>
            </p:cNvPr>
            <p:cNvSpPr>
              <a:spLocks noChangeArrowheads="1"/>
            </p:cNvSpPr>
            <p:nvPr/>
          </p:nvSpPr>
          <p:spPr bwMode="auto">
            <a:xfrm>
              <a:off x="490" y="1821"/>
              <a:ext cx="3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   </a:t>
              </a: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1)  Keep a running total of NUMBER OF LOANS for the</a:t>
              </a:r>
            </a:p>
          </p:txBody>
        </p:sp>
        <p:sp>
          <p:nvSpPr>
            <p:cNvPr id="11273" name="Rectangle 7">
              <a:extLst>
                <a:ext uri="{FF2B5EF4-FFF2-40B4-BE49-F238E27FC236}">
                  <a16:creationId xmlns:a16="http://schemas.microsoft.com/office/drawing/2014/main" id="{158DA120-39D0-2649-C72B-3C1D94130B58}"/>
                </a:ext>
              </a:extLst>
            </p:cNvPr>
            <p:cNvSpPr>
              <a:spLocks noChangeArrowheads="1"/>
            </p:cNvSpPr>
            <p:nvPr/>
          </p:nvSpPr>
          <p:spPr bwMode="auto">
            <a:xfrm>
              <a:off x="496" y="1964"/>
              <a:ext cx="16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CUSTOMER NUMBER.</a:t>
              </a:r>
            </a:p>
          </p:txBody>
        </p:sp>
        <p:sp>
          <p:nvSpPr>
            <p:cNvPr id="11274" name="Rectangle 8">
              <a:extLst>
                <a:ext uri="{FF2B5EF4-FFF2-40B4-BE49-F238E27FC236}">
                  <a16:creationId xmlns:a16="http://schemas.microsoft.com/office/drawing/2014/main" id="{8A9F413D-5C95-559A-277F-7C50DB29545C}"/>
                </a:ext>
              </a:extLst>
            </p:cNvPr>
            <p:cNvSpPr>
              <a:spLocks noChangeArrowheads="1"/>
            </p:cNvSpPr>
            <p:nvPr/>
          </p:nvSpPr>
          <p:spPr bwMode="auto">
            <a:xfrm>
              <a:off x="493" y="2118"/>
              <a:ext cx="38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2)  Keep a running total of the ORIGINAL LOAN PRINCIPAL for the</a:t>
              </a:r>
            </a:p>
          </p:txBody>
        </p:sp>
        <p:sp>
          <p:nvSpPr>
            <p:cNvPr id="11275" name="Rectangle 9">
              <a:extLst>
                <a:ext uri="{FF2B5EF4-FFF2-40B4-BE49-F238E27FC236}">
                  <a16:creationId xmlns:a16="http://schemas.microsoft.com/office/drawing/2014/main" id="{5C81E11B-A054-E0E9-6B0A-CD72A686FC27}"/>
                </a:ext>
              </a:extLst>
            </p:cNvPr>
            <p:cNvSpPr>
              <a:spLocks noChangeArrowheads="1"/>
            </p:cNvSpPr>
            <p:nvPr/>
          </p:nvSpPr>
          <p:spPr bwMode="auto">
            <a:xfrm>
              <a:off x="496" y="2261"/>
              <a:ext cx="16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CUSTOMER NUMBER.</a:t>
              </a:r>
            </a:p>
          </p:txBody>
        </p:sp>
        <p:sp>
          <p:nvSpPr>
            <p:cNvPr id="11276" name="Rectangle 10">
              <a:extLst>
                <a:ext uri="{FF2B5EF4-FFF2-40B4-BE49-F238E27FC236}">
                  <a16:creationId xmlns:a16="http://schemas.microsoft.com/office/drawing/2014/main" id="{E55DF058-3B58-FA28-FA2D-37C2EA2A708C}"/>
                </a:ext>
              </a:extLst>
            </p:cNvPr>
            <p:cNvSpPr>
              <a:spLocks noChangeArrowheads="1"/>
            </p:cNvSpPr>
            <p:nvPr/>
          </p:nvSpPr>
          <p:spPr bwMode="auto">
            <a:xfrm>
              <a:off x="496" y="2416"/>
              <a:ext cx="3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          3)  Keep a running total of CURRENT LOAN BALANCE for the</a:t>
              </a:r>
            </a:p>
          </p:txBody>
        </p:sp>
        <p:sp>
          <p:nvSpPr>
            <p:cNvPr id="11277" name="Rectangle 11">
              <a:extLst>
                <a:ext uri="{FF2B5EF4-FFF2-40B4-BE49-F238E27FC236}">
                  <a16:creationId xmlns:a16="http://schemas.microsoft.com/office/drawing/2014/main" id="{92D9EE17-C11B-F6AB-E95C-353B5B0DA1FC}"/>
                </a:ext>
              </a:extLst>
            </p:cNvPr>
            <p:cNvSpPr>
              <a:spLocks noChangeArrowheads="1"/>
            </p:cNvSpPr>
            <p:nvPr/>
          </p:nvSpPr>
          <p:spPr bwMode="auto">
            <a:xfrm>
              <a:off x="496" y="2559"/>
              <a:ext cx="16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    </a:t>
              </a: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CUSTOMER NUMBER.</a:t>
              </a:r>
            </a:p>
          </p:txBody>
        </p:sp>
        <p:sp>
          <p:nvSpPr>
            <p:cNvPr id="11278" name="Rectangle 12">
              <a:extLst>
                <a:ext uri="{FF2B5EF4-FFF2-40B4-BE49-F238E27FC236}">
                  <a16:creationId xmlns:a16="http://schemas.microsoft.com/office/drawing/2014/main" id="{3D99B58E-A1E7-3132-FE3A-DB20E82BEBD4}"/>
                </a:ext>
              </a:extLst>
            </p:cNvPr>
            <p:cNvSpPr>
              <a:spLocks noChangeArrowheads="1"/>
            </p:cNvSpPr>
            <p:nvPr/>
          </p:nvSpPr>
          <p:spPr bwMode="auto">
            <a:xfrm>
              <a:off x="516" y="2712"/>
              <a:ext cx="33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 </a:t>
              </a: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4)  Keep a running total of AMOUNTS PAST DUE for the</a:t>
              </a:r>
            </a:p>
          </p:txBody>
        </p:sp>
        <p:sp>
          <p:nvSpPr>
            <p:cNvPr id="11279" name="Rectangle 13">
              <a:extLst>
                <a:ext uri="{FF2B5EF4-FFF2-40B4-BE49-F238E27FC236}">
                  <a16:creationId xmlns:a16="http://schemas.microsoft.com/office/drawing/2014/main" id="{6531867C-7C3E-F9AA-EC0A-C8F8097F1A55}"/>
                </a:ext>
              </a:extLst>
            </p:cNvPr>
            <p:cNvSpPr>
              <a:spLocks noChangeArrowheads="1"/>
            </p:cNvSpPr>
            <p:nvPr/>
          </p:nvSpPr>
          <p:spPr bwMode="auto">
            <a:xfrm>
              <a:off x="496" y="2857"/>
              <a:ext cx="16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CUSTOMER NUMBER.</a:t>
              </a:r>
            </a:p>
          </p:txBody>
        </p:sp>
        <p:sp>
          <p:nvSpPr>
            <p:cNvPr id="11280" name="Rectangle 14">
              <a:extLst>
                <a:ext uri="{FF2B5EF4-FFF2-40B4-BE49-F238E27FC236}">
                  <a16:creationId xmlns:a16="http://schemas.microsoft.com/office/drawing/2014/main" id="{9F07699C-5F7B-D18E-4BC1-344408E49049}"/>
                </a:ext>
              </a:extLst>
            </p:cNvPr>
            <p:cNvSpPr>
              <a:spLocks noChangeArrowheads="1"/>
            </p:cNvSpPr>
            <p:nvPr/>
          </p:nvSpPr>
          <p:spPr bwMode="auto">
            <a:xfrm>
              <a:off x="496" y="3010"/>
              <a:ext cx="37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b.  If the TOTAL AMOUNTS PAST DUE for the CUSTOMER NUMBER</a:t>
              </a:r>
            </a:p>
          </p:txBody>
        </p:sp>
        <p:sp>
          <p:nvSpPr>
            <p:cNvPr id="11281" name="Rectangle 15">
              <a:extLst>
                <a:ext uri="{FF2B5EF4-FFF2-40B4-BE49-F238E27FC236}">
                  <a16:creationId xmlns:a16="http://schemas.microsoft.com/office/drawing/2014/main" id="{492B945B-4D0B-A0E7-158E-E3B57EB2D932}"/>
                </a:ext>
              </a:extLst>
            </p:cNvPr>
            <p:cNvSpPr>
              <a:spLocks noChangeArrowheads="1"/>
            </p:cNvSpPr>
            <p:nvPr/>
          </p:nvSpPr>
          <p:spPr bwMode="auto">
            <a:xfrm>
              <a:off x="494" y="3154"/>
              <a:ext cx="19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is greater than $100.00 then:</a:t>
              </a:r>
            </a:p>
          </p:txBody>
        </p:sp>
        <p:sp>
          <p:nvSpPr>
            <p:cNvPr id="11282" name="Rectangle 16">
              <a:extLst>
                <a:ext uri="{FF2B5EF4-FFF2-40B4-BE49-F238E27FC236}">
                  <a16:creationId xmlns:a16="http://schemas.microsoft.com/office/drawing/2014/main" id="{7C749DC1-B676-0C50-0128-22068551B4FA}"/>
                </a:ext>
              </a:extLst>
            </p:cNvPr>
            <p:cNvSpPr>
              <a:spLocks noChangeArrowheads="1"/>
            </p:cNvSpPr>
            <p:nvPr/>
          </p:nvSpPr>
          <p:spPr bwMode="auto">
            <a:xfrm>
              <a:off x="478" y="3308"/>
              <a:ext cx="37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 </a:t>
              </a: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1)  Write the CUSTOMER NUMBER and all their data attributes</a:t>
              </a:r>
            </a:p>
          </p:txBody>
        </p:sp>
        <p:sp>
          <p:nvSpPr>
            <p:cNvPr id="11283" name="Rectangle 17">
              <a:extLst>
                <a:ext uri="{FF2B5EF4-FFF2-40B4-BE49-F238E27FC236}">
                  <a16:creationId xmlns:a16="http://schemas.microsoft.com/office/drawing/2014/main" id="{9C0D78B6-78DE-C6C2-F15A-F0AF3CD7BE33}"/>
                </a:ext>
              </a:extLst>
            </p:cNvPr>
            <p:cNvSpPr>
              <a:spLocks noChangeArrowheads="1"/>
            </p:cNvSpPr>
            <p:nvPr/>
          </p:nvSpPr>
          <p:spPr bwMode="auto">
            <a:xfrm>
              <a:off x="489" y="3451"/>
              <a:ext cx="30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FFFFFF"/>
                  </a:solidFill>
                  <a:latin typeface="Arial" panose="020B0604020202020204" pitchFamily="34" charset="0"/>
                </a:rPr>
                <a:t>                    </a:t>
              </a:r>
              <a:r>
                <a:rPr lang="en-US" altLang="en-US" sz="1400" b="1">
                  <a:solidFill>
                    <a:srgbClr val="000000"/>
                  </a:solidFill>
                  <a:latin typeface="Arial" panose="020B0604020202020204" pitchFamily="34" charset="0"/>
                </a:rPr>
                <a:t>as described in the data flow LOANS AT RISK.</a:t>
              </a:r>
            </a:p>
          </p:txBody>
        </p:sp>
        <p:sp>
          <p:nvSpPr>
            <p:cNvPr id="11284" name="Rectangle 18">
              <a:extLst>
                <a:ext uri="{FF2B5EF4-FFF2-40B4-BE49-F238E27FC236}">
                  <a16:creationId xmlns:a16="http://schemas.microsoft.com/office/drawing/2014/main" id="{B3B6ADE3-FBAB-71C9-18F2-BB29C7ACAB87}"/>
                </a:ext>
              </a:extLst>
            </p:cNvPr>
            <p:cNvSpPr>
              <a:spLocks noChangeArrowheads="1"/>
            </p:cNvSpPr>
            <p:nvPr/>
          </p:nvSpPr>
          <p:spPr bwMode="auto">
            <a:xfrm>
              <a:off x="508" y="3605"/>
              <a:ext cx="5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          Else</a:t>
              </a:r>
            </a:p>
          </p:txBody>
        </p:sp>
        <p:sp>
          <p:nvSpPr>
            <p:cNvPr id="11285" name="Rectangle 19">
              <a:extLst>
                <a:ext uri="{FF2B5EF4-FFF2-40B4-BE49-F238E27FC236}">
                  <a16:creationId xmlns:a16="http://schemas.microsoft.com/office/drawing/2014/main" id="{6CAF8F9B-BA80-30DE-BD51-8D06EAE39D74}"/>
                </a:ext>
              </a:extLst>
            </p:cNvPr>
            <p:cNvSpPr>
              <a:spLocks noChangeArrowheads="1"/>
            </p:cNvSpPr>
            <p:nvPr/>
          </p:nvSpPr>
          <p:spPr bwMode="auto">
            <a:xfrm>
              <a:off x="481" y="3748"/>
              <a:ext cx="37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               1)  Exclude the CUSTOMER NUMBER and data from the data</a:t>
              </a:r>
            </a:p>
          </p:txBody>
        </p:sp>
        <p:sp>
          <p:nvSpPr>
            <p:cNvPr id="11286" name="Rectangle 20">
              <a:extLst>
                <a:ext uri="{FF2B5EF4-FFF2-40B4-BE49-F238E27FC236}">
                  <a16:creationId xmlns:a16="http://schemas.microsoft.com/office/drawing/2014/main" id="{2CB0FD2E-AF35-4988-4D39-84980DAF9646}"/>
                </a:ext>
              </a:extLst>
            </p:cNvPr>
            <p:cNvSpPr>
              <a:spLocks noChangeArrowheads="1"/>
            </p:cNvSpPr>
            <p:nvPr/>
          </p:nvSpPr>
          <p:spPr bwMode="auto">
            <a:xfrm>
              <a:off x="500" y="3903"/>
              <a:ext cx="17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1400" b="1">
                  <a:solidFill>
                    <a:srgbClr val="000000"/>
                  </a:solidFill>
                  <a:latin typeface="Arial" panose="020B0604020202020204" pitchFamily="34" charset="0"/>
                </a:rPr>
                <a:t>                    flow LOANS AT RISK</a:t>
              </a:r>
              <a:r>
                <a:rPr lang="en-US" altLang="en-US" sz="1400" b="1">
                  <a:solidFill>
                    <a:srgbClr val="FFFFFF"/>
                  </a:solidFill>
                  <a:latin typeface="Arial" panose="020B0604020202020204" pitchFamily="34" charset="0"/>
                </a:rPr>
                <a:t>.</a:t>
              </a:r>
            </a:p>
          </p:txBody>
        </p:sp>
      </p:grpSp>
      <p:sp>
        <p:nvSpPr>
          <p:cNvPr id="11267" name="Text Box 21">
            <a:extLst>
              <a:ext uri="{FF2B5EF4-FFF2-40B4-BE49-F238E27FC236}">
                <a16:creationId xmlns:a16="http://schemas.microsoft.com/office/drawing/2014/main" id="{3FF44948-985E-D6E4-839F-F7CDD9F4A1CA}"/>
              </a:ext>
            </a:extLst>
          </p:cNvPr>
          <p:cNvSpPr txBox="1">
            <a:spLocks noChangeArrowheads="1"/>
          </p:cNvSpPr>
          <p:nvPr/>
        </p:nvSpPr>
        <p:spPr bwMode="auto">
          <a:xfrm>
            <a:off x="2209800" y="533400"/>
            <a:ext cx="69103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r>
              <a:rPr lang="en-US" altLang="en-US" sz="3200">
                <a:solidFill>
                  <a:srgbClr val="000000"/>
                </a:solidFill>
              </a:rPr>
              <a:t>Structured English Example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F946A0D6-8FD2-C355-3882-9A733860417A}"/>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Process/Procedural Design</a:t>
            </a:r>
          </a:p>
        </p:txBody>
      </p:sp>
      <p:sp>
        <p:nvSpPr>
          <p:cNvPr id="12291" name="Text Box 2">
            <a:extLst>
              <a:ext uri="{FF2B5EF4-FFF2-40B4-BE49-F238E27FC236}">
                <a16:creationId xmlns:a16="http://schemas.microsoft.com/office/drawing/2014/main" id="{5121D6CD-29DF-F79F-4237-1E3108AC60F7}"/>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538163" indent="-538163">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1pPr>
            <a:lvl2pPr>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2pPr>
            <a:lvl3pPr marL="1006475" indent="-541338">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3pPr>
            <a:lvl4pPr>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4pPr>
            <a:lvl5pPr>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538163"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521825"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Include algorithms, as well as an overview of the components using structure charts, hierarchy charts, etc.</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If using object oriented modelling or programming you will need design class diagrams, design sequence diagrams &amp; design use cases:</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Either high-level diagrams with a data dictionary, or </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Low-level diagrams which include all the definitions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E5397512-AD6A-5974-89A4-B20873C7ECC3}"/>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3. Architecture/Infrastructure </a:t>
            </a:r>
            <a:br>
              <a:rPr lang="en-AU" altLang="en-US" sz="3600" b="1">
                <a:solidFill>
                  <a:schemeClr val="tx2"/>
                </a:solidFill>
                <a:latin typeface="+mj-lt"/>
                <a:ea typeface="+mj-ea"/>
                <a:cs typeface="+mj-cs"/>
              </a:rPr>
            </a:br>
            <a:r>
              <a:rPr lang="en-AU" altLang="en-US" sz="3600" b="1">
                <a:solidFill>
                  <a:schemeClr val="tx2"/>
                </a:solidFill>
                <a:latin typeface="+mj-lt"/>
                <a:ea typeface="+mj-ea"/>
                <a:cs typeface="+mj-cs"/>
              </a:rPr>
              <a:t>Design</a:t>
            </a:r>
          </a:p>
        </p:txBody>
      </p:sp>
      <p:sp>
        <p:nvSpPr>
          <p:cNvPr id="13315" name="Text Box 2">
            <a:extLst>
              <a:ext uri="{FF2B5EF4-FFF2-40B4-BE49-F238E27FC236}">
                <a16:creationId xmlns:a16="http://schemas.microsoft.com/office/drawing/2014/main" id="{C2533D9C-DCEF-9386-AFE9-FE2FA919AD5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438150" indent="-436563">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1pPr>
            <a:lvl2pPr>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2pPr>
            <a:lvl3pPr>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3pPr>
            <a:lvl4pPr>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4pPr>
            <a:lvl5pPr>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Define the architecture of the system</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Provide an architectural diagram (this can</a:t>
            </a:r>
          </a:p>
          <a:p>
            <a:pPr indent="-228600">
              <a:lnSpc>
                <a:spcPct val="90000"/>
              </a:lnSpc>
              <a:spcBef>
                <a:spcPts val="200"/>
              </a:spcBef>
              <a:buSzPct val="100000"/>
              <a:buFont typeface="Arial" panose="020B0604020202020204" pitchFamily="34" charset="0"/>
              <a:buChar char="•"/>
            </a:pPr>
            <a:r>
              <a:rPr lang="en-US" altLang="en-US" sz="2400">
                <a:solidFill>
                  <a:schemeClr val="tx1"/>
                </a:solidFill>
                <a:latin typeface="+mn-lt"/>
                <a:cs typeface="+mn-cs"/>
              </a:rPr>
              <a:t>include the structure of static web pages)</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Additional software components as necessary</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Infrastructure requirements (see next slide)</a:t>
            </a:r>
          </a:p>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Discuss alternative designs – if applicable</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58CC7EC5-95FA-4B96-E9AB-5D6FE33D6803}"/>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Architecture/Infrastructure </a:t>
            </a:r>
            <a:br>
              <a:rPr lang="en-AU" altLang="en-US" sz="3600" b="1">
                <a:solidFill>
                  <a:schemeClr val="tx2"/>
                </a:solidFill>
                <a:latin typeface="+mj-lt"/>
                <a:ea typeface="+mj-ea"/>
                <a:cs typeface="+mj-cs"/>
              </a:rPr>
            </a:br>
            <a:r>
              <a:rPr lang="en-AU" altLang="en-US" sz="3600" b="1">
                <a:solidFill>
                  <a:schemeClr val="tx2"/>
                </a:solidFill>
                <a:latin typeface="+mj-lt"/>
                <a:ea typeface="+mj-ea"/>
                <a:cs typeface="+mj-cs"/>
              </a:rPr>
              <a:t>Design</a:t>
            </a:r>
          </a:p>
        </p:txBody>
      </p:sp>
      <p:sp>
        <p:nvSpPr>
          <p:cNvPr id="14339" name="Text Box 2">
            <a:extLst>
              <a:ext uri="{FF2B5EF4-FFF2-40B4-BE49-F238E27FC236}">
                <a16:creationId xmlns:a16="http://schemas.microsoft.com/office/drawing/2014/main" id="{0E090079-E854-0839-83DE-95F8C01107A3}"/>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449263" indent="-2698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Infrastructure requirements: </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Capacity: data volumes, transaction volumes, number of users, etc</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Performance: on-line response times, print speeds, etc</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Integration and compatibility: interface with or supported by existing systems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Platform strategy: platform to be used</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40753A94-FDED-3F98-1D5A-0CAF85EC43E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Architecture/Infrastructure </a:t>
            </a:r>
            <a:br>
              <a:rPr lang="en-AU" altLang="en-US" sz="3600" b="1">
                <a:solidFill>
                  <a:schemeClr val="tx2"/>
                </a:solidFill>
                <a:latin typeface="+mj-lt"/>
                <a:ea typeface="+mj-ea"/>
                <a:cs typeface="+mj-cs"/>
              </a:rPr>
            </a:br>
            <a:r>
              <a:rPr lang="en-AU" altLang="en-US" sz="3600" b="1">
                <a:solidFill>
                  <a:schemeClr val="tx2"/>
                </a:solidFill>
                <a:latin typeface="+mj-lt"/>
                <a:ea typeface="+mj-ea"/>
                <a:cs typeface="+mj-cs"/>
              </a:rPr>
              <a:t>Design</a:t>
            </a:r>
          </a:p>
        </p:txBody>
      </p:sp>
      <p:sp>
        <p:nvSpPr>
          <p:cNvPr id="15363" name="Text Box 2">
            <a:extLst>
              <a:ext uri="{FF2B5EF4-FFF2-40B4-BE49-F238E27FC236}">
                <a16:creationId xmlns:a16="http://schemas.microsoft.com/office/drawing/2014/main" id="{D12A0E3C-C79F-0290-650A-96CA73B19C44}"/>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449263" indent="-2698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Infrastructure requirements (cont): </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Security: requirements that may constrain your technical options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Back-up &amp; recovery: protection of all systems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Scalability: how your system can be expanded if needed</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Future proofing: how will your system cope in the future (generally a balance of leading-edge technology vs. modest implementation)</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3659C4D3-2109-441E-CFBC-9E21854B4E1F}"/>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Computing Layers</a:t>
            </a:r>
          </a:p>
        </p:txBody>
      </p:sp>
      <p:sp>
        <p:nvSpPr>
          <p:cNvPr id="16387" name="Text Box 2">
            <a:extLst>
              <a:ext uri="{FF2B5EF4-FFF2-40B4-BE49-F238E27FC236}">
                <a16:creationId xmlns:a16="http://schemas.microsoft.com/office/drawing/2014/main" id="{152C48B6-DD32-7999-6DCE-C5A415AE290B}"/>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574675" indent="-2952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buSzPct val="100000"/>
              <a:buFont typeface="Arial" panose="020B0604020202020204" pitchFamily="34" charset="0"/>
              <a:buChar char="•"/>
            </a:pPr>
            <a:r>
              <a:rPr lang="en-US" altLang="en-US" sz="2400">
                <a:solidFill>
                  <a:schemeClr val="tx1"/>
                </a:solidFill>
                <a:latin typeface="+mn-lt"/>
                <a:cs typeface="+mn-cs"/>
              </a:rPr>
              <a:t>Any IS application can be mapped to 5 conceptual layers, with different implementation options possible for the layers:</a:t>
            </a:r>
          </a:p>
          <a:p>
            <a:pPr lvl="1" indent="-228600">
              <a:lnSpc>
                <a:spcPct val="90000"/>
              </a:lnSpc>
              <a:spcBef>
                <a:spcPts val="1050"/>
              </a:spcBef>
              <a:buClr>
                <a:srgbClr val="000000"/>
              </a:buClr>
              <a:buSzPct val="100000"/>
              <a:buFont typeface="Arial" panose="020B0604020202020204" pitchFamily="34" charset="0"/>
              <a:buChar char="•"/>
            </a:pPr>
            <a:r>
              <a:rPr lang="en-US" altLang="en-US" sz="2400">
                <a:solidFill>
                  <a:schemeClr val="tx1"/>
                </a:solidFill>
                <a:latin typeface="+mn-lt"/>
                <a:cs typeface="+mn-cs"/>
              </a:rPr>
              <a:t>Presentation layer: the user interface</a:t>
            </a:r>
          </a:p>
          <a:p>
            <a:pPr lvl="1" indent="-228600">
              <a:lnSpc>
                <a:spcPct val="90000"/>
              </a:lnSpc>
              <a:spcBef>
                <a:spcPts val="1050"/>
              </a:spcBef>
              <a:buClr>
                <a:srgbClr val="000000"/>
              </a:buClr>
              <a:buSzPct val="100000"/>
              <a:buFont typeface="Arial" panose="020B0604020202020204" pitchFamily="34" charset="0"/>
              <a:buChar char="•"/>
            </a:pPr>
            <a:r>
              <a:rPr lang="en-US" altLang="en-US" sz="2400">
                <a:solidFill>
                  <a:schemeClr val="tx1"/>
                </a:solidFill>
                <a:latin typeface="+mn-lt"/>
                <a:cs typeface="+mn-cs"/>
              </a:rPr>
              <a:t>Presentation layer logic: such as input editing</a:t>
            </a:r>
          </a:p>
          <a:p>
            <a:pPr lvl="1" indent="-228600">
              <a:lnSpc>
                <a:spcPct val="90000"/>
              </a:lnSpc>
              <a:spcBef>
                <a:spcPts val="1050"/>
              </a:spcBef>
              <a:buClr>
                <a:srgbClr val="000000"/>
              </a:buClr>
              <a:buSzPct val="100000"/>
              <a:buFont typeface="Arial" panose="020B0604020202020204" pitchFamily="34" charset="0"/>
              <a:buChar char="•"/>
            </a:pPr>
            <a:r>
              <a:rPr lang="en-US" altLang="en-US" sz="2400">
                <a:solidFill>
                  <a:schemeClr val="tx1"/>
                </a:solidFill>
                <a:latin typeface="+mn-lt"/>
                <a:cs typeface="+mn-cs"/>
              </a:rPr>
              <a:t>Application logic layer: the business rules, policies, and procedures</a:t>
            </a:r>
          </a:p>
          <a:p>
            <a:pPr lvl="1" indent="-228600">
              <a:lnSpc>
                <a:spcPct val="90000"/>
              </a:lnSpc>
              <a:spcBef>
                <a:spcPts val="1050"/>
              </a:spcBef>
              <a:buClr>
                <a:srgbClr val="000000"/>
              </a:buClr>
              <a:buSzPct val="100000"/>
              <a:buFont typeface="Arial" panose="020B0604020202020204" pitchFamily="34" charset="0"/>
              <a:buChar char="•"/>
            </a:pPr>
            <a:r>
              <a:rPr lang="en-US" altLang="en-US" sz="2400">
                <a:solidFill>
                  <a:schemeClr val="tx1"/>
                </a:solidFill>
                <a:latin typeface="+mn-lt"/>
                <a:cs typeface="+mn-cs"/>
              </a:rPr>
              <a:t>Data manipulation layer: to store and retrieve data to and from a database</a:t>
            </a:r>
          </a:p>
          <a:p>
            <a:pPr lvl="1" indent="-228600">
              <a:lnSpc>
                <a:spcPct val="90000"/>
              </a:lnSpc>
              <a:spcBef>
                <a:spcPts val="1050"/>
              </a:spcBef>
              <a:buClr>
                <a:srgbClr val="000000"/>
              </a:buClr>
              <a:buSzPct val="100000"/>
              <a:buFont typeface="Arial" panose="020B0604020202020204" pitchFamily="34" charset="0"/>
              <a:buChar char="•"/>
            </a:pPr>
            <a:r>
              <a:rPr lang="en-US" altLang="en-US" sz="2400">
                <a:solidFill>
                  <a:schemeClr val="tx1"/>
                </a:solidFill>
                <a:latin typeface="+mn-lt"/>
                <a:cs typeface="+mn-cs"/>
              </a:rPr>
              <a:t>Data layer: the actual business data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3DA-2C4C-9977-676E-B0EAD7BCB915}"/>
              </a:ext>
            </a:extLst>
          </p:cNvPr>
          <p:cNvSpPr>
            <a:spLocks noGrp="1"/>
          </p:cNvSpPr>
          <p:nvPr>
            <p:ph type="title"/>
          </p:nvPr>
        </p:nvSpPr>
        <p:spPr>
          <a:xfrm>
            <a:off x="304799" y="304800"/>
            <a:ext cx="10124304" cy="1325563"/>
          </a:xfrm>
        </p:spPr>
        <p:txBody>
          <a:bodyPr/>
          <a:lstStyle/>
          <a:p>
            <a:r>
              <a:rPr lang="en-US" dirty="0"/>
              <a:t>Architectural Diagram</a:t>
            </a:r>
          </a:p>
        </p:txBody>
      </p:sp>
      <p:sp>
        <p:nvSpPr>
          <p:cNvPr id="8" name="Content Placeholder 2">
            <a:extLst>
              <a:ext uri="{FF2B5EF4-FFF2-40B4-BE49-F238E27FC236}">
                <a16:creationId xmlns:a16="http://schemas.microsoft.com/office/drawing/2014/main" id="{7A006ED9-5676-BA7E-AA95-2BDE43A51AF2}"/>
              </a:ext>
            </a:extLst>
          </p:cNvPr>
          <p:cNvSpPr>
            <a:spLocks noGrp="1"/>
          </p:cNvSpPr>
          <p:nvPr>
            <p:ph idx="1"/>
          </p:nvPr>
        </p:nvSpPr>
        <p:spPr>
          <a:xfrm>
            <a:off x="304800" y="1808162"/>
            <a:ext cx="11582402" cy="4357687"/>
          </a:xfrm>
        </p:spPr>
        <p:txBody>
          <a:bodyPr/>
          <a:lstStyle/>
          <a:p>
            <a:endParaRPr lang="en-US" dirty="0"/>
          </a:p>
        </p:txBody>
      </p:sp>
      <p:grpSp>
        <p:nvGrpSpPr>
          <p:cNvPr id="2" name="Group 2">
            <a:extLst>
              <a:ext uri="{FF2B5EF4-FFF2-40B4-BE49-F238E27FC236}">
                <a16:creationId xmlns:a16="http://schemas.microsoft.com/office/drawing/2014/main" id="{F8FB30F5-AEDE-7C3C-23E5-351F1D4AFD53}"/>
              </a:ext>
            </a:extLst>
          </p:cNvPr>
          <p:cNvGrpSpPr>
            <a:grpSpLocks/>
          </p:cNvGrpSpPr>
          <p:nvPr/>
        </p:nvGrpSpPr>
        <p:grpSpPr bwMode="auto">
          <a:xfrm>
            <a:off x="2133601" y="1676401"/>
            <a:ext cx="7847013" cy="5180013"/>
            <a:chOff x="384" y="1056"/>
            <a:chExt cx="4943" cy="3263"/>
          </a:xfrm>
        </p:grpSpPr>
        <p:pic>
          <p:nvPicPr>
            <p:cNvPr id="3" name="Picture 3">
              <a:extLst>
                <a:ext uri="{FF2B5EF4-FFF2-40B4-BE49-F238E27FC236}">
                  <a16:creationId xmlns:a16="http://schemas.microsoft.com/office/drawing/2014/main" id="{9D4CB629-E7DA-F828-75F3-6D129B621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1056"/>
              <a:ext cx="4943" cy="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Text Box 4">
              <a:extLst>
                <a:ext uri="{FF2B5EF4-FFF2-40B4-BE49-F238E27FC236}">
                  <a16:creationId xmlns:a16="http://schemas.microsoft.com/office/drawing/2014/main" id="{3B22554E-562C-3367-5FCC-8F8816A3684A}"/>
                </a:ext>
              </a:extLst>
            </p:cNvPr>
            <p:cNvSpPr txBox="1">
              <a:spLocks noChangeArrowheads="1"/>
            </p:cNvSpPr>
            <p:nvPr/>
          </p:nvSpPr>
          <p:spPr bwMode="auto">
            <a:xfrm>
              <a:off x="384" y="1056"/>
              <a:ext cx="4943" cy="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AU" altLang="en-US"/>
            </a:p>
          </p:txBody>
        </p:sp>
      </p:grpSp>
    </p:spTree>
    <p:extLst>
      <p:ext uri="{BB962C8B-B14F-4D97-AF65-F5344CB8AC3E}">
        <p14:creationId xmlns:p14="http://schemas.microsoft.com/office/powerpoint/2010/main" val="383757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4A53409D-F3BD-DED7-D1B4-64D17E85BBDE}"/>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4. Interface Design</a:t>
            </a:r>
          </a:p>
        </p:txBody>
      </p:sp>
      <p:sp>
        <p:nvSpPr>
          <p:cNvPr id="18435" name="Text Box 2">
            <a:extLst>
              <a:ext uri="{FF2B5EF4-FFF2-40B4-BE49-F238E27FC236}">
                <a16:creationId xmlns:a16="http://schemas.microsoft.com/office/drawing/2014/main" id="{1989106C-CC98-9EC7-D6FE-46F914809946}"/>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300"/>
              </a:spcBef>
              <a:buSzPct val="100000"/>
              <a:buFont typeface="Arial" panose="020B0604020202020204" pitchFamily="34" charset="0"/>
              <a:buChar char="•"/>
            </a:pPr>
            <a:r>
              <a:rPr lang="en-AU" altLang="en-US" sz="2400">
                <a:solidFill>
                  <a:schemeClr val="tx1"/>
                </a:solidFill>
                <a:latin typeface="+mn-lt"/>
                <a:cs typeface="+mn-cs"/>
              </a:rPr>
              <a:t>“The goal of the user interface is to make the interface vanish.”			</a:t>
            </a:r>
          </a:p>
          <a:p>
            <a:pPr indent="-228600">
              <a:lnSpc>
                <a:spcPct val="90000"/>
              </a:lnSpc>
              <a:buSzPct val="100000"/>
              <a:buFont typeface="Arial" panose="020B0604020202020204" pitchFamily="34" charset="0"/>
              <a:buChar char="•"/>
            </a:pPr>
            <a:endParaRPr lang="en-AU" altLang="en-US" sz="2400">
              <a:solidFill>
                <a:schemeClr val="tx1"/>
              </a:solidFill>
              <a:latin typeface="+mn-lt"/>
              <a:cs typeface="+mn-cs"/>
            </a:endParaRPr>
          </a:p>
          <a:p>
            <a:pPr indent="-228600">
              <a:lnSpc>
                <a:spcPct val="90000"/>
              </a:lnSpc>
              <a:spcBef>
                <a:spcPts val="500"/>
              </a:spcBef>
              <a:buSzPct val="100000"/>
              <a:buFont typeface="Arial" panose="020B0604020202020204" pitchFamily="34" charset="0"/>
              <a:buChar char="•"/>
            </a:pPr>
            <a:r>
              <a:rPr lang="en-AU" altLang="en-US" sz="2400">
                <a:solidFill>
                  <a:schemeClr val="tx1"/>
                </a:solidFill>
                <a:latin typeface="+mn-lt"/>
                <a:cs typeface="+mn-cs"/>
              </a:rPr>
              <a:t>“A user interface is well-designed when the program behaves exactly how the user thought it would.”</a:t>
            </a:r>
          </a:p>
          <a:p>
            <a:pPr indent="-228600">
              <a:lnSpc>
                <a:spcPct val="90000"/>
              </a:lnSpc>
              <a:spcBef>
                <a:spcPts val="100"/>
              </a:spcBef>
              <a:buSzPct val="100000"/>
              <a:buFont typeface="Arial" panose="020B0604020202020204" pitchFamily="34" charset="0"/>
              <a:buChar char="•"/>
            </a:pPr>
            <a:endParaRPr lang="en-AU" altLang="en-US" sz="2400">
              <a:solidFill>
                <a:schemeClr val="tx1"/>
              </a:solidFill>
              <a:latin typeface="+mn-lt"/>
              <a:cs typeface="+mn-cs"/>
            </a:endParaRPr>
          </a:p>
          <a:p>
            <a:pPr indent="-228600">
              <a:lnSpc>
                <a:spcPct val="90000"/>
              </a:lnSpc>
              <a:spcBef>
                <a:spcPts val="500"/>
              </a:spcBef>
              <a:buSzPct val="100000"/>
              <a:buFont typeface="Arial" panose="020B0604020202020204" pitchFamily="34" charset="0"/>
              <a:buChar char="•"/>
            </a:pPr>
            <a:r>
              <a:rPr lang="en-AU" altLang="en-US" sz="2400">
                <a:solidFill>
                  <a:schemeClr val="tx1"/>
                </a:solidFill>
                <a:latin typeface="+mn-lt"/>
                <a:cs typeface="+mn-cs"/>
              </a:rPr>
              <a:t>Joel Spolsky, User Interface Design For Programmers (1999)</a:t>
            </a:r>
          </a:p>
          <a:p>
            <a:pPr indent="-228600">
              <a:lnSpc>
                <a:spcPct val="90000"/>
              </a:lnSpc>
              <a:spcBef>
                <a:spcPts val="1000"/>
              </a:spcBef>
              <a:buSzPct val="100000"/>
              <a:buFont typeface="Arial" panose="020B0604020202020204" pitchFamily="34" charset="0"/>
              <a:buChar char="•"/>
            </a:pPr>
            <a:r>
              <a:rPr lang="en-AU" altLang="en-US" sz="2400">
                <a:solidFill>
                  <a:schemeClr val="tx1"/>
                </a:solidFill>
                <a:latin typeface="+mn-lt"/>
                <a:cs typeface="+mn-cs"/>
              </a:rPr>
              <a:t> </a:t>
            </a:r>
            <a:r>
              <a:rPr lang="en-AU" altLang="en-US" sz="2400" u="sng">
                <a:solidFill>
                  <a:schemeClr val="tx1"/>
                </a:solidFill>
                <a:latin typeface="+mn-lt"/>
                <a:cs typeface="+mn-cs"/>
              </a:rPr>
              <a:t>www.joelonsoftware.com/uibook/fog0000000249.html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1A7122-1F73-4B70-8E19-D4EB534A4E62}"/>
              </a:ext>
            </a:extLst>
          </p:cNvPr>
          <p:cNvSpPr>
            <a:spLocks noGrp="1"/>
          </p:cNvSpPr>
          <p:nvPr>
            <p:ph type="title"/>
          </p:nvPr>
        </p:nvSpPr>
        <p:spPr/>
        <p:txBody>
          <a:bodyPr/>
          <a:lstStyle/>
          <a:p>
            <a:r>
              <a:rPr lang="en-AU" dirty="0"/>
              <a:t>Acknowledgement</a:t>
            </a:r>
          </a:p>
        </p:txBody>
      </p:sp>
      <p:sp>
        <p:nvSpPr>
          <p:cNvPr id="8" name="Text Placeholder 7">
            <a:extLst>
              <a:ext uri="{FF2B5EF4-FFF2-40B4-BE49-F238E27FC236}">
                <a16:creationId xmlns:a16="http://schemas.microsoft.com/office/drawing/2014/main" id="{AF022DDB-521A-4759-B78C-7D1C110C11B6}"/>
              </a:ext>
            </a:extLst>
          </p:cNvPr>
          <p:cNvSpPr>
            <a:spLocks noGrp="1"/>
          </p:cNvSpPr>
          <p:nvPr>
            <p:ph type="body" idx="1"/>
          </p:nvPr>
        </p:nvSpPr>
        <p:spPr>
          <a:xfrm>
            <a:off x="3174539" y="3876346"/>
            <a:ext cx="8717424" cy="2222097"/>
          </a:xfrm>
        </p:spPr>
        <p:txBody>
          <a:bodyPr>
            <a:normAutofit/>
          </a:bodyPr>
          <a:lstStyle/>
          <a:p>
            <a:pPr>
              <a:spcBef>
                <a:spcPts val="0"/>
              </a:spcBef>
            </a:pPr>
            <a:r>
              <a:rPr lang="en-AU" dirty="0"/>
              <a:t>We acknowledge that Murdoch University is situated on the lands of the </a:t>
            </a:r>
            <a:r>
              <a:rPr lang="en-AU" dirty="0" err="1"/>
              <a:t>Whadjuk</a:t>
            </a:r>
            <a:r>
              <a:rPr lang="en-AU" dirty="0"/>
              <a:t> </a:t>
            </a:r>
            <a:br>
              <a:rPr lang="en-AU" dirty="0"/>
            </a:br>
            <a:r>
              <a:rPr lang="en-AU" dirty="0"/>
              <a:t>and </a:t>
            </a:r>
            <a:r>
              <a:rPr lang="en-AU" dirty="0" err="1"/>
              <a:t>Binjareb</a:t>
            </a:r>
            <a:r>
              <a:rPr lang="en-AU" dirty="0"/>
              <a:t> Noongar people.</a:t>
            </a:r>
          </a:p>
          <a:p>
            <a:pPr>
              <a:spcBef>
                <a:spcPts val="0"/>
              </a:spcBef>
            </a:pPr>
            <a:endParaRPr lang="en-AU" dirty="0"/>
          </a:p>
          <a:p>
            <a:pPr>
              <a:spcBef>
                <a:spcPts val="0"/>
              </a:spcBef>
            </a:pPr>
            <a:r>
              <a:rPr lang="en-AU" dirty="0"/>
              <a:t>We pay our respect to their enduring and dynamic culture and the leadership of Noongar elders past and present.</a:t>
            </a:r>
          </a:p>
          <a:p>
            <a:pPr>
              <a:spcBef>
                <a:spcPts val="0"/>
              </a:spcBef>
            </a:pPr>
            <a:endParaRPr lang="en-AU" dirty="0"/>
          </a:p>
          <a:p>
            <a:pPr>
              <a:spcBef>
                <a:spcPts val="0"/>
              </a:spcBef>
            </a:pPr>
            <a:r>
              <a:rPr lang="en-AU" dirty="0"/>
              <a:t>The </a:t>
            </a:r>
            <a:r>
              <a:rPr lang="en-AU" dirty="0" err="1"/>
              <a:t>boodjar</a:t>
            </a:r>
            <a:r>
              <a:rPr lang="en-AU" dirty="0"/>
              <a:t> (country) on which Murdoch University is located has for thousands of years, been a place of learning. We at Murdoch University are proud to continue this long tradition.</a:t>
            </a:r>
          </a:p>
        </p:txBody>
      </p:sp>
      <p:sp>
        <p:nvSpPr>
          <p:cNvPr id="3" name="Text Placeholder 2">
            <a:extLst>
              <a:ext uri="{FF2B5EF4-FFF2-40B4-BE49-F238E27FC236}">
                <a16:creationId xmlns:a16="http://schemas.microsoft.com/office/drawing/2014/main" id="{A4109C3C-0D26-44E4-8622-3255048608AE}"/>
              </a:ext>
            </a:extLst>
          </p:cNvPr>
          <p:cNvSpPr>
            <a:spLocks noGrp="1"/>
          </p:cNvSpPr>
          <p:nvPr>
            <p:ph type="body" sz="quarter" idx="10"/>
          </p:nvPr>
        </p:nvSpPr>
        <p:spPr/>
        <p:txBody>
          <a:bodyPr/>
          <a:lstStyle/>
          <a:p>
            <a:r>
              <a:rPr lang="en-AU" dirty="0"/>
              <a:t>of Country</a:t>
            </a:r>
          </a:p>
        </p:txBody>
      </p:sp>
    </p:spTree>
    <p:extLst>
      <p:ext uri="{BB962C8B-B14F-4D97-AF65-F5344CB8AC3E}">
        <p14:creationId xmlns:p14="http://schemas.microsoft.com/office/powerpoint/2010/main" val="109223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77DA0995-9690-814A-D287-A8EB7C64DAEB}"/>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User Interface Design Commandments </a:t>
            </a:r>
          </a:p>
        </p:txBody>
      </p:sp>
      <p:sp>
        <p:nvSpPr>
          <p:cNvPr id="19459" name="Text Box 2">
            <a:extLst>
              <a:ext uri="{FF2B5EF4-FFF2-40B4-BE49-F238E27FC236}">
                <a16:creationId xmlns:a16="http://schemas.microsoft.com/office/drawing/2014/main" id="{D6D8029C-0F3F-6B79-894C-2FD370A746DC}"/>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Understand your users and their </a:t>
            </a:r>
            <a:r>
              <a:rPr lang="en-US" altLang="en-US" sz="2400" u="sng">
                <a:solidFill>
                  <a:schemeClr val="tx1"/>
                </a:solidFill>
                <a:latin typeface="+mn-lt"/>
                <a:cs typeface="+mn-cs"/>
              </a:rPr>
              <a:t>tasks</a:t>
            </a:r>
          </a:p>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Involve the user in interface design</a:t>
            </a:r>
          </a:p>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Test the system on actual users</a:t>
            </a:r>
          </a:p>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Practice iterative design</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Create a system that is both</a:t>
            </a:r>
            <a:r>
              <a:rPr lang="en-US" altLang="en-US" sz="2400" i="1">
                <a:solidFill>
                  <a:schemeClr val="tx1"/>
                </a:solidFill>
                <a:latin typeface="+mn-lt"/>
                <a:cs typeface="+mn-cs"/>
              </a:rPr>
              <a:t> </a:t>
            </a:r>
            <a:r>
              <a:rPr lang="en-US" altLang="en-US" sz="2400" i="1" u="sng">
                <a:solidFill>
                  <a:schemeClr val="tx1"/>
                </a:solidFill>
                <a:latin typeface="+mn-lt"/>
                <a:cs typeface="+mn-cs"/>
              </a:rPr>
              <a:t>useable</a:t>
            </a:r>
            <a:r>
              <a:rPr lang="en-US" altLang="en-US" sz="2400" i="1">
                <a:solidFill>
                  <a:schemeClr val="tx1"/>
                </a:solidFill>
                <a:latin typeface="+mn-lt"/>
                <a:cs typeface="+mn-cs"/>
              </a:rPr>
              <a:t> </a:t>
            </a:r>
            <a:r>
              <a:rPr lang="en-US" altLang="en-US" sz="2400">
                <a:solidFill>
                  <a:schemeClr val="tx1"/>
                </a:solidFill>
                <a:latin typeface="+mn-lt"/>
                <a:cs typeface="+mn-cs"/>
              </a:rPr>
              <a:t>and</a:t>
            </a:r>
            <a:r>
              <a:rPr lang="en-US" altLang="en-US" sz="2400" i="1">
                <a:solidFill>
                  <a:schemeClr val="tx1"/>
                </a:solidFill>
                <a:latin typeface="+mn-lt"/>
                <a:cs typeface="+mn-cs"/>
              </a:rPr>
              <a:t> </a:t>
            </a:r>
            <a:r>
              <a:rPr lang="en-US" altLang="en-US" sz="2400" i="1" u="sng">
                <a:solidFill>
                  <a:schemeClr val="tx1"/>
                </a:solidFill>
                <a:latin typeface="+mn-lt"/>
                <a:cs typeface="+mn-cs"/>
              </a:rPr>
              <a:t>useful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29164792-4E3B-67FB-6374-70184B699E7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Causes of Interface Problems</a:t>
            </a:r>
          </a:p>
        </p:txBody>
      </p:sp>
      <p:sp>
        <p:nvSpPr>
          <p:cNvPr id="20483" name="Text Box 2">
            <a:extLst>
              <a:ext uri="{FF2B5EF4-FFF2-40B4-BE49-F238E27FC236}">
                <a16:creationId xmlns:a16="http://schemas.microsoft.com/office/drawing/2014/main" id="{F7408A7A-1974-FB8F-A929-DB1EE234FEDA}"/>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Excessive use of computer jargon and acronyms</a:t>
            </a:r>
          </a:p>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Obscure or counter-intuitive design</a:t>
            </a:r>
          </a:p>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Inability to distinguish between alternative actions (“what do I do next?”)</a:t>
            </a:r>
          </a:p>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Inconsistent problem-solving approaches</a:t>
            </a:r>
          </a:p>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Design inconsistency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9505DE15-8371-8CDB-F232-C74D679F960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HCI Design Guidelines</a:t>
            </a:r>
          </a:p>
        </p:txBody>
      </p:sp>
      <p:sp>
        <p:nvSpPr>
          <p:cNvPr id="21507" name="Text Box 2">
            <a:extLst>
              <a:ext uri="{FF2B5EF4-FFF2-40B4-BE49-F238E27FC236}">
                <a16:creationId xmlns:a16="http://schemas.microsoft.com/office/drawing/2014/main" id="{B2F1F52A-D479-7720-BDFE-5325B771D9D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marL="892175" indent="-357188">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General Interaction:</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Be consistent</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Offer meaningful feedback</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Permit easy reversal of actions</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Reduce the amount of information to memorize</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Appropriate layout</a:t>
            </a:r>
          </a:p>
          <a:p>
            <a:pPr lvl="2"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Context sensitive help</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
            <a:extLst>
              <a:ext uri="{FF2B5EF4-FFF2-40B4-BE49-F238E27FC236}">
                <a16:creationId xmlns:a16="http://schemas.microsoft.com/office/drawing/2014/main" id="{6CC565AC-7ECB-4A6F-7307-DCF44A37913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HCI Design Guidelines</a:t>
            </a:r>
          </a:p>
        </p:txBody>
      </p:sp>
      <p:sp>
        <p:nvSpPr>
          <p:cNvPr id="22530" name="Text Box 1">
            <a:extLst>
              <a:ext uri="{FF2B5EF4-FFF2-40B4-BE49-F238E27FC236}">
                <a16:creationId xmlns:a16="http://schemas.microsoft.com/office/drawing/2014/main" id="{57AF5570-8869-2934-2295-8BFA53B948D6}"/>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1pPr>
            <a:lvl2pPr marL="701675" indent="-522288">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2pPr>
            <a:lvl3pPr>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3pPr>
            <a:lvl4pPr>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4pPr>
            <a:lvl5pPr>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701675" algn="l"/>
                <a:tab pos="1149350" algn="l"/>
                <a:tab pos="1598613" algn="l"/>
                <a:tab pos="2047875" algn="l"/>
                <a:tab pos="2497138" algn="l"/>
                <a:tab pos="2946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Lst>
              <a:defRPr>
                <a:solidFill>
                  <a:schemeClr val="bg1"/>
                </a:solidFill>
                <a:latin typeface="Verdana" panose="020B0604030504040204" pitchFamily="34" charset="0"/>
                <a:cs typeface="Arial" panose="020B0604020202020204" pitchFamily="34" charset="0"/>
              </a:defRPr>
            </a:lvl9pPr>
          </a:lstStyle>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Display information relevant to the current context</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Use minimal information</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Consistent labels, layout, abbreviations, colors, etc.</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Produce meaningful error messages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Use windows to compartmentalize different types of information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22DBFEE5-E6D9-4BEE-2420-4BAD98A6AD7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Dialogue Guidelines</a:t>
            </a:r>
          </a:p>
        </p:txBody>
      </p:sp>
      <p:sp>
        <p:nvSpPr>
          <p:cNvPr id="23555" name="Text Box 2">
            <a:extLst>
              <a:ext uri="{FF2B5EF4-FFF2-40B4-BE49-F238E27FC236}">
                <a16:creationId xmlns:a16="http://schemas.microsoft.com/office/drawing/2014/main" id="{9AF122CF-C3AD-72F1-E85F-F82FA2CBC0F2}"/>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473075" indent="-2698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b="1">
                <a:solidFill>
                  <a:schemeClr val="tx1"/>
                </a:solidFill>
                <a:latin typeface="+mn-lt"/>
                <a:cs typeface="+mn-cs"/>
              </a:rPr>
              <a:t>Tone:</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Use simple, grammatically correct sentences</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Don’t try to be funny or cute</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Don’t be condescending</a:t>
            </a:r>
          </a:p>
          <a:p>
            <a:pPr indent="-228600">
              <a:lnSpc>
                <a:spcPct val="90000"/>
              </a:lnSpc>
              <a:spcBef>
                <a:spcPts val="1150"/>
              </a:spcBef>
              <a:buSzPct val="100000"/>
              <a:buFont typeface="Arial" panose="020B0604020202020204" pitchFamily="34" charset="0"/>
              <a:buChar char="•"/>
            </a:pPr>
            <a:endParaRPr lang="en-US" altLang="en-US" sz="2400">
              <a:solidFill>
                <a:schemeClr val="tx1"/>
              </a:solidFill>
              <a:latin typeface="+mn-lt"/>
              <a:cs typeface="+mn-cs"/>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9F719349-8CB9-C09A-50AC-1B22BEAC7583}"/>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Dialogue Guidelines</a:t>
            </a:r>
          </a:p>
        </p:txBody>
      </p:sp>
      <p:sp>
        <p:nvSpPr>
          <p:cNvPr id="24579" name="Text Box 2">
            <a:extLst>
              <a:ext uri="{FF2B5EF4-FFF2-40B4-BE49-F238E27FC236}">
                <a16:creationId xmlns:a16="http://schemas.microsoft.com/office/drawing/2014/main" id="{E3B0A824-8A07-E204-30C7-7E30447E7020}"/>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473075" indent="-2698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marL="1177925" indent="-1778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600"/>
              </a:spcBef>
              <a:buSzPct val="100000"/>
              <a:buFont typeface="Arial" panose="020B0604020202020204" pitchFamily="34" charset="0"/>
              <a:buChar char="•"/>
            </a:pPr>
            <a:r>
              <a:rPr lang="en-US" altLang="en-US" sz="2400" b="1">
                <a:solidFill>
                  <a:schemeClr val="tx1"/>
                </a:solidFill>
                <a:latin typeface="+mn-lt"/>
                <a:cs typeface="+mn-cs"/>
              </a:rPr>
              <a:t>Terminology:</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Omit needless words</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Don’t use computer jargon</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Avoid most abbreviations</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Use simple terms</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Be consistent in your use of terminology</a:t>
            </a:r>
          </a:p>
          <a:p>
            <a:pPr lvl="1" indent="-228600">
              <a:lnSpc>
                <a:spcPct val="90000"/>
              </a:lnSpc>
              <a:spcBef>
                <a:spcPts val="1150"/>
              </a:spcBef>
              <a:buClr>
                <a:srgbClr val="000000"/>
              </a:buClr>
              <a:buSzPct val="100000"/>
              <a:buFont typeface="Arial" panose="020B0604020202020204" pitchFamily="34" charset="0"/>
              <a:buChar char="•"/>
            </a:pPr>
            <a:r>
              <a:rPr lang="en-US" altLang="en-US" sz="2400">
                <a:solidFill>
                  <a:schemeClr val="tx1"/>
                </a:solidFill>
                <a:latin typeface="+mn-lt"/>
                <a:cs typeface="+mn-cs"/>
              </a:rPr>
              <a:t>Carefully phrase instructions—use appropriate action verbs</a:t>
            </a:r>
          </a:p>
          <a:p>
            <a:pPr lvl="2" indent="-228600">
              <a:lnSpc>
                <a:spcPct val="90000"/>
              </a:lnSpc>
              <a:spcBef>
                <a:spcPts val="1100"/>
              </a:spcBef>
              <a:buClr>
                <a:srgbClr val="000000"/>
              </a:buClr>
              <a:buSzPct val="100000"/>
              <a:buFont typeface="Arial" panose="020B0604020202020204" pitchFamily="34" charset="0"/>
              <a:buChar char="•"/>
            </a:pPr>
            <a:r>
              <a:rPr lang="en-US" altLang="en-US" sz="2400">
                <a:solidFill>
                  <a:schemeClr val="tx1"/>
                </a:solidFill>
                <a:latin typeface="+mn-lt"/>
                <a:cs typeface="+mn-cs"/>
              </a:rPr>
              <a:t>“Type your name”, not “Enter your name”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956A3065-A91E-3B18-07BB-BF9789DA1061}"/>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300" b="1">
                <a:solidFill>
                  <a:schemeClr val="tx2"/>
                </a:solidFill>
                <a:latin typeface="+mj-lt"/>
                <a:ea typeface="+mj-ea"/>
                <a:cs typeface="+mj-cs"/>
              </a:rPr>
              <a:t>Designing for</a:t>
            </a:r>
          </a:p>
          <a:p>
            <a:pPr>
              <a:lnSpc>
                <a:spcPct val="90000"/>
              </a:lnSpc>
              <a:spcBef>
                <a:spcPct val="0"/>
              </a:spcBef>
              <a:spcAft>
                <a:spcPts val="600"/>
              </a:spcAft>
              <a:buSzPct val="100000"/>
            </a:pPr>
            <a:r>
              <a:rPr lang="en-US" altLang="en-US" sz="3300" b="1">
                <a:solidFill>
                  <a:schemeClr val="tx2"/>
                </a:solidFill>
                <a:latin typeface="+mj-lt"/>
                <a:ea typeface="+mj-ea"/>
                <a:cs typeface="+mj-cs"/>
              </a:rPr>
              <a:t>Experts vs. Novices</a:t>
            </a:r>
          </a:p>
        </p:txBody>
      </p:sp>
      <p:sp>
        <p:nvSpPr>
          <p:cNvPr id="25603" name="Text Box 2">
            <a:extLst>
              <a:ext uri="{FF2B5EF4-FFF2-40B4-BE49-F238E27FC236}">
                <a16:creationId xmlns:a16="http://schemas.microsoft.com/office/drawing/2014/main" id="{7E00DA63-6596-2CA2-094A-48373A445E0E}"/>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Expert user</a:t>
            </a:r>
          </a:p>
          <a:p>
            <a:pPr lvl="2"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Include fast track paths for tasks</a:t>
            </a:r>
          </a:p>
          <a:p>
            <a:pPr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Novice user</a:t>
            </a:r>
          </a:p>
          <a:p>
            <a:pPr lvl="2"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Break tasks into small steps / chunks</a:t>
            </a:r>
          </a:p>
          <a:p>
            <a:pPr lvl="2" indent="-228600">
              <a:lnSpc>
                <a:spcPct val="90000"/>
              </a:lnSpc>
              <a:spcBef>
                <a:spcPts val="1300"/>
              </a:spcBef>
              <a:buClr>
                <a:srgbClr val="000000"/>
              </a:buClr>
              <a:buSzPct val="100000"/>
              <a:buFont typeface="Arial" panose="020B0604020202020204" pitchFamily="34" charset="0"/>
              <a:buChar char="•"/>
            </a:pPr>
            <a:r>
              <a:rPr lang="en-US" altLang="en-US" sz="2400">
                <a:solidFill>
                  <a:schemeClr val="tx1"/>
                </a:solidFill>
                <a:latin typeface="+mn-lt"/>
                <a:cs typeface="+mn-cs"/>
              </a:rPr>
              <a:t>Allow for additional assistance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7F2C102B-39C2-C202-C71A-735B4F5C34DE}"/>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User Interface Design Process</a:t>
            </a:r>
          </a:p>
        </p:txBody>
      </p:sp>
      <p:sp>
        <p:nvSpPr>
          <p:cNvPr id="26627" name="Text Box 2">
            <a:extLst>
              <a:ext uri="{FF2B5EF4-FFF2-40B4-BE49-F238E27FC236}">
                <a16:creationId xmlns:a16="http://schemas.microsoft.com/office/drawing/2014/main" id="{FC338551-84F4-9533-7AAD-26D547258013}"/>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58775" indent="-358775">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1pPr>
            <a:lvl2pPr marL="987425" indent="-449263">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2pPr>
            <a:lvl3pPr>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3pPr>
            <a:lvl4pPr>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4pPr>
            <a:lvl5pPr>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58775" algn="l"/>
                <a:tab pos="806450" algn="l"/>
                <a:tab pos="1255713" algn="l"/>
                <a:tab pos="1704975" algn="l"/>
                <a:tab pos="2154238" algn="l"/>
                <a:tab pos="2603500" algn="l"/>
                <a:tab pos="3052763" algn="l"/>
                <a:tab pos="3502025" algn="l"/>
                <a:tab pos="3951288" algn="l"/>
                <a:tab pos="4400550" algn="l"/>
                <a:tab pos="4849813" algn="l"/>
                <a:tab pos="5299075" algn="l"/>
                <a:tab pos="5748338" algn="l"/>
                <a:tab pos="6197600" algn="l"/>
                <a:tab pos="6646863" algn="l"/>
                <a:tab pos="7096125" algn="l"/>
                <a:tab pos="7545388" algn="l"/>
                <a:tab pos="7994650" algn="l"/>
                <a:tab pos="8443913" algn="l"/>
                <a:tab pos="8893175" algn="l"/>
                <a:tab pos="9342438"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buClr>
                <a:srgbClr val="000000"/>
              </a:buClr>
              <a:buSzPct val="100000"/>
              <a:buFont typeface="Arial" panose="020B0604020202020204" pitchFamily="34" charset="0"/>
              <a:buChar char="•"/>
            </a:pPr>
            <a:r>
              <a:rPr lang="en-US" altLang="en-US" sz="2400">
                <a:solidFill>
                  <a:schemeClr val="tx1"/>
                </a:solidFill>
                <a:latin typeface="+mn-lt"/>
                <a:cs typeface="+mn-cs"/>
              </a:rPr>
              <a:t>Plan and document the user interface dialogue:</a:t>
            </a:r>
          </a:p>
          <a:p>
            <a:pPr lvl="1" indent="-228600">
              <a:lnSpc>
                <a:spcPct val="90000"/>
              </a:lnSpc>
              <a:spcBef>
                <a:spcPts val="1200"/>
              </a:spcBef>
              <a:spcAft>
                <a:spcPts val="1200"/>
              </a:spcAft>
              <a:buClr>
                <a:srgbClr val="000000"/>
              </a:buClr>
              <a:buSzPct val="100000"/>
              <a:buFont typeface="Arial" panose="020B0604020202020204" pitchFamily="34" charset="0"/>
              <a:buChar char="•"/>
            </a:pPr>
            <a:r>
              <a:rPr lang="en-US" altLang="en-US" sz="2400">
                <a:solidFill>
                  <a:schemeClr val="tx1"/>
                </a:solidFill>
                <a:latin typeface="+mn-lt"/>
                <a:cs typeface="+mn-cs"/>
              </a:rPr>
              <a:t>Written descriptions following flow of events</a:t>
            </a:r>
          </a:p>
          <a:p>
            <a:pPr lvl="1" indent="-228600">
              <a:lnSpc>
                <a:spcPct val="90000"/>
              </a:lnSpc>
              <a:spcAft>
                <a:spcPts val="1200"/>
              </a:spcAft>
              <a:buClr>
                <a:srgbClr val="000000"/>
              </a:buClr>
              <a:buSzPct val="100000"/>
              <a:buFont typeface="Arial" panose="020B0604020202020204" pitchFamily="34" charset="0"/>
              <a:buChar char="•"/>
            </a:pPr>
            <a:r>
              <a:rPr lang="en-US" altLang="en-US" sz="2400">
                <a:solidFill>
                  <a:schemeClr val="tx1"/>
                </a:solidFill>
                <a:latin typeface="+mn-lt"/>
                <a:cs typeface="+mn-cs"/>
              </a:rPr>
              <a:t>Sketches of screens</a:t>
            </a:r>
          </a:p>
          <a:p>
            <a:pPr lvl="1" indent="-228600">
              <a:lnSpc>
                <a:spcPct val="90000"/>
              </a:lnSpc>
              <a:spcAft>
                <a:spcPts val="1200"/>
              </a:spcAft>
              <a:buClr>
                <a:srgbClr val="000000"/>
              </a:buClr>
              <a:buSzPct val="100000"/>
              <a:buFont typeface="Arial" panose="020B0604020202020204" pitchFamily="34" charset="0"/>
              <a:buChar char="•"/>
            </a:pPr>
            <a:r>
              <a:rPr lang="en-US" altLang="en-US" sz="2400">
                <a:solidFill>
                  <a:schemeClr val="tx1"/>
                </a:solidFill>
                <a:latin typeface="+mn-lt"/>
                <a:cs typeface="+mn-cs"/>
              </a:rPr>
              <a:t>Storyboarding – showing sequence of sketches of display screen during a dialog</a:t>
            </a:r>
          </a:p>
          <a:p>
            <a:pPr lvl="1" indent="-228600">
              <a:lnSpc>
                <a:spcPct val="90000"/>
              </a:lnSpc>
              <a:spcAft>
                <a:spcPts val="1200"/>
              </a:spcAft>
              <a:buClr>
                <a:srgbClr val="000000"/>
              </a:buClr>
              <a:buSzPct val="100000"/>
              <a:buFont typeface="Arial" panose="020B0604020202020204" pitchFamily="34" charset="0"/>
              <a:buChar char="•"/>
            </a:pPr>
            <a:r>
              <a:rPr lang="en-US" altLang="en-US" sz="2400">
                <a:solidFill>
                  <a:schemeClr val="tx1"/>
                </a:solidFill>
                <a:latin typeface="+mn-lt"/>
                <a:cs typeface="+mn-cs"/>
              </a:rPr>
              <a:t>State diagrams</a:t>
            </a:r>
          </a:p>
          <a:p>
            <a:pPr lvl="1" indent="-228600">
              <a:lnSpc>
                <a:spcPct val="90000"/>
              </a:lnSpc>
              <a:spcAft>
                <a:spcPts val="1200"/>
              </a:spcAft>
              <a:buClr>
                <a:srgbClr val="000000"/>
              </a:buClr>
              <a:buSzPct val="100000"/>
              <a:buFont typeface="Arial" panose="020B0604020202020204" pitchFamily="34" charset="0"/>
              <a:buChar char="•"/>
            </a:pPr>
            <a:r>
              <a:rPr lang="en-US" altLang="en-US" sz="2400">
                <a:solidFill>
                  <a:schemeClr val="tx1"/>
                </a:solidFill>
                <a:latin typeface="+mn-lt"/>
                <a:cs typeface="+mn-cs"/>
              </a:rPr>
              <a:t>Use case narratives</a:t>
            </a:r>
          </a:p>
          <a:p>
            <a:pPr lvl="1" indent="-228600">
              <a:lnSpc>
                <a:spcPct val="90000"/>
              </a:lnSpc>
              <a:spcAft>
                <a:spcPts val="1200"/>
              </a:spcAft>
              <a:buClr>
                <a:srgbClr val="000000"/>
              </a:buClr>
              <a:buSzPct val="100000"/>
              <a:buFont typeface="Arial" panose="020B0604020202020204" pitchFamily="34" charset="0"/>
              <a:buChar char="•"/>
            </a:pPr>
            <a:r>
              <a:rPr lang="en-US" altLang="en-US" sz="2400">
                <a:solidFill>
                  <a:schemeClr val="tx1"/>
                </a:solidFill>
                <a:latin typeface="+mn-lt"/>
                <a:cs typeface="+mn-cs"/>
              </a:rPr>
              <a:t>UML diagrams –  including activity and system sequence diagrams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87B76A0-BFF4-ECBF-DED3-83E2616D52EE}"/>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User Interface Design Process</a:t>
            </a:r>
          </a:p>
        </p:txBody>
      </p:sp>
      <p:sp>
        <p:nvSpPr>
          <p:cNvPr id="27651" name="Text Box 2">
            <a:extLst>
              <a:ext uri="{FF2B5EF4-FFF2-40B4-BE49-F238E27FC236}">
                <a16:creationId xmlns:a16="http://schemas.microsoft.com/office/drawing/2014/main" id="{F8EECE64-EC35-F7D4-22F6-EF82A68C1927}"/>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457200" indent="-45720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1pPr>
            <a:lvl2pPr marL="987425" indent="-449263">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2pPr>
            <a:lvl3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3pPr>
            <a:lvl4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4pPr>
            <a:lvl5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700"/>
              </a:spcBef>
              <a:buClr>
                <a:srgbClr val="000000"/>
              </a:buClr>
              <a:buSzPct val="100000"/>
              <a:buFont typeface="Arial" panose="020B0604020202020204" pitchFamily="34" charset="0"/>
              <a:buChar char="•"/>
            </a:pPr>
            <a:r>
              <a:rPr lang="en-US" altLang="en-US" sz="2400">
                <a:solidFill>
                  <a:schemeClr val="tx1"/>
                </a:solidFill>
                <a:latin typeface="+mn-lt"/>
                <a:cs typeface="+mn-cs"/>
              </a:rPr>
              <a:t>Prototype the dialogue and user interface</a:t>
            </a:r>
          </a:p>
          <a:p>
            <a:pPr indent="-228600">
              <a:lnSpc>
                <a:spcPct val="90000"/>
              </a:lnSpc>
              <a:spcBef>
                <a:spcPts val="700"/>
              </a:spcBef>
              <a:buClr>
                <a:srgbClr val="000000"/>
              </a:buClr>
              <a:buSzPct val="100000"/>
              <a:buFont typeface="Arial" panose="020B0604020202020204" pitchFamily="34" charset="0"/>
              <a:buChar char="•"/>
            </a:pPr>
            <a:r>
              <a:rPr lang="en-US" altLang="en-US" sz="2400">
                <a:solidFill>
                  <a:schemeClr val="tx1"/>
                </a:solidFill>
                <a:latin typeface="+mn-lt"/>
                <a:cs typeface="+mn-cs"/>
              </a:rPr>
              <a:t>Obtain user feedback</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Early and often</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Usability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4B1F735F-7057-AA0C-20FC-7AE620FDC17B}"/>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Output Design Guidelines</a:t>
            </a:r>
          </a:p>
        </p:txBody>
      </p:sp>
      <p:sp>
        <p:nvSpPr>
          <p:cNvPr id="28675" name="Text Box 2">
            <a:extLst>
              <a:ext uri="{FF2B5EF4-FFF2-40B4-BE49-F238E27FC236}">
                <a16:creationId xmlns:a16="http://schemas.microsoft.com/office/drawing/2014/main" id="{08F8AE81-EBBE-3BBE-90D0-F240707A64F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187325" indent="-187325">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1pPr>
            <a:lvl2pPr marL="763588" indent="-269875">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2pPr>
            <a:lvl3pPr>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3pPr>
            <a:lvl4pPr>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4pPr>
            <a:lvl5pPr>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300"/>
              </a:spcBef>
              <a:buClr>
                <a:srgbClr val="000000"/>
              </a:buClr>
              <a:buSzPct val="100000"/>
              <a:buFont typeface="Arial" panose="020B0604020202020204" pitchFamily="34" charset="0"/>
              <a:buChar char="•"/>
            </a:pPr>
            <a:r>
              <a:rPr lang="en-US" altLang="en-US" sz="2400">
                <a:solidFill>
                  <a:schemeClr val="tx1"/>
                </a:solidFill>
                <a:latin typeface="+mn-lt"/>
                <a:cs typeface="+mn-cs"/>
              </a:rPr>
              <a:t> Outputs should be simple to read and</a:t>
            </a:r>
          </a:p>
          <a:p>
            <a:pPr indent="-228600">
              <a:lnSpc>
                <a:spcPct val="90000"/>
              </a:lnSpc>
              <a:spcBef>
                <a:spcPts val="300"/>
              </a:spcBef>
              <a:spcAft>
                <a:spcPts val="1200"/>
              </a:spcAft>
              <a:buSzPct val="100000"/>
              <a:buFont typeface="Arial" panose="020B0604020202020204" pitchFamily="34" charset="0"/>
              <a:buChar char="•"/>
            </a:pPr>
            <a:r>
              <a:rPr lang="en-US" altLang="en-US" sz="2400">
                <a:solidFill>
                  <a:schemeClr val="tx1"/>
                </a:solidFill>
                <a:latin typeface="+mn-lt"/>
                <a:cs typeface="+mn-cs"/>
              </a:rPr>
              <a:t>	 interpret:</a:t>
            </a:r>
          </a:p>
          <a:p>
            <a:pPr lvl="1" indent="-228600">
              <a:lnSpc>
                <a:spcPct val="90000"/>
              </a:lnSpc>
              <a:spcBef>
                <a:spcPts val="300"/>
              </a:spcBef>
              <a:buClr>
                <a:srgbClr val="000000"/>
              </a:buClr>
              <a:buSzPct val="100000"/>
              <a:buFont typeface="Arial" panose="020B0604020202020204" pitchFamily="34" charset="0"/>
              <a:buChar char="•"/>
            </a:pPr>
            <a:r>
              <a:rPr lang="en-US" altLang="en-US" sz="2400">
                <a:solidFill>
                  <a:schemeClr val="tx1"/>
                </a:solidFill>
                <a:latin typeface="+mn-lt"/>
                <a:cs typeface="+mn-cs"/>
              </a:rPr>
              <a:t>Every output must have a title</a:t>
            </a:r>
          </a:p>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Every output should be time and date stamped</a:t>
            </a:r>
          </a:p>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Reports and screens should include headings</a:t>
            </a:r>
          </a:p>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Fields and columns should be clearly labeled</a:t>
            </a:r>
          </a:p>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Reports should include legends for all abbreviations</a:t>
            </a:r>
          </a:p>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Use information hiding to expand and contract information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AB3CA5F-A5FB-5C92-4F14-30362A64AEFD}"/>
              </a:ext>
            </a:extLst>
          </p:cNvPr>
          <p:cNvSpPr txBox="1">
            <a:spLocks noChangeArrowheads="1"/>
          </p:cNvSpPr>
          <p:nvPr/>
        </p:nvSpPr>
        <p:spPr bwMode="auto">
          <a:xfrm>
            <a:off x="803139" y="532004"/>
            <a:ext cx="644048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eaLnBrk="1" hangingPunct="1">
              <a:buSzPct val="100000"/>
            </a:pPr>
            <a:endParaRPr lang="en-US" altLang="en-US" sz="3200" dirty="0">
              <a:solidFill>
                <a:srgbClr val="000000"/>
              </a:solidFill>
            </a:endParaRPr>
          </a:p>
        </p:txBody>
      </p:sp>
      <p:sp>
        <p:nvSpPr>
          <p:cNvPr id="7170" name="Text Box 2">
            <a:extLst>
              <a:ext uri="{FF2B5EF4-FFF2-40B4-BE49-F238E27FC236}">
                <a16:creationId xmlns:a16="http://schemas.microsoft.com/office/drawing/2014/main" id="{B970C00D-712B-F52A-3622-1883B5FD4F9C}"/>
              </a:ext>
            </a:extLst>
          </p:cNvPr>
          <p:cNvSpPr txBox="1">
            <a:spLocks noChangeArrowheads="1"/>
          </p:cNvSpPr>
          <p:nvPr/>
        </p:nvSpPr>
        <p:spPr bwMode="auto">
          <a:xfrm>
            <a:off x="508000" y="1676400"/>
            <a:ext cx="98552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76200" indent="7938">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1pPr>
            <a:lvl2pPr>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2pPr>
            <a:lvl3pPr>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3pPr>
            <a:lvl4pPr>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4pPr>
            <a:lvl5pPr>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76200" algn="l"/>
                <a:tab pos="523875" algn="l"/>
                <a:tab pos="973138" algn="l"/>
                <a:tab pos="1422400" algn="l"/>
                <a:tab pos="1871663" algn="l"/>
                <a:tab pos="2320925" algn="l"/>
                <a:tab pos="2770188" algn="l"/>
                <a:tab pos="3219450" algn="l"/>
                <a:tab pos="3668713" algn="l"/>
                <a:tab pos="4117975" algn="l"/>
                <a:tab pos="4567238" algn="l"/>
                <a:tab pos="5016500" algn="l"/>
                <a:tab pos="5465763" algn="l"/>
                <a:tab pos="5915025" algn="l"/>
                <a:tab pos="6364288" algn="l"/>
                <a:tab pos="6813550" algn="l"/>
                <a:tab pos="7262813" algn="l"/>
                <a:tab pos="7712075" algn="l"/>
                <a:tab pos="8161338" algn="l"/>
                <a:tab pos="8610600" algn="l"/>
                <a:tab pos="9059863" algn="l"/>
              </a:tabLst>
              <a:defRPr>
                <a:solidFill>
                  <a:schemeClr val="bg1"/>
                </a:solidFill>
                <a:latin typeface="Verdana" panose="020B0604030504040204" pitchFamily="34" charset="0"/>
                <a:cs typeface="Arial" panose="020B0604020202020204" pitchFamily="34" charset="0"/>
              </a:defRPr>
            </a:lvl9pPr>
          </a:lstStyle>
          <a:p>
            <a:pPr>
              <a:spcBef>
                <a:spcPts val="1200"/>
              </a:spcBef>
              <a:buSzPct val="100000"/>
            </a:pPr>
            <a:r>
              <a:rPr lang="en-US" altLang="en-US" sz="2800" dirty="0">
                <a:solidFill>
                  <a:srgbClr val="000000"/>
                </a:solidFill>
              </a:rPr>
              <a:t>What is a Design Document?</a:t>
            </a:r>
          </a:p>
          <a:p>
            <a:pPr>
              <a:spcBef>
                <a:spcPts val="1200"/>
              </a:spcBef>
              <a:buClr>
                <a:srgbClr val="000000"/>
              </a:buClr>
              <a:buSzPct val="100000"/>
              <a:buFont typeface="Verdana" panose="020B0604030504040204" pitchFamily="34" charset="0"/>
              <a:buChar char="•"/>
            </a:pPr>
            <a:r>
              <a:rPr lang="en-US" altLang="en-US" sz="2400" dirty="0">
                <a:solidFill>
                  <a:srgbClr val="000000"/>
                </a:solidFill>
              </a:rPr>
              <a:t> 	The design document is your blueprint for building the information system (IS) or consultancy and  should provide a clear picture of the processes involved</a:t>
            </a:r>
          </a:p>
          <a:p>
            <a:pPr lvl="2">
              <a:spcBef>
                <a:spcPts val="1200"/>
              </a:spcBef>
              <a:buClr>
                <a:srgbClr val="000000"/>
              </a:buClr>
              <a:buSzPct val="100000"/>
              <a:buFont typeface="Verdana" panose="020B0604030504040204" pitchFamily="34" charset="0"/>
              <a:buChar char="•"/>
            </a:pPr>
            <a:r>
              <a:rPr lang="en-US" altLang="en-US" sz="2400" dirty="0">
                <a:solidFill>
                  <a:srgbClr val="000000"/>
                </a:solidFill>
              </a:rPr>
              <a:t>It acts as a reference for the system</a:t>
            </a:r>
          </a:p>
          <a:p>
            <a:pPr lvl="2">
              <a:spcBef>
                <a:spcPts val="1200"/>
              </a:spcBef>
              <a:buClr>
                <a:srgbClr val="000000"/>
              </a:buClr>
              <a:buSzPct val="100000"/>
              <a:buFont typeface="Verdana" panose="020B0604030504040204" pitchFamily="34" charset="0"/>
              <a:buChar char="•"/>
            </a:pPr>
            <a:r>
              <a:rPr lang="en-US" altLang="en-US" sz="2400" dirty="0">
                <a:solidFill>
                  <a:srgbClr val="000000"/>
                </a:solidFill>
              </a:rPr>
              <a:t>It aids in the distribution of development among developers and other teams</a:t>
            </a:r>
          </a:p>
          <a:p>
            <a:pPr>
              <a:spcBef>
                <a:spcPts val="1200"/>
              </a:spcBef>
              <a:buClr>
                <a:srgbClr val="000000"/>
              </a:buClr>
              <a:buSzPct val="100000"/>
              <a:buFont typeface="Verdana" panose="020B0604030504040204" pitchFamily="34" charset="0"/>
              <a:buChar char="•"/>
            </a:pPr>
            <a:r>
              <a:rPr lang="en-US" altLang="en-US" sz="2400" dirty="0">
                <a:solidFill>
                  <a:srgbClr val="000000"/>
                </a:solidFill>
              </a:rPr>
              <a:t> 	If the system is destroyed, it should be able to be rebuilt using this document</a:t>
            </a:r>
          </a:p>
          <a:p>
            <a:pPr>
              <a:spcBef>
                <a:spcPts val="1800"/>
              </a:spcBef>
              <a:buSzPct val="100000"/>
            </a:pPr>
            <a:r>
              <a:rPr lang="en-US" altLang="en-US" sz="2800" dirty="0">
                <a:solidFill>
                  <a:srgbClr val="000000"/>
                </a:solidFill>
              </a:rPr>
              <a:t>Design is not coding, design is design!</a:t>
            </a:r>
          </a:p>
        </p:txBody>
      </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7170">
                                            <p:txEl>
                                              <p:pRg st="2" end="2"/>
                                            </p:txEl>
                                          </p:spTgt>
                                        </p:tgtEl>
                                        <p:attrNameLst>
                                          <p:attrName>style.visibility</p:attrName>
                                        </p:attrNameLst>
                                      </p:cBhvr>
                                      <p:to>
                                        <p:strVal val="visible"/>
                                      </p:to>
                                    </p:set>
                                    <p:anim calcmode="lin" valueType="num">
                                      <p:cBhvr additive="repl">
                                        <p:cTn id="7" dur="2000" fill="hold"/>
                                        <p:tgtEl>
                                          <p:spTgt spid="7170">
                                            <p:txEl>
                                              <p:pRg st="2" end="2"/>
                                            </p:txEl>
                                          </p:spTgt>
                                        </p:tgtEl>
                                        <p:attrNameLst>
                                          <p:attrName>ppt_w</p:attrName>
                                        </p:attrNameLst>
                                      </p:cBhvr>
                                      <p:tavLst>
                                        <p:tav>
                                          <p:val>
                                            <p:strVal val="0"/>
                                          </p:val>
                                        </p:tav>
                                        <p:tav>
                                          <p:val>
                                            <p:strVal val="#ppt_w"/>
                                          </p:val>
                                        </p:tav>
                                      </p:tavLst>
                                    </p:anim>
                                    <p:anim calcmode="lin" valueType="num">
                                      <p:cBhvr additive="repl">
                                        <p:cTn id="8" dur="2000" fill="hold"/>
                                        <p:tgtEl>
                                          <p:spTgt spid="7170">
                                            <p:txEl>
                                              <p:pRg st="2" end="2"/>
                                            </p:txEl>
                                          </p:spTgt>
                                        </p:tgtEl>
                                        <p:attrNameLst>
                                          <p:attrName>ppt_h</p:attrName>
                                        </p:attrNameLst>
                                      </p:cBhvr>
                                      <p:tavLst>
                                        <p:tav>
                                          <p:val>
                                            <p:strVal val="0"/>
                                          </p:val>
                                        </p:tav>
                                        <p:tav>
                                          <p:val>
                                            <p:strVal val="#ppt_h"/>
                                          </p:val>
                                        </p:tav>
                                      </p:tavLst>
                                    </p:anim>
                                  </p:childTnLst>
                                </p:cTn>
                              </p:par>
                              <p:par>
                                <p:cTn id="9" presetID="23" presetClass="entr" presetSubtype="16" fill="hold" nodeType="withEffect">
                                  <p:stCondLst>
                                    <p:cond delay="0"/>
                                  </p:stCondLst>
                                  <p:childTnLst>
                                    <p:set>
                                      <p:cBhvr additive="repl">
                                        <p:cTn id="10" dur="1" fill="hold">
                                          <p:stCondLst>
                                            <p:cond delay="0"/>
                                          </p:stCondLst>
                                        </p:cTn>
                                        <p:tgtEl>
                                          <p:spTgt spid="7170">
                                            <p:txEl>
                                              <p:pRg st="2" end="2"/>
                                            </p:txEl>
                                          </p:spTgt>
                                        </p:tgtEl>
                                        <p:attrNameLst>
                                          <p:attrName>style.visibility</p:attrName>
                                        </p:attrNameLst>
                                      </p:cBhvr>
                                      <p:to>
                                        <p:strVal val="visible"/>
                                      </p:to>
                                    </p:set>
                                    <p:anim calcmode="lin" valueType="num">
                                      <p:cBhvr additive="repl">
                                        <p:cTn id="11" dur="2000" fill="hold"/>
                                        <p:tgtEl>
                                          <p:spTgt spid="7170">
                                            <p:txEl>
                                              <p:pRg st="2" end="2"/>
                                            </p:txEl>
                                          </p:spTgt>
                                        </p:tgtEl>
                                        <p:attrNameLst>
                                          <p:attrName>ppt_w</p:attrName>
                                        </p:attrNameLst>
                                      </p:cBhvr>
                                      <p:tavLst>
                                        <p:tav>
                                          <p:val>
                                            <p:strVal val="0"/>
                                          </p:val>
                                        </p:tav>
                                        <p:tav>
                                          <p:val>
                                            <p:strVal val="#ppt_w"/>
                                          </p:val>
                                        </p:tav>
                                      </p:tavLst>
                                    </p:anim>
                                    <p:anim calcmode="lin" valueType="num">
                                      <p:cBhvr additive="repl">
                                        <p:cTn id="12" dur="2000" fill="hold"/>
                                        <p:tgtEl>
                                          <p:spTgt spid="7170">
                                            <p:txEl>
                                              <p:pRg st="2" end="2"/>
                                            </p:txEl>
                                          </p:spTgt>
                                        </p:tgtEl>
                                        <p:attrNameLst>
                                          <p:attrName>ppt_h</p:attrName>
                                        </p:attrNameLst>
                                      </p:cBhvr>
                                      <p:tavLst>
                                        <p:tav>
                                          <p:val>
                                            <p:strVal val="0"/>
                                          </p:val>
                                        </p:tav>
                                        <p:tav>
                                          <p:val>
                                            <p:strVal val="#ppt_h"/>
                                          </p:val>
                                        </p:tav>
                                      </p:tavLst>
                                    </p:anim>
                                  </p:childTnLst>
                                </p:cTn>
                              </p:par>
                              <p:par>
                                <p:cTn id="13" presetID="23" presetClass="entr" presetSubtype="16" fill="hold" nodeType="withEffect">
                                  <p:stCondLst>
                                    <p:cond delay="0"/>
                                  </p:stCondLst>
                                  <p:childTnLst>
                                    <p:set>
                                      <p:cBhvr additive="repl">
                                        <p:cTn id="14" dur="1" fill="hold">
                                          <p:stCondLst>
                                            <p:cond delay="0"/>
                                          </p:stCondLst>
                                        </p:cTn>
                                        <p:tgtEl>
                                          <p:spTgt spid="7170">
                                            <p:txEl>
                                              <p:pRg st="3" end="3"/>
                                            </p:txEl>
                                          </p:spTgt>
                                        </p:tgtEl>
                                        <p:attrNameLst>
                                          <p:attrName>style.visibility</p:attrName>
                                        </p:attrNameLst>
                                      </p:cBhvr>
                                      <p:to>
                                        <p:strVal val="visible"/>
                                      </p:to>
                                    </p:set>
                                    <p:anim calcmode="lin" valueType="num">
                                      <p:cBhvr additive="repl">
                                        <p:cTn id="15" dur="2000" fill="hold"/>
                                        <p:tgtEl>
                                          <p:spTgt spid="7170">
                                            <p:txEl>
                                              <p:pRg st="3" end="3"/>
                                            </p:txEl>
                                          </p:spTgt>
                                        </p:tgtEl>
                                        <p:attrNameLst>
                                          <p:attrName>ppt_w</p:attrName>
                                        </p:attrNameLst>
                                      </p:cBhvr>
                                      <p:tavLst>
                                        <p:tav>
                                          <p:val>
                                            <p:strVal val="0"/>
                                          </p:val>
                                        </p:tav>
                                        <p:tav>
                                          <p:val>
                                            <p:strVal val="#ppt_w"/>
                                          </p:val>
                                        </p:tav>
                                      </p:tavLst>
                                    </p:anim>
                                    <p:anim calcmode="lin" valueType="num">
                                      <p:cBhvr additive="repl">
                                        <p:cTn id="16" dur="2000" fill="hold"/>
                                        <p:tgtEl>
                                          <p:spTgt spid="7170">
                                            <p:txEl>
                                              <p:pRg st="3" end="3"/>
                                            </p:txEl>
                                          </p:spTgt>
                                        </p:tgtEl>
                                        <p:attrNameLst>
                                          <p:attrName>ppt_h</p:attrName>
                                        </p:attrNameLst>
                                      </p:cBhvr>
                                      <p:tavLst>
                                        <p:tav>
                                          <p:val>
                                            <p:strVal val="0"/>
                                          </p:val>
                                        </p:tav>
                                        <p:tav>
                                          <p:val>
                                            <p:strVal val="#ppt_h"/>
                                          </p:val>
                                        </p:tav>
                                      </p:tavLst>
                                    </p:anim>
                                  </p:childTnLst>
                                </p:cTn>
                              </p:par>
                              <p:par>
                                <p:cTn id="17" presetID="23" presetClass="entr" presetSubtype="16" fill="hold" nodeType="withEffect">
                                  <p:stCondLst>
                                    <p:cond delay="0"/>
                                  </p:stCondLst>
                                  <p:childTnLst>
                                    <p:set>
                                      <p:cBhvr additive="repl">
                                        <p:cTn id="18" dur="1" fill="hold">
                                          <p:stCondLst>
                                            <p:cond delay="0"/>
                                          </p:stCondLst>
                                        </p:cTn>
                                        <p:tgtEl>
                                          <p:spTgt spid="7170">
                                            <p:txEl>
                                              <p:pRg st="4" end="4"/>
                                            </p:txEl>
                                          </p:spTgt>
                                        </p:tgtEl>
                                        <p:attrNameLst>
                                          <p:attrName>style.visibility</p:attrName>
                                        </p:attrNameLst>
                                      </p:cBhvr>
                                      <p:to>
                                        <p:strVal val="visible"/>
                                      </p:to>
                                    </p:set>
                                    <p:anim calcmode="lin" valueType="num">
                                      <p:cBhvr additive="repl">
                                        <p:cTn id="19" dur="2000" fill="hold"/>
                                        <p:tgtEl>
                                          <p:spTgt spid="7170">
                                            <p:txEl>
                                              <p:pRg st="4" end="4"/>
                                            </p:txEl>
                                          </p:spTgt>
                                        </p:tgtEl>
                                        <p:attrNameLst>
                                          <p:attrName>ppt_w</p:attrName>
                                        </p:attrNameLst>
                                      </p:cBhvr>
                                      <p:tavLst>
                                        <p:tav>
                                          <p:val>
                                            <p:strVal val="0"/>
                                          </p:val>
                                        </p:tav>
                                        <p:tav>
                                          <p:val>
                                            <p:strVal val="#ppt_w"/>
                                          </p:val>
                                        </p:tav>
                                      </p:tavLst>
                                    </p:anim>
                                    <p:anim calcmode="lin" valueType="num">
                                      <p:cBhvr additive="repl">
                                        <p:cTn id="20" dur="2000" fill="hold"/>
                                        <p:tgtEl>
                                          <p:spTgt spid="7170">
                                            <p:txEl>
                                              <p:pRg st="4" end="4"/>
                                            </p:txEl>
                                          </p:spTgt>
                                        </p:tgtEl>
                                        <p:attrNameLst>
                                          <p:attrName>ppt_h</p:attrName>
                                        </p:attrNameLst>
                                      </p:cBhvr>
                                      <p:tavLst>
                                        <p:tav>
                                          <p:val>
                                            <p:strVal val="0"/>
                                          </p:val>
                                        </p:tav>
                                        <p:tav>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additive="repl">
                                        <p:cTn id="24" dur="1" fill="hold">
                                          <p:stCondLst>
                                            <p:cond delay="0"/>
                                          </p:stCondLst>
                                        </p:cTn>
                                        <p:tgtEl>
                                          <p:spTgt spid="7170">
                                            <p:txEl>
                                              <p:pRg st="5" end="5"/>
                                            </p:txEl>
                                          </p:spTgt>
                                        </p:tgtEl>
                                        <p:attrNameLst>
                                          <p:attrName>style.visibility</p:attrName>
                                        </p:attrNameLst>
                                      </p:cBhvr>
                                      <p:to>
                                        <p:strVal val="visible"/>
                                      </p:to>
                                    </p:set>
                                    <p:anim calcmode="lin" valueType="num">
                                      <p:cBhvr additive="repl">
                                        <p:cTn id="25" dur="2000" fill="hold"/>
                                        <p:tgtEl>
                                          <p:spTgt spid="7170">
                                            <p:txEl>
                                              <p:pRg st="5" end="5"/>
                                            </p:txEl>
                                          </p:spTgt>
                                        </p:tgtEl>
                                        <p:attrNameLst>
                                          <p:attrName>ppt_w</p:attrName>
                                        </p:attrNameLst>
                                      </p:cBhvr>
                                      <p:tavLst>
                                        <p:tav>
                                          <p:val>
                                            <p:strVal val="0"/>
                                          </p:val>
                                        </p:tav>
                                        <p:tav>
                                          <p:val>
                                            <p:strVal val="#ppt_w"/>
                                          </p:val>
                                        </p:tav>
                                      </p:tavLst>
                                    </p:anim>
                                    <p:anim calcmode="lin" valueType="num">
                                      <p:cBhvr additive="repl">
                                        <p:cTn id="26" dur="2000" fill="hold"/>
                                        <p:tgtEl>
                                          <p:spTgt spid="7170">
                                            <p:txEl>
                                              <p:pRg st="5" end="5"/>
                                            </p:txEl>
                                          </p:spTgt>
                                        </p:tgtEl>
                                        <p:attrNameLst>
                                          <p:attrName>ppt_h</p:attrName>
                                        </p:attrNameLst>
                                      </p:cBhvr>
                                      <p:tavLst>
                                        <p:tav>
                                          <p:val>
                                            <p:str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689E70D4-875C-71DE-B92D-6B3B756F3F3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Output Design Guidelines</a:t>
            </a:r>
          </a:p>
        </p:txBody>
      </p:sp>
      <p:sp>
        <p:nvSpPr>
          <p:cNvPr id="29699" name="Text Box 2">
            <a:extLst>
              <a:ext uri="{FF2B5EF4-FFF2-40B4-BE49-F238E27FC236}">
                <a16:creationId xmlns:a16="http://schemas.microsoft.com/office/drawing/2014/main" id="{F8A96EFA-2BB6-BB33-6754-CF7AABBE0EF5}"/>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1pPr>
            <a:lvl2pPr marL="741363" indent="-284163">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2pPr>
            <a:lvl3pPr>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3pPr>
            <a:lvl4pPr>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4pPr>
            <a:lvl5pPr>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9pPr>
          </a:lstStyle>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Information should be balanced across the page or screen</a:t>
            </a:r>
          </a:p>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Provide for easy navigation within information</a:t>
            </a:r>
          </a:p>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Avoid computer jargon</a:t>
            </a:r>
          </a:p>
          <a:p>
            <a:pPr lvl="1" indent="-228600">
              <a:lnSpc>
                <a:spcPct val="90000"/>
              </a:lnSpc>
              <a:spcBef>
                <a:spcPts val="30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Outputs must be acceptable to the system users who will receive them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3">
            <a:extLst>
              <a:ext uri="{FF2B5EF4-FFF2-40B4-BE49-F238E27FC236}">
                <a16:creationId xmlns:a16="http://schemas.microsoft.com/office/drawing/2014/main" id="{47EFD386-8170-2A66-0B83-BDC85AF6976E}"/>
              </a:ext>
            </a:extLst>
          </p:cNvPr>
          <p:cNvSpPr txBox="1">
            <a:spLocks noChangeArrowheads="1"/>
          </p:cNvSpPr>
          <p:nvPr/>
        </p:nvSpPr>
        <p:spPr bwMode="auto">
          <a:xfrm>
            <a:off x="304800" y="296863"/>
            <a:ext cx="10107828" cy="13684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Input Design Considerations</a:t>
            </a:r>
          </a:p>
        </p:txBody>
      </p:sp>
      <p:sp>
        <p:nvSpPr>
          <p:cNvPr id="30725" name="Text Box 4">
            <a:extLst>
              <a:ext uri="{FF2B5EF4-FFF2-40B4-BE49-F238E27FC236}">
                <a16:creationId xmlns:a16="http://schemas.microsoft.com/office/drawing/2014/main" id="{55E942E1-5B15-6FAD-8F9F-9BF379BB7B2A}"/>
              </a:ext>
            </a:extLst>
          </p:cNvPr>
          <p:cNvSpPr txBox="1">
            <a:spLocks noChangeArrowheads="1"/>
          </p:cNvSpPr>
          <p:nvPr/>
        </p:nvSpPr>
        <p:spPr bwMode="auto">
          <a:xfrm>
            <a:off x="278714" y="2471210"/>
            <a:ext cx="10792178" cy="36607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81000" indent="-377825">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1pPr>
            <a:lvl2pPr marL="854075" indent="-268288">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2pPr>
            <a:lvl3pPr>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3pPr>
            <a:lvl4pPr>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4pPr>
            <a:lvl5pPr>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000" dirty="0">
                <a:solidFill>
                  <a:schemeClr val="tx1"/>
                </a:solidFill>
                <a:latin typeface="+mn-lt"/>
                <a:cs typeface="+mn-cs"/>
              </a:rPr>
              <a:t>Designing data input needs to consider:  </a:t>
            </a:r>
          </a:p>
          <a:p>
            <a:pPr indent="-228600">
              <a:lnSpc>
                <a:spcPct val="90000"/>
              </a:lnSpc>
              <a:spcBef>
                <a:spcPts val="1200"/>
              </a:spcBef>
              <a:buClr>
                <a:srgbClr val="000000"/>
              </a:buClr>
              <a:buSzPct val="100000"/>
              <a:buFont typeface="Arial" panose="020B0604020202020204" pitchFamily="34" charset="0"/>
              <a:buChar char="•"/>
            </a:pPr>
            <a:r>
              <a:rPr lang="en-US" altLang="en-US" sz="2000" b="1" dirty="0">
                <a:solidFill>
                  <a:schemeClr val="tx1"/>
                </a:solidFill>
                <a:latin typeface="+mn-lt"/>
                <a:cs typeface="+mn-cs"/>
              </a:rPr>
              <a:t>Data capture</a:t>
            </a:r>
            <a:r>
              <a:rPr lang="en-US" altLang="en-US" sz="2000" dirty="0">
                <a:solidFill>
                  <a:schemeClr val="tx1"/>
                </a:solidFill>
                <a:latin typeface="+mn-lt"/>
                <a:cs typeface="+mn-cs"/>
              </a:rPr>
              <a:t>  - the identification and acquisition of new data (at its source)</a:t>
            </a:r>
          </a:p>
          <a:p>
            <a:pPr lvl="1" indent="-228600">
              <a:lnSpc>
                <a:spcPct val="90000"/>
              </a:lnSpc>
              <a:spcBef>
                <a:spcPts val="1200"/>
              </a:spcBef>
              <a:buClr>
                <a:srgbClr val="000000"/>
              </a:buClr>
              <a:buSzPct val="100000"/>
              <a:buFont typeface="Arial" panose="020B0604020202020204" pitchFamily="34" charset="0"/>
              <a:buChar char="•"/>
            </a:pPr>
            <a:r>
              <a:rPr lang="en-US" altLang="en-US" sz="2000" b="1" dirty="0">
                <a:solidFill>
                  <a:schemeClr val="tx1"/>
                </a:solidFill>
                <a:latin typeface="+mn-lt"/>
                <a:cs typeface="+mn-cs"/>
              </a:rPr>
              <a:t>Source document</a:t>
            </a:r>
            <a:r>
              <a:rPr lang="en-US" altLang="en-US" sz="2000" dirty="0">
                <a:solidFill>
                  <a:schemeClr val="tx1"/>
                </a:solidFill>
                <a:latin typeface="+mn-lt"/>
                <a:cs typeface="+mn-cs"/>
              </a:rPr>
              <a:t> is a paper-based form used to record data that will eventually be entered into the system</a:t>
            </a:r>
          </a:p>
          <a:p>
            <a:pPr indent="-228600">
              <a:lnSpc>
                <a:spcPct val="90000"/>
              </a:lnSpc>
              <a:spcBef>
                <a:spcPts val="1200"/>
              </a:spcBef>
              <a:buClr>
                <a:srgbClr val="000000"/>
              </a:buClr>
              <a:buSzPct val="100000"/>
              <a:buFont typeface="Arial" panose="020B0604020202020204" pitchFamily="34" charset="0"/>
              <a:buChar char="•"/>
            </a:pPr>
            <a:r>
              <a:rPr lang="en-US" altLang="en-US" sz="2000" b="1" dirty="0">
                <a:solidFill>
                  <a:schemeClr val="tx1"/>
                </a:solidFill>
                <a:latin typeface="+mn-lt"/>
                <a:cs typeface="+mn-cs"/>
              </a:rPr>
              <a:t>Data entry</a:t>
            </a:r>
            <a:r>
              <a:rPr lang="en-US" altLang="en-US" sz="2000" dirty="0">
                <a:solidFill>
                  <a:schemeClr val="tx1"/>
                </a:solidFill>
                <a:latin typeface="+mn-lt"/>
                <a:cs typeface="+mn-cs"/>
              </a:rPr>
              <a:t> – converting to a computer readable format </a:t>
            </a:r>
          </a:p>
          <a:p>
            <a:pPr indent="-228600">
              <a:lnSpc>
                <a:spcPct val="90000"/>
              </a:lnSpc>
              <a:spcBef>
                <a:spcPts val="1200"/>
              </a:spcBef>
              <a:buClr>
                <a:srgbClr val="000000"/>
              </a:buClr>
              <a:buSzPct val="100000"/>
              <a:buFont typeface="Arial" panose="020B0604020202020204" pitchFamily="34" charset="0"/>
              <a:buChar char="•"/>
            </a:pPr>
            <a:r>
              <a:rPr lang="en-US" altLang="en-US" sz="2000" b="1" dirty="0">
                <a:solidFill>
                  <a:schemeClr val="tx1"/>
                </a:solidFill>
                <a:latin typeface="+mn-lt"/>
                <a:cs typeface="+mn-cs"/>
              </a:rPr>
              <a:t>Data processing</a:t>
            </a:r>
            <a:r>
              <a:rPr lang="en-US" altLang="en-US" sz="2000" dirty="0">
                <a:solidFill>
                  <a:schemeClr val="tx1"/>
                </a:solidFill>
                <a:latin typeface="+mn-lt"/>
                <a:cs typeface="+mn-cs"/>
              </a:rPr>
              <a:t> – </a:t>
            </a:r>
            <a:r>
              <a:rPr lang="en-US" altLang="en-US" sz="2000" dirty="0" err="1">
                <a:solidFill>
                  <a:schemeClr val="tx1"/>
                </a:solidFill>
                <a:latin typeface="+mn-lt"/>
                <a:cs typeface="+mn-cs"/>
              </a:rPr>
              <a:t>eg</a:t>
            </a:r>
            <a:r>
              <a:rPr lang="en-US" altLang="en-US" sz="2000" dirty="0">
                <a:solidFill>
                  <a:schemeClr val="tx1"/>
                </a:solidFill>
                <a:latin typeface="+mn-lt"/>
                <a:cs typeface="+mn-cs"/>
              </a:rPr>
              <a:t>: batch, remote batch, online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52101A3F-7515-57FA-0D28-E2494135E4C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Input Design Considerations</a:t>
            </a:r>
          </a:p>
        </p:txBody>
      </p:sp>
      <p:sp>
        <p:nvSpPr>
          <p:cNvPr id="31747" name="Text Box 2">
            <a:extLst>
              <a:ext uri="{FF2B5EF4-FFF2-40B4-BE49-F238E27FC236}">
                <a16:creationId xmlns:a16="http://schemas.microsoft.com/office/drawing/2014/main" id="{8B0CD276-8ACA-0806-5C11-83553DA678D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530225" indent="-35242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General Principles:</a:t>
            </a:r>
          </a:p>
          <a:p>
            <a:pPr indent="-228600">
              <a:lnSpc>
                <a:spcPct val="90000"/>
              </a:lnSpc>
              <a:spcBef>
                <a:spcPts val="1050"/>
              </a:spcBef>
              <a:buSzPct val="100000"/>
              <a:buFont typeface="Arial" panose="020B0604020202020204" pitchFamily="34" charset="0"/>
              <a:buChar char="•"/>
            </a:pPr>
            <a:r>
              <a:rPr lang="en-US" altLang="en-US" sz="2400">
                <a:solidFill>
                  <a:schemeClr val="tx1"/>
                </a:solidFill>
                <a:latin typeface="+mn-lt"/>
                <a:cs typeface="+mn-cs"/>
              </a:rPr>
              <a:t>Input should be as simple as possible and designed to reduce the possibility of error</a:t>
            </a:r>
          </a:p>
          <a:p>
            <a:pPr lvl="1" indent="-228600">
              <a:lnSpc>
                <a:spcPct val="90000"/>
              </a:lnSpc>
              <a:spcBef>
                <a:spcPts val="1050"/>
              </a:spcBef>
              <a:buClr>
                <a:srgbClr val="000000"/>
              </a:buClr>
              <a:buSzPct val="100000"/>
              <a:buFont typeface="Arial" panose="020B0604020202020204" pitchFamily="34" charset="0"/>
              <a:buChar char="•"/>
            </a:pPr>
            <a:r>
              <a:rPr lang="en-US" altLang="en-US" sz="2400">
                <a:solidFill>
                  <a:schemeClr val="tx1"/>
                </a:solidFill>
                <a:latin typeface="+mn-lt"/>
                <a:cs typeface="+mn-cs"/>
              </a:rPr>
              <a:t>Capture only variable data</a:t>
            </a:r>
          </a:p>
          <a:p>
            <a:pPr lvl="1" indent="-228600">
              <a:lnSpc>
                <a:spcPct val="90000"/>
              </a:lnSpc>
              <a:spcBef>
                <a:spcPts val="1050"/>
              </a:spcBef>
              <a:buClr>
                <a:srgbClr val="000000"/>
              </a:buClr>
              <a:buSzPct val="100000"/>
              <a:buFont typeface="Arial" panose="020B0604020202020204" pitchFamily="34" charset="0"/>
              <a:buChar char="•"/>
            </a:pPr>
            <a:r>
              <a:rPr lang="en-US" altLang="en-US" sz="2400">
                <a:solidFill>
                  <a:schemeClr val="tx1"/>
                </a:solidFill>
                <a:latin typeface="+mn-lt"/>
                <a:cs typeface="+mn-cs"/>
              </a:rPr>
              <a:t>Do not capture data that can be calculated or stored in computer programs as constants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3DC2D562-D3B0-55AD-0165-62608C6D91B2}"/>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Input Design Considerations</a:t>
            </a:r>
          </a:p>
          <a:p>
            <a:pPr>
              <a:lnSpc>
                <a:spcPct val="90000"/>
              </a:lnSpc>
              <a:spcBef>
                <a:spcPct val="0"/>
              </a:spcBef>
              <a:spcAft>
                <a:spcPts val="600"/>
              </a:spcAft>
              <a:buSzPct val="100000"/>
            </a:pPr>
            <a:endParaRPr lang="en-US" altLang="en-US" sz="3600" b="1">
              <a:solidFill>
                <a:schemeClr val="tx2"/>
              </a:solidFill>
              <a:latin typeface="+mj-lt"/>
              <a:ea typeface="+mj-ea"/>
              <a:cs typeface="+mj-cs"/>
            </a:endParaRPr>
          </a:p>
        </p:txBody>
      </p:sp>
      <p:sp>
        <p:nvSpPr>
          <p:cNvPr id="32771" name="Text Box 2">
            <a:extLst>
              <a:ext uri="{FF2B5EF4-FFF2-40B4-BE49-F238E27FC236}">
                <a16:creationId xmlns:a16="http://schemas.microsoft.com/office/drawing/2014/main" id="{06ECC467-5A84-67D0-2DB6-AC0083D9F5F5}"/>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530225" indent="-35242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spcAft>
                <a:spcPts val="700"/>
              </a:spcAft>
              <a:buSzPct val="100000"/>
              <a:buFont typeface="Arial" panose="020B0604020202020204" pitchFamily="34" charset="0"/>
              <a:buChar char="•"/>
            </a:pPr>
            <a:r>
              <a:rPr lang="en-US" altLang="en-US" sz="2400" b="1">
                <a:solidFill>
                  <a:schemeClr val="tx1"/>
                </a:solidFill>
                <a:latin typeface="+mn-lt"/>
                <a:cs typeface="+mn-cs"/>
              </a:rPr>
              <a:t>Source Document / Form Design Guidelines</a:t>
            </a:r>
          </a:p>
          <a:p>
            <a:pPr indent="-228600">
              <a:lnSpc>
                <a:spcPct val="90000"/>
              </a:lnSpc>
              <a:spcBef>
                <a:spcPts val="1050"/>
              </a:spcBef>
              <a:spcAft>
                <a:spcPts val="1200"/>
              </a:spcAft>
              <a:buSzPct val="100000"/>
              <a:buFont typeface="Arial" panose="020B0604020202020204" pitchFamily="34" charset="0"/>
              <a:buChar char="•"/>
            </a:pPr>
            <a:r>
              <a:rPr lang="en-US" altLang="en-US" sz="2400">
                <a:solidFill>
                  <a:schemeClr val="tx1"/>
                </a:solidFill>
                <a:latin typeface="+mn-lt"/>
                <a:cs typeface="+mn-cs"/>
              </a:rPr>
              <a:t>Make source documents easy to fill out:</a:t>
            </a:r>
          </a:p>
          <a:p>
            <a:pPr lvl="1" indent="-228600">
              <a:lnSpc>
                <a:spcPct val="90000"/>
              </a:lnSpc>
              <a:spcBef>
                <a:spcPts val="105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Include instructions for completing the form</a:t>
            </a:r>
          </a:p>
          <a:p>
            <a:pPr lvl="1" indent="-228600">
              <a:lnSpc>
                <a:spcPct val="90000"/>
              </a:lnSpc>
              <a:spcBef>
                <a:spcPts val="1050"/>
              </a:spcBef>
              <a:spcAft>
                <a:spcPts val="600"/>
              </a:spcAft>
              <a:buClr>
                <a:srgbClr val="000000"/>
              </a:buClr>
              <a:buSzPct val="100000"/>
              <a:buFont typeface="Arial" panose="020B0604020202020204" pitchFamily="34" charset="0"/>
              <a:buChar char="•"/>
            </a:pPr>
            <a:r>
              <a:rPr lang="en-US" altLang="en-US" sz="2400">
                <a:solidFill>
                  <a:schemeClr val="tx1"/>
                </a:solidFill>
                <a:latin typeface="+mn-lt"/>
                <a:cs typeface="+mn-cs"/>
              </a:rPr>
              <a:t>Use well designed flow. Data to be entered (keyed) should be sequenced so that it can be read like a book, that is, top-to-bottom and left-to-right</a:t>
            </a:r>
          </a:p>
          <a:p>
            <a:pPr lvl="1" indent="-228600">
              <a:lnSpc>
                <a:spcPct val="90000"/>
              </a:lnSpc>
              <a:spcBef>
                <a:spcPts val="1050"/>
              </a:spcBef>
              <a:buClr>
                <a:srgbClr val="000000"/>
              </a:buClr>
              <a:buSzPct val="100000"/>
              <a:buFont typeface="Arial" panose="020B0604020202020204" pitchFamily="34" charset="0"/>
              <a:buChar char="•"/>
            </a:pPr>
            <a:r>
              <a:rPr lang="en-US" altLang="en-US" sz="2400">
                <a:solidFill>
                  <a:schemeClr val="tx1"/>
                </a:solidFill>
                <a:latin typeface="+mn-lt"/>
                <a:cs typeface="+mn-cs"/>
              </a:rPr>
              <a:t>When possible, base input design on known metaphors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6737F2C1-3371-BC53-03D8-B2E43C6A2C81}"/>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GUI Components</a:t>
            </a:r>
          </a:p>
        </p:txBody>
      </p:sp>
      <p:sp>
        <p:nvSpPr>
          <p:cNvPr id="33795" name="Text Box 2">
            <a:extLst>
              <a:ext uri="{FF2B5EF4-FFF2-40B4-BE49-F238E27FC236}">
                <a16:creationId xmlns:a16="http://schemas.microsoft.com/office/drawing/2014/main" id="{3C07D456-C717-699F-84BF-4DA99232F216}"/>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339725"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050"/>
              </a:spcBef>
              <a:spcAft>
                <a:spcPts val="1800"/>
              </a:spcAft>
              <a:buSzPct val="100000"/>
              <a:buFont typeface="Arial" panose="020B0604020202020204" pitchFamily="34" charset="0"/>
              <a:buChar char="•"/>
            </a:pPr>
            <a:r>
              <a:rPr lang="en-US" altLang="en-US" sz="2400" dirty="0">
                <a:solidFill>
                  <a:schemeClr val="tx1"/>
                </a:solidFill>
                <a:latin typeface="+mn-lt"/>
                <a:cs typeface="+mn-cs"/>
              </a:rPr>
              <a:t>You should have an understanding of the purpose, advantages and disadvantages of GUI controls so that you can make decisions about which controls should be used for each data attribute that will be input</a:t>
            </a:r>
          </a:p>
          <a:p>
            <a:pPr lvl="1">
              <a:lnSpc>
                <a:spcPct val="90000"/>
              </a:lnSpc>
              <a:spcBef>
                <a:spcPts val="263"/>
              </a:spcBef>
              <a:spcAft>
                <a:spcPts val="600"/>
              </a:spcAft>
              <a:buClr>
                <a:srgbClr val="000000"/>
              </a:buClr>
              <a:buSzPct val="100000"/>
              <a:buFont typeface="Arial" panose="020B0604020202020204" pitchFamily="34" charset="0"/>
              <a:buChar char="•"/>
            </a:pPr>
            <a:r>
              <a:rPr lang="en-US" altLang="en-US" sz="2400" b="1" dirty="0">
                <a:solidFill>
                  <a:schemeClr val="tx1"/>
                </a:solidFill>
                <a:latin typeface="+mn-lt"/>
                <a:cs typeface="+mn-cs"/>
              </a:rPr>
              <a:t>Text boxes</a:t>
            </a:r>
            <a:r>
              <a:rPr lang="en-US" altLang="en-US" sz="2400" dirty="0">
                <a:solidFill>
                  <a:schemeClr val="tx1"/>
                </a:solidFill>
                <a:latin typeface="+mn-lt"/>
                <a:cs typeface="+mn-cs"/>
              </a:rPr>
              <a:t> - When the input data values are unlimited in scope</a:t>
            </a:r>
          </a:p>
          <a:p>
            <a:pPr lvl="1">
              <a:lnSpc>
                <a:spcPct val="90000"/>
              </a:lnSpc>
              <a:spcBef>
                <a:spcPts val="263"/>
              </a:spcBef>
              <a:spcAft>
                <a:spcPts val="600"/>
              </a:spcAft>
              <a:buClr>
                <a:srgbClr val="000000"/>
              </a:buClr>
              <a:buSzPct val="100000"/>
              <a:buFont typeface="Arial" panose="020B0604020202020204" pitchFamily="34" charset="0"/>
              <a:buChar char="•"/>
            </a:pPr>
            <a:r>
              <a:rPr lang="en-US" altLang="en-US" sz="2400" b="1" dirty="0">
                <a:solidFill>
                  <a:schemeClr val="tx1"/>
                </a:solidFill>
                <a:latin typeface="+mn-lt"/>
                <a:cs typeface="+mn-cs"/>
              </a:rPr>
              <a:t>Radio buttons</a:t>
            </a:r>
            <a:r>
              <a:rPr lang="en-US" altLang="en-US" sz="2400" dirty="0">
                <a:solidFill>
                  <a:schemeClr val="tx1"/>
                </a:solidFill>
                <a:latin typeface="+mn-lt"/>
                <a:cs typeface="+mn-cs"/>
              </a:rPr>
              <a:t> - When data has limited predefined set of mutually exclusive values</a:t>
            </a:r>
          </a:p>
          <a:p>
            <a:pPr lvl="1">
              <a:lnSpc>
                <a:spcPct val="90000"/>
              </a:lnSpc>
              <a:spcBef>
                <a:spcPts val="263"/>
              </a:spcBef>
              <a:spcAft>
                <a:spcPts val="600"/>
              </a:spcAft>
              <a:buClr>
                <a:srgbClr val="000000"/>
              </a:buClr>
              <a:buSzPct val="100000"/>
              <a:buFont typeface="Arial" panose="020B0604020202020204" pitchFamily="34" charset="0"/>
              <a:buChar char="•"/>
            </a:pPr>
            <a:r>
              <a:rPr lang="en-US" altLang="en-US" sz="2400" b="1" dirty="0">
                <a:solidFill>
                  <a:schemeClr val="tx1"/>
                </a:solidFill>
                <a:latin typeface="+mn-lt"/>
                <a:cs typeface="+mn-cs"/>
              </a:rPr>
              <a:t>Check boxes</a:t>
            </a:r>
            <a:r>
              <a:rPr lang="en-US" altLang="en-US" sz="2400" dirty="0">
                <a:solidFill>
                  <a:schemeClr val="tx1"/>
                </a:solidFill>
                <a:latin typeface="+mn-lt"/>
                <a:cs typeface="+mn-cs"/>
              </a:rPr>
              <a:t> - When the value set consists of a simple yes or no value</a:t>
            </a:r>
          </a:p>
          <a:p>
            <a:pPr lvl="1">
              <a:lnSpc>
                <a:spcPct val="90000"/>
              </a:lnSpc>
              <a:spcBef>
                <a:spcPts val="263"/>
              </a:spcBef>
              <a:buClr>
                <a:srgbClr val="000000"/>
              </a:buClr>
              <a:buSzPct val="100000"/>
              <a:buFont typeface="Arial" panose="020B0604020202020204" pitchFamily="34" charset="0"/>
              <a:buChar char="•"/>
            </a:pPr>
            <a:r>
              <a:rPr lang="en-US" altLang="en-US" sz="2400" b="1" dirty="0">
                <a:solidFill>
                  <a:schemeClr val="tx1"/>
                </a:solidFill>
                <a:latin typeface="+mn-lt"/>
                <a:cs typeface="+mn-cs"/>
              </a:rPr>
              <a:t>List boxes</a:t>
            </a:r>
            <a:r>
              <a:rPr lang="en-US" altLang="en-US" sz="2400" dirty="0">
                <a:solidFill>
                  <a:schemeClr val="tx1"/>
                </a:solidFill>
                <a:latin typeface="+mn-lt"/>
                <a:cs typeface="+mn-cs"/>
              </a:rPr>
              <a:t> - When data has a large number of possible values</a:t>
            </a:r>
          </a:p>
        </p:txBody>
      </p:sp>
    </p:spTree>
  </p:cSld>
  <p:clrMapOvr>
    <a:masterClrMapping/>
  </p:clrMapOvr>
  <p:transition>
    <p:strips/>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60EFE3FA-09BF-985B-7670-54CD1F2DCA6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GUI Components</a:t>
            </a:r>
          </a:p>
        </p:txBody>
      </p:sp>
      <p:sp>
        <p:nvSpPr>
          <p:cNvPr id="34819" name="Text Box 2">
            <a:extLst>
              <a:ext uri="{FF2B5EF4-FFF2-40B4-BE49-F238E27FC236}">
                <a16:creationId xmlns:a16="http://schemas.microsoft.com/office/drawing/2014/main" id="{CAB5810B-8457-A761-AD17-6E34A4D50930}"/>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1pPr>
            <a:lvl2pPr marL="339725" indent="-22860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chemeClr val="bg1"/>
                </a:solidFill>
                <a:latin typeface="Verdana" panose="020B0604030504040204" pitchFamily="34" charset="0"/>
                <a:cs typeface="Arial" panose="020B0604020202020204" pitchFamily="34" charset="0"/>
              </a:defRPr>
            </a:lvl9pPr>
          </a:lstStyle>
          <a:p>
            <a:pPr lvl="1">
              <a:lnSpc>
                <a:spcPct val="90000"/>
              </a:lnSpc>
              <a:spcBef>
                <a:spcPts val="263"/>
              </a:spcBef>
              <a:spcAft>
                <a:spcPts val="600"/>
              </a:spcAft>
              <a:buClr>
                <a:srgbClr val="000000"/>
              </a:buClr>
              <a:buSzPct val="100000"/>
              <a:buFont typeface="Arial" panose="020B0604020202020204" pitchFamily="34" charset="0"/>
              <a:buChar char="•"/>
            </a:pPr>
            <a:r>
              <a:rPr lang="en-US" altLang="en-US" sz="2400" b="1">
                <a:solidFill>
                  <a:schemeClr val="tx1"/>
                </a:solidFill>
                <a:latin typeface="+mn-lt"/>
                <a:cs typeface="+mn-cs"/>
              </a:rPr>
              <a:t>Drop down lists</a:t>
            </a:r>
            <a:r>
              <a:rPr lang="en-US" altLang="en-US" sz="2400">
                <a:solidFill>
                  <a:schemeClr val="tx1"/>
                </a:solidFill>
                <a:latin typeface="+mn-lt"/>
                <a:cs typeface="+mn-cs"/>
              </a:rPr>
              <a:t> - When data has large number of possible values and screen space is too limited for a list box</a:t>
            </a:r>
          </a:p>
          <a:p>
            <a:pPr lvl="1">
              <a:lnSpc>
                <a:spcPct val="90000"/>
              </a:lnSpc>
              <a:spcBef>
                <a:spcPts val="263"/>
              </a:spcBef>
              <a:spcAft>
                <a:spcPts val="600"/>
              </a:spcAft>
              <a:buClr>
                <a:srgbClr val="000000"/>
              </a:buClr>
              <a:buSzPct val="100000"/>
              <a:buFont typeface="Arial" panose="020B0604020202020204" pitchFamily="34" charset="0"/>
              <a:buChar char="•"/>
            </a:pPr>
            <a:r>
              <a:rPr lang="en-US" altLang="en-US" sz="2400" b="1">
                <a:solidFill>
                  <a:schemeClr val="tx1"/>
                </a:solidFill>
                <a:latin typeface="+mn-lt"/>
                <a:cs typeface="+mn-cs"/>
              </a:rPr>
              <a:t>Combination boxes</a:t>
            </a:r>
            <a:r>
              <a:rPr lang="en-US" altLang="en-US" sz="2400">
                <a:solidFill>
                  <a:schemeClr val="tx1"/>
                </a:solidFill>
                <a:latin typeface="+mn-lt"/>
                <a:cs typeface="+mn-cs"/>
              </a:rPr>
              <a:t> - Providing the user with the option of selecting a value from a list or typing a value that may or may not appear in the list</a:t>
            </a:r>
          </a:p>
          <a:p>
            <a:pPr lvl="1">
              <a:lnSpc>
                <a:spcPct val="90000"/>
              </a:lnSpc>
              <a:spcBef>
                <a:spcPts val="263"/>
              </a:spcBef>
              <a:buClr>
                <a:srgbClr val="000000"/>
              </a:buClr>
              <a:buSzPct val="100000"/>
              <a:buFont typeface="Arial" panose="020B0604020202020204" pitchFamily="34" charset="0"/>
              <a:buChar char="•"/>
            </a:pPr>
            <a:r>
              <a:rPr lang="en-US" altLang="en-US" sz="2400" b="1">
                <a:solidFill>
                  <a:schemeClr val="tx1"/>
                </a:solidFill>
                <a:latin typeface="+mn-lt"/>
                <a:cs typeface="+mn-cs"/>
              </a:rPr>
              <a:t>Spin boxes</a:t>
            </a:r>
            <a:r>
              <a:rPr lang="en-US" altLang="en-US" sz="2400">
                <a:solidFill>
                  <a:schemeClr val="tx1"/>
                </a:solidFill>
                <a:latin typeface="+mn-lt"/>
                <a:cs typeface="+mn-cs"/>
              </a:rPr>
              <a:t> - When the user needs to navigate through a small set of choices or directly typing a data value</a:t>
            </a:r>
          </a:p>
        </p:txBody>
      </p:sp>
    </p:spTree>
  </p:cSld>
  <p:clrMapOvr>
    <a:masterClrMapping/>
  </p:clrMapOvr>
  <p:transition>
    <p:strips/>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9FEB0302-9F1D-4EED-B8DF-FAC6A814025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Summary</a:t>
            </a:r>
          </a:p>
        </p:txBody>
      </p:sp>
      <p:sp>
        <p:nvSpPr>
          <p:cNvPr id="35843" name="Text Box 2">
            <a:extLst>
              <a:ext uri="{FF2B5EF4-FFF2-40B4-BE49-F238E27FC236}">
                <a16:creationId xmlns:a16="http://schemas.microsoft.com/office/drawing/2014/main" id="{F8136F28-1960-8F1E-58A7-24AFF1BAAF7D}"/>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1pPr>
            <a:lvl2pPr marL="741363" indent="-284163">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2pPr>
            <a:lvl3pPr>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3pPr>
            <a:lvl4pPr>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4pPr>
            <a:lvl5pPr>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defRPr>
                <a:solidFill>
                  <a:schemeClr val="bg1"/>
                </a:solidFill>
                <a:latin typeface="Verdana" panose="020B0604030504040204" pitchFamily="34" charset="0"/>
                <a:cs typeface="Arial" panose="020B0604020202020204" pitchFamily="34" charset="0"/>
              </a:defRPr>
            </a:lvl9pPr>
          </a:lstStyle>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What is the Design document</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Design basics</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Data design</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Process design</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Architectural design</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Interface design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540A64A-73AE-4C40-9A56-FBE29F09F72E}"/>
              </a:ext>
            </a:extLst>
          </p:cNvPr>
          <p:cNvSpPr>
            <a:spLocks noGrp="1"/>
          </p:cNvSpPr>
          <p:nvPr>
            <p:ph type="subTitle" idx="1"/>
          </p:nvPr>
        </p:nvSpPr>
        <p:spPr/>
        <p:txBody>
          <a:bodyPr>
            <a:normAutofit fontScale="92500" lnSpcReduction="10000"/>
          </a:bodyPr>
          <a:lstStyle/>
          <a:p>
            <a:r>
              <a:rPr lang="en-AU" dirty="0"/>
              <a:t>Peter Cole</a:t>
            </a:r>
          </a:p>
          <a:p>
            <a:r>
              <a:rPr lang="en-AU" dirty="0">
                <a:hlinkClick r:id="rId2"/>
              </a:rPr>
              <a:t>p.cole@Murdoch.edu.au</a:t>
            </a:r>
            <a:endParaRPr lang="en-AU" dirty="0"/>
          </a:p>
          <a:p>
            <a:r>
              <a:rPr lang="en-AU" dirty="0"/>
              <a:t>0417 097 914</a:t>
            </a:r>
          </a:p>
        </p:txBody>
      </p:sp>
    </p:spTree>
    <p:extLst>
      <p:ext uri="{BB962C8B-B14F-4D97-AF65-F5344CB8AC3E}">
        <p14:creationId xmlns:p14="http://schemas.microsoft.com/office/powerpoint/2010/main" val="283669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AA7A99-B658-C15C-DAF6-A188666076A4}"/>
              </a:ext>
            </a:extLst>
          </p:cNvPr>
          <p:cNvSpPr>
            <a:spLocks noGrp="1"/>
          </p:cNvSpPr>
          <p:nvPr>
            <p:ph type="title"/>
          </p:nvPr>
        </p:nvSpPr>
        <p:spPr>
          <a:xfrm>
            <a:off x="304799" y="304800"/>
            <a:ext cx="10124304" cy="1325563"/>
          </a:xfrm>
        </p:spPr>
        <p:txBody>
          <a:bodyPr/>
          <a:lstStyle/>
          <a:p>
            <a:r>
              <a:rPr lang="en-US" altLang="en-US" sz="3600" dirty="0">
                <a:solidFill>
                  <a:srgbClr val="FF0000"/>
                </a:solidFill>
              </a:rPr>
              <a:t>Introduction</a:t>
            </a:r>
            <a:br>
              <a:rPr lang="en-US" altLang="en-US" sz="3600" dirty="0">
                <a:solidFill>
                  <a:srgbClr val="000000"/>
                </a:solidFill>
              </a:rPr>
            </a:br>
            <a:endParaRPr lang="en-US" dirty="0"/>
          </a:p>
        </p:txBody>
      </p:sp>
      <p:sp>
        <p:nvSpPr>
          <p:cNvPr id="8" name="Content Placeholder 2">
            <a:extLst>
              <a:ext uri="{FF2B5EF4-FFF2-40B4-BE49-F238E27FC236}">
                <a16:creationId xmlns:a16="http://schemas.microsoft.com/office/drawing/2014/main" id="{CD1CFCCF-03DC-5275-F498-BFE95C0C4DA7}"/>
              </a:ext>
            </a:extLst>
          </p:cNvPr>
          <p:cNvSpPr>
            <a:spLocks noGrp="1"/>
          </p:cNvSpPr>
          <p:nvPr>
            <p:ph idx="1"/>
          </p:nvPr>
        </p:nvSpPr>
        <p:spPr>
          <a:xfrm>
            <a:off x="304800" y="1808162"/>
            <a:ext cx="11582402" cy="4357687"/>
          </a:xfrm>
        </p:spPr>
        <p:txBody>
          <a:bodyPr/>
          <a:lstStyle/>
          <a:p>
            <a:pPr>
              <a:spcBef>
                <a:spcPts val="1200"/>
              </a:spcBef>
              <a:buSzPct val="100000"/>
            </a:pPr>
            <a:r>
              <a:rPr lang="en-US" altLang="en-US" sz="2800" dirty="0">
                <a:solidFill>
                  <a:srgbClr val="000000"/>
                </a:solidFill>
              </a:rPr>
              <a:t>What is a Design Document?</a:t>
            </a:r>
          </a:p>
          <a:p>
            <a:pPr>
              <a:spcBef>
                <a:spcPts val="1200"/>
              </a:spcBef>
              <a:buClr>
                <a:srgbClr val="000000"/>
              </a:buClr>
              <a:buSzPct val="100000"/>
              <a:buFont typeface="Verdana" panose="020B0604030504040204" pitchFamily="34" charset="0"/>
              <a:buChar char="•"/>
            </a:pPr>
            <a:r>
              <a:rPr lang="en-US" altLang="en-US" sz="2400" dirty="0">
                <a:solidFill>
                  <a:srgbClr val="000000"/>
                </a:solidFill>
              </a:rPr>
              <a:t> 	The design document is your blueprint for building the information system (IS) or consultancy and  should provide a clear picture of the processes involved</a:t>
            </a:r>
          </a:p>
          <a:p>
            <a:pPr lvl="2">
              <a:spcBef>
                <a:spcPts val="1200"/>
              </a:spcBef>
              <a:buClr>
                <a:srgbClr val="000000"/>
              </a:buClr>
              <a:buSzPct val="100000"/>
              <a:buFont typeface="Verdana" panose="020B0604030504040204" pitchFamily="34" charset="0"/>
              <a:buChar char="•"/>
            </a:pPr>
            <a:r>
              <a:rPr lang="en-US" altLang="en-US" sz="2400" dirty="0">
                <a:solidFill>
                  <a:srgbClr val="000000"/>
                </a:solidFill>
              </a:rPr>
              <a:t>It acts as a reference for the system</a:t>
            </a:r>
          </a:p>
          <a:p>
            <a:pPr lvl="2">
              <a:spcBef>
                <a:spcPts val="1200"/>
              </a:spcBef>
              <a:buClr>
                <a:srgbClr val="000000"/>
              </a:buClr>
              <a:buSzPct val="100000"/>
              <a:buFont typeface="Verdana" panose="020B0604030504040204" pitchFamily="34" charset="0"/>
              <a:buChar char="•"/>
            </a:pPr>
            <a:r>
              <a:rPr lang="en-US" altLang="en-US" sz="2400" dirty="0">
                <a:solidFill>
                  <a:srgbClr val="000000"/>
                </a:solidFill>
              </a:rPr>
              <a:t>It aids in the distribution of development among developers and other teams</a:t>
            </a:r>
          </a:p>
          <a:p>
            <a:pPr>
              <a:spcBef>
                <a:spcPts val="1200"/>
              </a:spcBef>
              <a:buClr>
                <a:srgbClr val="000000"/>
              </a:buClr>
              <a:buSzPct val="100000"/>
              <a:buFont typeface="Verdana" panose="020B0604030504040204" pitchFamily="34" charset="0"/>
              <a:buChar char="•"/>
            </a:pPr>
            <a:r>
              <a:rPr lang="en-US" altLang="en-US" sz="2400" dirty="0">
                <a:solidFill>
                  <a:srgbClr val="000000"/>
                </a:solidFill>
              </a:rPr>
              <a:t> 	If the system is destroyed, it should be able to be rebuilt using this document</a:t>
            </a:r>
          </a:p>
          <a:p>
            <a:pPr>
              <a:spcBef>
                <a:spcPts val="1800"/>
              </a:spcBef>
              <a:buSzPct val="100000"/>
            </a:pPr>
            <a:r>
              <a:rPr lang="en-US" altLang="en-US" sz="2800" dirty="0">
                <a:solidFill>
                  <a:srgbClr val="000000"/>
                </a:solidFill>
              </a:rPr>
              <a:t>Design is not coding, design is design!</a:t>
            </a:r>
          </a:p>
          <a:p>
            <a:endParaRPr lang="en-US" dirty="0"/>
          </a:p>
        </p:txBody>
      </p:sp>
    </p:spTree>
    <p:extLst>
      <p:ext uri="{BB962C8B-B14F-4D97-AF65-F5344CB8AC3E}">
        <p14:creationId xmlns:p14="http://schemas.microsoft.com/office/powerpoint/2010/main" val="420035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a:extLst>
              <a:ext uri="{FF2B5EF4-FFF2-40B4-BE49-F238E27FC236}">
                <a16:creationId xmlns:a16="http://schemas.microsoft.com/office/drawing/2014/main" id="{557EFF18-89BB-35B1-AAA8-A6EA8CAE7156}"/>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Design Basics</a:t>
            </a:r>
          </a:p>
        </p:txBody>
      </p:sp>
      <p:sp>
        <p:nvSpPr>
          <p:cNvPr id="4098" name="Text Box 1">
            <a:extLst>
              <a:ext uri="{FF2B5EF4-FFF2-40B4-BE49-F238E27FC236}">
                <a16:creationId xmlns:a16="http://schemas.microsoft.com/office/drawing/2014/main" id="{5E3C7021-492D-6AB8-123F-164F98E4115B}"/>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marL="887413" indent="-6159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AU" altLang="en-US" sz="2400">
                <a:solidFill>
                  <a:schemeClr val="tx1"/>
                </a:solidFill>
                <a:latin typeface="+mn-lt"/>
                <a:cs typeface="+mn-cs"/>
              </a:rPr>
              <a:t>Exactly what should be done during the design phase depends on:</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The size </a:t>
            </a:r>
            <a:r>
              <a:rPr lang="en-US" altLang="en-US" sz="2400">
                <a:solidFill>
                  <a:schemeClr val="tx1"/>
                </a:solidFill>
                <a:latin typeface="+mn-lt"/>
                <a:cs typeface="+mn-cs"/>
              </a:rPr>
              <a:t>of the system to be implemented</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The </a:t>
            </a:r>
            <a:r>
              <a:rPr lang="en-AU" altLang="en-US" sz="2400">
                <a:solidFill>
                  <a:schemeClr val="tx1"/>
                </a:solidFill>
                <a:latin typeface="+mn-lt"/>
                <a:cs typeface="+mn-cs"/>
              </a:rPr>
              <a:t>complexity of that system</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The arrangement of the design and implementation teams</a:t>
            </a:r>
          </a:p>
          <a:p>
            <a:pPr lvl="1"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The</a:t>
            </a:r>
            <a:r>
              <a:rPr lang="en-AU" altLang="en-US" sz="2400">
                <a:solidFill>
                  <a:schemeClr val="tx1"/>
                </a:solidFill>
                <a:latin typeface="+mn-lt"/>
                <a:cs typeface="+mn-cs"/>
              </a:rPr>
              <a:t> chosen design method</a:t>
            </a:r>
            <a:r>
              <a:rPr lang="en-US" altLang="en-US" sz="2400">
                <a:solidFill>
                  <a:schemeClr val="tx1"/>
                </a:solidFill>
                <a:latin typeface="+mn-lt"/>
                <a:cs typeface="+mn-cs"/>
              </a:rPr>
              <a:t>ology</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Any requirements for documentation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8D840F53-7AC8-51C0-80C7-036275B3C1C7}"/>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Design Document</a:t>
            </a:r>
          </a:p>
        </p:txBody>
      </p:sp>
      <p:sp>
        <p:nvSpPr>
          <p:cNvPr id="5123" name="Text Box 2">
            <a:extLst>
              <a:ext uri="{FF2B5EF4-FFF2-40B4-BE49-F238E27FC236}">
                <a16:creationId xmlns:a16="http://schemas.microsoft.com/office/drawing/2014/main" id="{4B9A7C16-5B3D-8AF4-4197-5BFDDDAAC2A8}"/>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1313">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500"/>
              </a:spcBef>
              <a:buSzPct val="100000"/>
              <a:buFont typeface="Arial" panose="020B0604020202020204" pitchFamily="34" charset="0"/>
              <a:buChar char="•"/>
            </a:pPr>
            <a:r>
              <a:rPr lang="en-US" altLang="en-US" sz="2400">
                <a:solidFill>
                  <a:schemeClr val="tx1"/>
                </a:solidFill>
                <a:latin typeface="+mn-lt"/>
                <a:cs typeface="+mn-cs"/>
              </a:rPr>
              <a:t>The design document includes the following</a:t>
            </a:r>
          </a:p>
          <a:p>
            <a:pPr indent="-228600">
              <a:lnSpc>
                <a:spcPct val="90000"/>
              </a:lnSpc>
              <a:spcBef>
                <a:spcPts val="500"/>
              </a:spcBef>
              <a:buSzPct val="100000"/>
              <a:buFont typeface="Arial" panose="020B0604020202020204" pitchFamily="34" charset="0"/>
              <a:buChar char="•"/>
            </a:pPr>
            <a:r>
              <a:rPr lang="en-US" altLang="en-US" sz="2400">
                <a:solidFill>
                  <a:schemeClr val="tx1"/>
                </a:solidFill>
                <a:latin typeface="+mn-lt"/>
                <a:cs typeface="+mn-cs"/>
              </a:rPr>
              <a:t>major design components:</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Data design</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Process/Procedural design</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Architecture/Infrastructure design</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Interface design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A616424-3B84-90E8-70C0-E8715FC4FC45}"/>
              </a:ext>
            </a:extLst>
          </p:cNvPr>
          <p:cNvSpPr>
            <a:spLocks noGrp="1"/>
          </p:cNvSpPr>
          <p:nvPr>
            <p:ph type="title"/>
          </p:nvPr>
        </p:nvSpPr>
        <p:spPr>
          <a:xfrm>
            <a:off x="304799" y="304800"/>
            <a:ext cx="10124304" cy="1325563"/>
          </a:xfrm>
        </p:spPr>
        <p:txBody>
          <a:bodyPr/>
          <a:lstStyle/>
          <a:p>
            <a:r>
              <a:rPr lang="en-US" dirty="0"/>
              <a:t>Design Process</a:t>
            </a:r>
          </a:p>
        </p:txBody>
      </p:sp>
      <p:sp>
        <p:nvSpPr>
          <p:cNvPr id="8" name="Content Placeholder 2">
            <a:extLst>
              <a:ext uri="{FF2B5EF4-FFF2-40B4-BE49-F238E27FC236}">
                <a16:creationId xmlns:a16="http://schemas.microsoft.com/office/drawing/2014/main" id="{02413CCD-7D62-E077-87CD-644987A049FD}"/>
              </a:ext>
            </a:extLst>
          </p:cNvPr>
          <p:cNvSpPr>
            <a:spLocks noGrp="1"/>
          </p:cNvSpPr>
          <p:nvPr>
            <p:ph idx="1"/>
          </p:nvPr>
        </p:nvSpPr>
        <p:spPr>
          <a:xfrm>
            <a:off x="304800" y="1808162"/>
            <a:ext cx="11582402" cy="4357687"/>
          </a:xfrm>
        </p:spPr>
        <p:txBody>
          <a:bodyPr/>
          <a:lstStyle/>
          <a:p>
            <a:endParaRPr lang="en-US" dirty="0"/>
          </a:p>
        </p:txBody>
      </p:sp>
      <p:grpSp>
        <p:nvGrpSpPr>
          <p:cNvPr id="2" name="Group 1">
            <a:extLst>
              <a:ext uri="{FF2B5EF4-FFF2-40B4-BE49-F238E27FC236}">
                <a16:creationId xmlns:a16="http://schemas.microsoft.com/office/drawing/2014/main" id="{D5B20678-77A1-F9DD-6582-6026C636174D}"/>
              </a:ext>
            </a:extLst>
          </p:cNvPr>
          <p:cNvGrpSpPr>
            <a:grpSpLocks/>
          </p:cNvGrpSpPr>
          <p:nvPr/>
        </p:nvGrpSpPr>
        <p:grpSpPr bwMode="auto">
          <a:xfrm>
            <a:off x="795744" y="1435098"/>
            <a:ext cx="9142413" cy="5103813"/>
            <a:chOff x="0" y="1104"/>
            <a:chExt cx="5759" cy="3215"/>
          </a:xfrm>
        </p:grpSpPr>
        <p:pic>
          <p:nvPicPr>
            <p:cNvPr id="3" name="Picture 2">
              <a:extLst>
                <a:ext uri="{FF2B5EF4-FFF2-40B4-BE49-F238E27FC236}">
                  <a16:creationId xmlns:a16="http://schemas.microsoft.com/office/drawing/2014/main" id="{ED7BE7D0-F9E1-7E93-A886-43F9405B7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4"/>
              <a:ext cx="5759" cy="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Text Box 3">
              <a:extLst>
                <a:ext uri="{FF2B5EF4-FFF2-40B4-BE49-F238E27FC236}">
                  <a16:creationId xmlns:a16="http://schemas.microsoft.com/office/drawing/2014/main" id="{0143A9A8-32EF-4E15-FF92-AE15B5C289AF}"/>
                </a:ext>
              </a:extLst>
            </p:cNvPr>
            <p:cNvSpPr txBox="1">
              <a:spLocks noChangeArrowheads="1"/>
            </p:cNvSpPr>
            <p:nvPr/>
          </p:nvSpPr>
          <p:spPr bwMode="auto">
            <a:xfrm>
              <a:off x="0" y="1104"/>
              <a:ext cx="5759" cy="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AU" altLang="en-US"/>
            </a:p>
          </p:txBody>
        </p:sp>
      </p:grpSp>
    </p:spTree>
    <p:extLst>
      <p:ext uri="{BB962C8B-B14F-4D97-AF65-F5344CB8AC3E}">
        <p14:creationId xmlns:p14="http://schemas.microsoft.com/office/powerpoint/2010/main" val="167113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box(out)">
                                      <p:cBhvr additive="repl">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373E7678-0121-C903-7404-1FA91285F988}"/>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marL="685800" indent="-682625">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1pPr>
            <a:lvl2pPr>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2pPr>
            <a:lvl3pPr>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3pPr>
            <a:lvl4pPr>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4pPr>
            <a:lvl5pPr>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685800" algn="l"/>
                <a:tab pos="1133475" algn="l"/>
                <a:tab pos="1582738" algn="l"/>
                <a:tab pos="2032000" algn="l"/>
                <a:tab pos="2481263" algn="l"/>
                <a:tab pos="2930525" algn="l"/>
                <a:tab pos="3379788" algn="l"/>
                <a:tab pos="3829050" algn="l"/>
                <a:tab pos="4278313" algn="l"/>
                <a:tab pos="4727575" algn="l"/>
                <a:tab pos="5176838" algn="l"/>
                <a:tab pos="5626100" algn="l"/>
                <a:tab pos="6075363" algn="l"/>
                <a:tab pos="6524625" algn="l"/>
                <a:tab pos="6973888" algn="l"/>
                <a:tab pos="7423150" algn="l"/>
                <a:tab pos="7872413" algn="l"/>
                <a:tab pos="8321675" algn="l"/>
                <a:tab pos="8770938" algn="l"/>
                <a:tab pos="9220200" algn="l"/>
                <a:tab pos="96694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1. D</a:t>
            </a:r>
            <a:r>
              <a:rPr lang="en-US" altLang="en-US" sz="3600" b="1">
                <a:solidFill>
                  <a:schemeClr val="tx2"/>
                </a:solidFill>
                <a:latin typeface="+mj-lt"/>
                <a:ea typeface="+mj-ea"/>
                <a:cs typeface="+mj-cs"/>
              </a:rPr>
              <a:t>ata D</a:t>
            </a:r>
            <a:r>
              <a:rPr lang="en-AU" altLang="en-US" sz="3600" b="1">
                <a:solidFill>
                  <a:schemeClr val="tx2"/>
                </a:solidFill>
                <a:latin typeface="+mj-lt"/>
                <a:ea typeface="+mj-ea"/>
                <a:cs typeface="+mj-cs"/>
              </a:rPr>
              <a:t>esign</a:t>
            </a:r>
          </a:p>
        </p:txBody>
      </p:sp>
      <p:sp>
        <p:nvSpPr>
          <p:cNvPr id="7171" name="Text Box 2">
            <a:extLst>
              <a:ext uri="{FF2B5EF4-FFF2-40B4-BE49-F238E27FC236}">
                <a16:creationId xmlns:a16="http://schemas.microsoft.com/office/drawing/2014/main" id="{B18AAEF0-6AED-D8E1-32E2-9A153F66DBFE}"/>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438150" indent="-436563">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1pPr>
            <a:lvl2pPr marL="741363" indent="-284163">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2pPr>
            <a:lvl3pPr>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3pPr>
            <a:lvl4pPr>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4pPr>
            <a:lvl5pPr>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438150"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 pos="9421813" algn="l"/>
              </a:tabLst>
              <a:defRPr>
                <a:solidFill>
                  <a:schemeClr val="bg1"/>
                </a:solidFill>
                <a:latin typeface="Verdana" panose="020B0604030504040204" pitchFamily="34" charset="0"/>
                <a:cs typeface="Arial" panose="020B0604020202020204" pitchFamily="34" charset="0"/>
              </a:defRPr>
            </a:lvl9pPr>
          </a:lstStyle>
          <a:p>
            <a:pPr indent="-228600">
              <a:lnSpc>
                <a:spcPct val="90000"/>
              </a:lnSpc>
              <a:spcBef>
                <a:spcPts val="1200"/>
              </a:spcBef>
              <a:buSzPct val="100000"/>
              <a:buFont typeface="Arial" panose="020B0604020202020204" pitchFamily="34" charset="0"/>
              <a:buChar char="•"/>
            </a:pPr>
            <a:r>
              <a:rPr lang="en-US" altLang="en-US" sz="2400">
                <a:solidFill>
                  <a:schemeClr val="tx1"/>
                </a:solidFill>
                <a:latin typeface="+mn-lt"/>
                <a:cs typeface="+mn-cs"/>
              </a:rPr>
              <a:t>Data design means to:</a:t>
            </a:r>
          </a:p>
          <a:p>
            <a:pPr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Expand and develop data objects</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Identify all data structures and their operations </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Create a full data dictionary </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Perform database design (ERD)</a:t>
            </a:r>
          </a:p>
          <a:p>
            <a:pPr indent="-228600">
              <a:lnSpc>
                <a:spcPct val="90000"/>
              </a:lnSpc>
              <a:spcBef>
                <a:spcPts val="1200"/>
              </a:spcBef>
              <a:buClr>
                <a:srgbClr val="000000"/>
              </a:buClr>
              <a:buSzPct val="100000"/>
              <a:buFont typeface="Arial" panose="020B0604020202020204" pitchFamily="34" charset="0"/>
              <a:buChar char="•"/>
            </a:pPr>
            <a:r>
              <a:rPr lang="en-US" altLang="en-US" sz="2400">
                <a:solidFill>
                  <a:schemeClr val="tx1"/>
                </a:solidFill>
                <a:latin typeface="+mn-lt"/>
                <a:cs typeface="+mn-cs"/>
              </a:rPr>
              <a:t>Data-to-Process CRUD Matrix if applicable</a:t>
            </a:r>
          </a:p>
          <a:p>
            <a:pPr lvl="1" indent="-228600">
              <a:lnSpc>
                <a:spcPct val="90000"/>
              </a:lnSpc>
              <a:spcBef>
                <a:spcPts val="1200"/>
              </a:spcBef>
              <a:buClr>
                <a:srgbClr val="000000"/>
              </a:buClr>
              <a:buSzPct val="100000"/>
              <a:buFont typeface="Arial" panose="020B0604020202020204" pitchFamily="34" charset="0"/>
              <a:buChar char="•"/>
            </a:pPr>
            <a:r>
              <a:rPr lang="en-AU" altLang="en-US" sz="2400">
                <a:solidFill>
                  <a:schemeClr val="tx1"/>
                </a:solidFill>
                <a:latin typeface="+mn-lt"/>
                <a:cs typeface="+mn-cs"/>
              </a:rPr>
              <a:t>Recall that CRUD means Create-Read-Update-Delete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987906F9-C858-EB05-5A9C-C180347B7BAB}"/>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Verdana" panose="020B0604030504040204" pitchFamily="34"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Data to Process CRUD Matrix</a:t>
            </a:r>
          </a:p>
        </p:txBody>
      </p:sp>
      <p:pic>
        <p:nvPicPr>
          <p:cNvPr id="8195" name="Picture 2">
            <a:extLst>
              <a:ext uri="{FF2B5EF4-FFF2-40B4-BE49-F238E27FC236}">
                <a16:creationId xmlns:a16="http://schemas.microsoft.com/office/drawing/2014/main" id="{A43767D4-E3D7-7347-621E-44036C8FA7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64547" y="1808162"/>
            <a:ext cx="5262907" cy="435768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urdoch University">
      <a:dk1>
        <a:srgbClr val="0B1213"/>
      </a:dk1>
      <a:lt1>
        <a:srgbClr val="FFFFFF"/>
      </a:lt1>
      <a:dk2>
        <a:srgbClr val="E12744"/>
      </a:dk2>
      <a:lt2>
        <a:srgbClr val="E12744"/>
      </a:lt2>
      <a:accent1>
        <a:srgbClr val="F7A8AE"/>
      </a:accent1>
      <a:accent2>
        <a:srgbClr val="F3744A"/>
      </a:accent2>
      <a:accent3>
        <a:srgbClr val="AC1D43"/>
      </a:accent3>
      <a:accent4>
        <a:srgbClr val="EC008B"/>
      </a:accent4>
      <a:accent5>
        <a:srgbClr val="4ABD98"/>
      </a:accent5>
      <a:accent6>
        <a:srgbClr val="006472"/>
      </a:accent6>
      <a:hlink>
        <a:srgbClr val="006472"/>
      </a:hlink>
      <a:folHlink>
        <a:srgbClr val="AC1D43"/>
      </a:folHlink>
    </a:clrScheme>
    <a:fontScheme name="Murdoch Universi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FFD1B91-E6C5-784C-90AB-4A8D6AC5DC08}" vid="{03CB9206-81C5-3146-A623-F95FBB173E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8324FD755ED74C82073F86230DBEDB" ma:contentTypeVersion="2" ma:contentTypeDescription="Create a new document." ma:contentTypeScope="" ma:versionID="394edd83a3496f27d8d325a879b55867">
  <xsd:schema xmlns:xsd="http://www.w3.org/2001/XMLSchema" xmlns:xs="http://www.w3.org/2001/XMLSchema" xmlns:p="http://schemas.microsoft.com/office/2006/metadata/properties" xmlns:ns2="a7ddd883-43c7-4615-ab75-c9ff0fb11fdb" targetNamespace="http://schemas.microsoft.com/office/2006/metadata/properties" ma:root="true" ma:fieldsID="4d9d4dbc657ca5eeda82acfcaac76288" ns2:_="">
    <xsd:import namespace="a7ddd883-43c7-4615-ab75-c9ff0fb11f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ddd883-43c7-4615-ab75-c9ff0fb11f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CA5B8C-643B-4F1E-ADD6-8EC24B3EE718}">
  <ds:schemaRefs>
    <ds:schemaRef ds:uri="25443a19-9cc1-40af-b2ba-d23b359788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0A1BD61-BBBA-410E-8640-085831E664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ddd883-43c7-4615-ab75-c9ff0fb11f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A2C56C-EF6D-4CC5-97D6-6426C281B1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TotalTime>
  <Words>1861</Words>
  <Application>Microsoft Macintosh PowerPoint</Application>
  <PresentationFormat>Widescreen</PresentationFormat>
  <Paragraphs>288</Paragraphs>
  <Slides>37</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Verdana</vt:lpstr>
      <vt:lpstr>Office Theme</vt:lpstr>
      <vt:lpstr>School of Information Technology</vt:lpstr>
      <vt:lpstr>Acknowledgement</vt:lpstr>
      <vt:lpstr>PowerPoint Presentation</vt:lpstr>
      <vt:lpstr>Introduction </vt:lpstr>
      <vt:lpstr>PowerPoint Presentation</vt:lpstr>
      <vt:lpstr>PowerPoint Presentation</vt:lpstr>
      <vt:lpstr>Design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Architectural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Cole</dc:creator>
  <cp:lastModifiedBy>Peter Cole</cp:lastModifiedBy>
  <cp:revision>4</cp:revision>
  <dcterms:created xsi:type="dcterms:W3CDTF">2023-03-06T02:32:01Z</dcterms:created>
  <dcterms:modified xsi:type="dcterms:W3CDTF">2023-04-17T03:50:32Z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0x0101002F8324FD755ED74C82073F86230DBEDB</vt:lpwstr>
  </property>
</Properties>
</file>