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74" r:id="rId5"/>
    <p:sldId id="271" r:id="rId6"/>
    <p:sldId id="257" r:id="rId7"/>
    <p:sldId id="258" r:id="rId8"/>
    <p:sldId id="286" r:id="rId9"/>
    <p:sldId id="287" r:id="rId10"/>
    <p:sldId id="288" r:id="rId11"/>
    <p:sldId id="289" r:id="rId12"/>
    <p:sldId id="290" r:id="rId13"/>
    <p:sldId id="293" r:id="rId14"/>
    <p:sldId id="261" r:id="rId15"/>
    <p:sldId id="262" r:id="rId16"/>
    <p:sldId id="263" r:id="rId17"/>
    <p:sldId id="264" r:id="rId18"/>
    <p:sldId id="265" r:id="rId19"/>
    <p:sldId id="285" r:id="rId20"/>
    <p:sldId id="267" r:id="rId21"/>
    <p:sldId id="268" r:id="rId22"/>
    <p:sldId id="269" r:id="rId23"/>
    <p:sldId id="270" r:id="rId24"/>
    <p:sldId id="291" r:id="rId25"/>
    <p:sldId id="272" r:id="rId26"/>
    <p:sldId id="273" r:id="rId27"/>
    <p:sldId id="292" r:id="rId28"/>
    <p:sldId id="275" r:id="rId29"/>
    <p:sldId id="276" r:id="rId30"/>
    <p:sldId id="277" r:id="rId31"/>
    <p:sldId id="278" r:id="rId32"/>
    <p:sldId id="279" r:id="rId33"/>
    <p:sldId id="280" r:id="rId34"/>
    <p:sldId id="281" r:id="rId35"/>
    <p:sldId id="282" r:id="rId36"/>
    <p:sldId id="283" r:id="rId37"/>
    <p:sldId id="260" r:id="rId3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2"/>
    <p:restoredTop sz="96327" autoAdjust="0"/>
  </p:normalViewPr>
  <p:slideViewPr>
    <p:cSldViewPr snapToGrid="0">
      <p:cViewPr varScale="1">
        <p:scale>
          <a:sx n="180" d="100"/>
          <a:sy n="180" d="100"/>
        </p:scale>
        <p:origin x="200" y="90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94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D4136668-6857-41D1-917C-C91F2B9BDFA3}" type="datetime4">
              <a:rPr lang="en-AU" smtClean="0"/>
              <a:t>27 March 2023</a:t>
            </a:fld>
            <a:endParaRPr lang="en-AU"/>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F82ABE8-A107-4F42-8B0F-CF779649CC34}" type="slidenum">
              <a:rPr lang="en-AU" smtClean="0"/>
              <a:t>‹#›</a:t>
            </a:fld>
            <a:endParaRPr lang="en-AU"/>
          </a:p>
        </p:txBody>
      </p:sp>
    </p:spTree>
    <p:extLst>
      <p:ext uri="{BB962C8B-B14F-4D97-AF65-F5344CB8AC3E}">
        <p14:creationId xmlns:p14="http://schemas.microsoft.com/office/powerpoint/2010/main" val="40901370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South Street</a:t>
            </a:r>
          </a:p>
          <a:p>
            <a:endParaRPr lang="en-AU" dirty="0"/>
          </a:p>
          <a:p>
            <a:r>
              <a:rPr lang="en-AU" dirty="0"/>
              <a:t>We acknowledge that Murdoch University is situated on the lands of the </a:t>
            </a:r>
            <a:r>
              <a:rPr lang="en-AU" dirty="0" err="1"/>
              <a:t>Whadjuk</a:t>
            </a:r>
            <a:r>
              <a:rPr lang="en-AU" dirty="0"/>
              <a:t> and </a:t>
            </a:r>
            <a:r>
              <a:rPr lang="en-AU" dirty="0" err="1"/>
              <a:t>Binjareb</a:t>
            </a:r>
            <a:r>
              <a:rPr lang="en-AU" dirty="0"/>
              <a:t> Noongar people.</a:t>
            </a:r>
          </a:p>
          <a:p>
            <a:endParaRPr lang="en-AU" dirty="0"/>
          </a:p>
          <a:p>
            <a:r>
              <a:rPr lang="en-AU" dirty="0"/>
              <a:t>We pay our respect to their enduring and dynamic culture and the leadership of Noongar elders past and present.</a:t>
            </a:r>
          </a:p>
          <a:p>
            <a:endParaRPr lang="en-AU" dirty="0"/>
          </a:p>
          <a:p>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4" name="Slide Number Placeholder 3"/>
          <p:cNvSpPr>
            <a:spLocks noGrp="1"/>
          </p:cNvSpPr>
          <p:nvPr>
            <p:ph type="sldNum" sz="quarter" idx="5"/>
          </p:nvPr>
        </p:nvSpPr>
        <p:spPr/>
        <p:txBody>
          <a:bodyPr/>
          <a:lstStyle/>
          <a:p>
            <a:fld id="{EF82ABE8-A107-4F42-8B0F-CF779649CC34}" type="slidenum">
              <a:rPr lang="en-AU" smtClean="0"/>
              <a:t>2</a:t>
            </a:fld>
            <a:endParaRPr lang="en-AU"/>
          </a:p>
        </p:txBody>
      </p:sp>
    </p:spTree>
    <p:extLst>
      <p:ext uri="{BB962C8B-B14F-4D97-AF65-F5344CB8AC3E}">
        <p14:creationId xmlns:p14="http://schemas.microsoft.com/office/powerpoint/2010/main" val="3534080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3FB6E9D7-1A00-4E9E-9D2C-27D043FA611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1F074014-9B4D-EC41-94DF-E67F6D52F8FF}" type="slidenum">
              <a:rPr lang="en-AU" altLang="en-US" sz="1200">
                <a:solidFill>
                  <a:srgbClr val="000000"/>
                </a:solidFill>
              </a:rPr>
              <a:pPr/>
              <a:t>12</a:t>
            </a:fld>
            <a:endParaRPr lang="en-AU" altLang="en-US" sz="1200">
              <a:solidFill>
                <a:srgbClr val="000000"/>
              </a:solidFill>
            </a:endParaRPr>
          </a:p>
        </p:txBody>
      </p:sp>
      <p:sp>
        <p:nvSpPr>
          <p:cNvPr id="23555" name="Rectangle 1">
            <a:extLst>
              <a:ext uri="{FF2B5EF4-FFF2-40B4-BE49-F238E27FC236}">
                <a16:creationId xmlns:a16="http://schemas.microsoft.com/office/drawing/2014/main" id="{636C7CE5-CF6D-4E12-8AF6-B477E30C7E2F}"/>
              </a:ext>
            </a:extLst>
          </p:cNvPr>
          <p:cNvSpPr>
            <a:spLocks noChangeArrowheads="1" noTextEdit="1"/>
          </p:cNvSpPr>
          <p:nvPr>
            <p:ph type="sldImg"/>
          </p:nvPr>
        </p:nvSpPr>
        <p:spPr>
          <a:xfrm>
            <a:off x="917575" y="744538"/>
            <a:ext cx="4962525" cy="3722687"/>
          </a:xfrm>
          <a:solidFill>
            <a:srgbClr val="FFFFFF"/>
          </a:solidFill>
          <a:ln/>
        </p:spPr>
      </p:sp>
      <p:sp>
        <p:nvSpPr>
          <p:cNvPr id="23556" name="Rectangle 2">
            <a:extLst>
              <a:ext uri="{FF2B5EF4-FFF2-40B4-BE49-F238E27FC236}">
                <a16:creationId xmlns:a16="http://schemas.microsoft.com/office/drawing/2014/main" id="{66153BBA-C5E1-CBF7-512F-13C4AA829D11}"/>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8">
            <a:extLst>
              <a:ext uri="{FF2B5EF4-FFF2-40B4-BE49-F238E27FC236}">
                <a16:creationId xmlns:a16="http://schemas.microsoft.com/office/drawing/2014/main" id="{450758B0-F452-6C6D-AB09-80E113CC778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FDC902EB-A3B6-D94D-A872-14FBE6CDA625}" type="slidenum">
              <a:rPr lang="en-AU" altLang="en-US" sz="1200">
                <a:solidFill>
                  <a:srgbClr val="000000"/>
                </a:solidFill>
              </a:rPr>
              <a:pPr/>
              <a:t>13</a:t>
            </a:fld>
            <a:endParaRPr lang="en-AU" altLang="en-US" sz="1200">
              <a:solidFill>
                <a:srgbClr val="000000"/>
              </a:solidFill>
            </a:endParaRPr>
          </a:p>
        </p:txBody>
      </p:sp>
      <p:sp>
        <p:nvSpPr>
          <p:cNvPr id="25603" name="Rectangle 1">
            <a:extLst>
              <a:ext uri="{FF2B5EF4-FFF2-40B4-BE49-F238E27FC236}">
                <a16:creationId xmlns:a16="http://schemas.microsoft.com/office/drawing/2014/main" id="{B4E9D1B8-02C9-A4AB-3D6D-81DB55B297D2}"/>
              </a:ext>
            </a:extLst>
          </p:cNvPr>
          <p:cNvSpPr>
            <a:spLocks noChangeArrowheads="1" noTextEdit="1"/>
          </p:cNvSpPr>
          <p:nvPr>
            <p:ph type="sldImg"/>
          </p:nvPr>
        </p:nvSpPr>
        <p:spPr>
          <a:xfrm>
            <a:off x="917575" y="744538"/>
            <a:ext cx="4962525" cy="3722687"/>
          </a:xfrm>
          <a:solidFill>
            <a:srgbClr val="FFFFFF"/>
          </a:solidFill>
          <a:ln/>
        </p:spPr>
      </p:sp>
      <p:sp>
        <p:nvSpPr>
          <p:cNvPr id="25604" name="Rectangle 2">
            <a:extLst>
              <a:ext uri="{FF2B5EF4-FFF2-40B4-BE49-F238E27FC236}">
                <a16:creationId xmlns:a16="http://schemas.microsoft.com/office/drawing/2014/main" id="{589C534E-2321-5F86-946B-6D26757B1B5F}"/>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EF3C996C-F3E3-6A87-7856-3C36FBAC45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F8A3CF7F-209A-6644-8AC0-E46E57EB3289}" type="slidenum">
              <a:rPr lang="en-AU" altLang="en-US" sz="1200">
                <a:solidFill>
                  <a:srgbClr val="000000"/>
                </a:solidFill>
              </a:rPr>
              <a:pPr/>
              <a:t>14</a:t>
            </a:fld>
            <a:endParaRPr lang="en-AU" altLang="en-US" sz="1200">
              <a:solidFill>
                <a:srgbClr val="000000"/>
              </a:solidFill>
            </a:endParaRPr>
          </a:p>
        </p:txBody>
      </p:sp>
      <p:sp>
        <p:nvSpPr>
          <p:cNvPr id="27651" name="Rectangle 1">
            <a:extLst>
              <a:ext uri="{FF2B5EF4-FFF2-40B4-BE49-F238E27FC236}">
                <a16:creationId xmlns:a16="http://schemas.microsoft.com/office/drawing/2014/main" id="{89DB5318-DD64-4425-B6CE-E0FB5A61F800}"/>
              </a:ext>
            </a:extLst>
          </p:cNvPr>
          <p:cNvSpPr>
            <a:spLocks noChangeArrowheads="1" noTextEdit="1"/>
          </p:cNvSpPr>
          <p:nvPr>
            <p:ph type="sldImg"/>
          </p:nvPr>
        </p:nvSpPr>
        <p:spPr>
          <a:xfrm>
            <a:off x="917575" y="744538"/>
            <a:ext cx="4962525" cy="3722687"/>
          </a:xfrm>
          <a:solidFill>
            <a:srgbClr val="FFFFFF"/>
          </a:solidFill>
          <a:ln/>
        </p:spPr>
      </p:sp>
      <p:sp>
        <p:nvSpPr>
          <p:cNvPr id="27652" name="Rectangle 2">
            <a:extLst>
              <a:ext uri="{FF2B5EF4-FFF2-40B4-BE49-F238E27FC236}">
                <a16:creationId xmlns:a16="http://schemas.microsoft.com/office/drawing/2014/main" id="{898F3A47-2AC3-2DDD-5A3A-6CA781917096}"/>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8">
            <a:extLst>
              <a:ext uri="{FF2B5EF4-FFF2-40B4-BE49-F238E27FC236}">
                <a16:creationId xmlns:a16="http://schemas.microsoft.com/office/drawing/2014/main" id="{3B6543C7-1A55-51A8-029E-7F5E8C23429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DB4D96B0-5D1E-ED40-A2FE-5642BA42F6B2}" type="slidenum">
              <a:rPr lang="en-AU" altLang="en-US" sz="1200">
                <a:solidFill>
                  <a:srgbClr val="000000"/>
                </a:solidFill>
              </a:rPr>
              <a:pPr/>
              <a:t>15</a:t>
            </a:fld>
            <a:endParaRPr lang="en-AU" altLang="en-US" sz="1200">
              <a:solidFill>
                <a:srgbClr val="000000"/>
              </a:solidFill>
            </a:endParaRPr>
          </a:p>
        </p:txBody>
      </p:sp>
      <p:sp>
        <p:nvSpPr>
          <p:cNvPr id="29699" name="Rectangle 1">
            <a:extLst>
              <a:ext uri="{FF2B5EF4-FFF2-40B4-BE49-F238E27FC236}">
                <a16:creationId xmlns:a16="http://schemas.microsoft.com/office/drawing/2014/main" id="{502546BD-AF12-BF7F-B4AC-D99A93F6F37B}"/>
              </a:ext>
            </a:extLst>
          </p:cNvPr>
          <p:cNvSpPr>
            <a:spLocks noChangeArrowheads="1" noTextEdit="1"/>
          </p:cNvSpPr>
          <p:nvPr>
            <p:ph type="sldImg"/>
          </p:nvPr>
        </p:nvSpPr>
        <p:spPr>
          <a:xfrm>
            <a:off x="917575" y="744538"/>
            <a:ext cx="4962525" cy="3722687"/>
          </a:xfrm>
          <a:solidFill>
            <a:srgbClr val="FFFFFF"/>
          </a:solidFill>
          <a:ln/>
        </p:spPr>
      </p:sp>
      <p:sp>
        <p:nvSpPr>
          <p:cNvPr id="29700" name="Rectangle 2">
            <a:extLst>
              <a:ext uri="{FF2B5EF4-FFF2-40B4-BE49-F238E27FC236}">
                <a16:creationId xmlns:a16="http://schemas.microsoft.com/office/drawing/2014/main" id="{F7529C3B-B0E7-1F8E-B7CC-602A36473B67}"/>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8">
            <a:extLst>
              <a:ext uri="{FF2B5EF4-FFF2-40B4-BE49-F238E27FC236}">
                <a16:creationId xmlns:a16="http://schemas.microsoft.com/office/drawing/2014/main" id="{C2E3ECF8-C2A5-CC72-C0F3-D0524BC2BF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15A2A539-99A8-5D48-88D1-A4F371F33FC9}" type="slidenum">
              <a:rPr lang="en-AU" altLang="en-US" sz="1200">
                <a:solidFill>
                  <a:srgbClr val="000000"/>
                </a:solidFill>
              </a:rPr>
              <a:pPr/>
              <a:t>16</a:t>
            </a:fld>
            <a:endParaRPr lang="en-AU" altLang="en-US" sz="1200">
              <a:solidFill>
                <a:srgbClr val="000000"/>
              </a:solidFill>
            </a:endParaRPr>
          </a:p>
        </p:txBody>
      </p:sp>
      <p:sp>
        <p:nvSpPr>
          <p:cNvPr id="31747" name="Rectangle 1026">
            <a:extLst>
              <a:ext uri="{FF2B5EF4-FFF2-40B4-BE49-F238E27FC236}">
                <a16:creationId xmlns:a16="http://schemas.microsoft.com/office/drawing/2014/main" id="{57762753-2300-C4E1-60C2-2A01CF183984}"/>
              </a:ext>
            </a:extLst>
          </p:cNvPr>
          <p:cNvSpPr>
            <a:spLocks noChangeArrowheads="1" noTextEdit="1"/>
          </p:cNvSpPr>
          <p:nvPr>
            <p:ph type="sldImg"/>
          </p:nvPr>
        </p:nvSpPr>
        <p:spPr>
          <a:xfrm>
            <a:off x="917575" y="744538"/>
            <a:ext cx="4962525" cy="3722687"/>
          </a:xfrm>
          <a:ln/>
        </p:spPr>
      </p:sp>
      <p:sp>
        <p:nvSpPr>
          <p:cNvPr id="31748" name="Rectangle 1027">
            <a:extLst>
              <a:ext uri="{FF2B5EF4-FFF2-40B4-BE49-F238E27FC236}">
                <a16:creationId xmlns:a16="http://schemas.microsoft.com/office/drawing/2014/main" id="{6A13DEDF-AC39-7BBE-93CF-EC0B7141AF85}"/>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512F1A3A-5EBD-5420-59B8-95C0EA51416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DFC43976-413D-9F4F-B642-4D7554115614}" type="slidenum">
              <a:rPr lang="en-AU" altLang="en-US" sz="1200">
                <a:solidFill>
                  <a:srgbClr val="000000"/>
                </a:solidFill>
              </a:rPr>
              <a:pPr/>
              <a:t>17</a:t>
            </a:fld>
            <a:endParaRPr lang="en-AU" altLang="en-US" sz="1200">
              <a:solidFill>
                <a:srgbClr val="000000"/>
              </a:solidFill>
            </a:endParaRPr>
          </a:p>
        </p:txBody>
      </p:sp>
      <p:sp>
        <p:nvSpPr>
          <p:cNvPr id="33795" name="Rectangle 1">
            <a:extLst>
              <a:ext uri="{FF2B5EF4-FFF2-40B4-BE49-F238E27FC236}">
                <a16:creationId xmlns:a16="http://schemas.microsoft.com/office/drawing/2014/main" id="{7780C98D-9456-2766-82A1-2C7A1D56BFC3}"/>
              </a:ext>
            </a:extLst>
          </p:cNvPr>
          <p:cNvSpPr>
            <a:spLocks noChangeArrowheads="1" noTextEdit="1"/>
          </p:cNvSpPr>
          <p:nvPr>
            <p:ph type="sldImg"/>
          </p:nvPr>
        </p:nvSpPr>
        <p:spPr>
          <a:xfrm>
            <a:off x="917575" y="744538"/>
            <a:ext cx="4962525" cy="3722687"/>
          </a:xfrm>
          <a:solidFill>
            <a:srgbClr val="FFFFFF"/>
          </a:solidFill>
          <a:ln/>
        </p:spPr>
      </p:sp>
      <p:sp>
        <p:nvSpPr>
          <p:cNvPr id="33796" name="Rectangle 2">
            <a:extLst>
              <a:ext uri="{FF2B5EF4-FFF2-40B4-BE49-F238E27FC236}">
                <a16:creationId xmlns:a16="http://schemas.microsoft.com/office/drawing/2014/main" id="{1B9F3606-B539-8DA1-17E9-C8C4C581F31C}"/>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DC8B5C9C-5118-24E2-91C9-7005A2F5989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7065CCEB-1ECB-674A-B612-4C78F9D2A036}" type="slidenum">
              <a:rPr lang="en-AU" altLang="en-US" sz="1200">
                <a:solidFill>
                  <a:srgbClr val="000000"/>
                </a:solidFill>
              </a:rPr>
              <a:pPr/>
              <a:t>18</a:t>
            </a:fld>
            <a:endParaRPr lang="en-AU" altLang="en-US" sz="1200">
              <a:solidFill>
                <a:srgbClr val="000000"/>
              </a:solidFill>
            </a:endParaRPr>
          </a:p>
        </p:txBody>
      </p:sp>
      <p:sp>
        <p:nvSpPr>
          <p:cNvPr id="35843" name="Rectangle 1">
            <a:extLst>
              <a:ext uri="{FF2B5EF4-FFF2-40B4-BE49-F238E27FC236}">
                <a16:creationId xmlns:a16="http://schemas.microsoft.com/office/drawing/2014/main" id="{E6554D65-32E2-B9AC-F8E0-B74E44B086AE}"/>
              </a:ext>
            </a:extLst>
          </p:cNvPr>
          <p:cNvSpPr>
            <a:spLocks noChangeArrowheads="1" noTextEdit="1"/>
          </p:cNvSpPr>
          <p:nvPr>
            <p:ph type="sldImg"/>
          </p:nvPr>
        </p:nvSpPr>
        <p:spPr>
          <a:xfrm>
            <a:off x="917575" y="744538"/>
            <a:ext cx="4962525" cy="3722687"/>
          </a:xfrm>
          <a:solidFill>
            <a:srgbClr val="FFFFFF"/>
          </a:solidFill>
          <a:ln/>
        </p:spPr>
      </p:sp>
      <p:sp>
        <p:nvSpPr>
          <p:cNvPr id="35844" name="Rectangle 2">
            <a:extLst>
              <a:ext uri="{FF2B5EF4-FFF2-40B4-BE49-F238E27FC236}">
                <a16:creationId xmlns:a16="http://schemas.microsoft.com/office/drawing/2014/main" id="{38F174CE-788D-9C68-751D-7B55B31BEBFF}"/>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8">
            <a:extLst>
              <a:ext uri="{FF2B5EF4-FFF2-40B4-BE49-F238E27FC236}">
                <a16:creationId xmlns:a16="http://schemas.microsoft.com/office/drawing/2014/main" id="{473CA274-C4F9-41EB-B69C-C543C3B4C6C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AD32F7DB-4D3E-B244-874C-D2571377B57E}" type="slidenum">
              <a:rPr lang="en-AU" altLang="en-US" sz="1200">
                <a:solidFill>
                  <a:srgbClr val="000000"/>
                </a:solidFill>
              </a:rPr>
              <a:pPr/>
              <a:t>19</a:t>
            </a:fld>
            <a:endParaRPr lang="en-AU" altLang="en-US" sz="1200">
              <a:solidFill>
                <a:srgbClr val="000000"/>
              </a:solidFill>
            </a:endParaRPr>
          </a:p>
        </p:txBody>
      </p:sp>
      <p:sp>
        <p:nvSpPr>
          <p:cNvPr id="37891" name="Rectangle 1">
            <a:extLst>
              <a:ext uri="{FF2B5EF4-FFF2-40B4-BE49-F238E27FC236}">
                <a16:creationId xmlns:a16="http://schemas.microsoft.com/office/drawing/2014/main" id="{12AB78AF-689D-22E0-6E2F-4BD23D75C651}"/>
              </a:ext>
            </a:extLst>
          </p:cNvPr>
          <p:cNvSpPr>
            <a:spLocks noChangeArrowheads="1" noTextEdit="1"/>
          </p:cNvSpPr>
          <p:nvPr>
            <p:ph type="sldImg"/>
          </p:nvPr>
        </p:nvSpPr>
        <p:spPr>
          <a:xfrm>
            <a:off x="917575" y="744538"/>
            <a:ext cx="4962525" cy="3722687"/>
          </a:xfrm>
          <a:solidFill>
            <a:srgbClr val="FFFFFF"/>
          </a:solidFill>
          <a:ln/>
        </p:spPr>
      </p:sp>
      <p:sp>
        <p:nvSpPr>
          <p:cNvPr id="37892" name="Rectangle 2">
            <a:extLst>
              <a:ext uri="{FF2B5EF4-FFF2-40B4-BE49-F238E27FC236}">
                <a16:creationId xmlns:a16="http://schemas.microsoft.com/office/drawing/2014/main" id="{FD9103C7-3109-1D82-936B-4CE18DAD73DE}"/>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8">
            <a:extLst>
              <a:ext uri="{FF2B5EF4-FFF2-40B4-BE49-F238E27FC236}">
                <a16:creationId xmlns:a16="http://schemas.microsoft.com/office/drawing/2014/main" id="{90ED2FA9-8BDF-B9FE-6DA4-77617E7343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AB693329-BAAB-7645-BD71-86CEC9DA9094}" type="slidenum">
              <a:rPr lang="en-AU" altLang="en-US" sz="1200">
                <a:solidFill>
                  <a:srgbClr val="000000"/>
                </a:solidFill>
              </a:rPr>
              <a:pPr/>
              <a:t>20</a:t>
            </a:fld>
            <a:endParaRPr lang="en-AU" altLang="en-US" sz="1200">
              <a:solidFill>
                <a:srgbClr val="000000"/>
              </a:solidFill>
            </a:endParaRPr>
          </a:p>
        </p:txBody>
      </p:sp>
      <p:sp>
        <p:nvSpPr>
          <p:cNvPr id="39939" name="Text Box 1">
            <a:extLst>
              <a:ext uri="{FF2B5EF4-FFF2-40B4-BE49-F238E27FC236}">
                <a16:creationId xmlns:a16="http://schemas.microsoft.com/office/drawing/2014/main" id="{3E9C7EBF-BE93-E870-6A10-F68D8FF0E727}"/>
              </a:ext>
            </a:extLst>
          </p:cNvPr>
          <p:cNvSpPr txBox="1">
            <a:spLocks noChangeArrowheads="1"/>
          </p:cNvSpPr>
          <p:nvPr/>
        </p:nvSpPr>
        <p:spPr bwMode="auto">
          <a:xfrm>
            <a:off x="3851275" y="9431338"/>
            <a:ext cx="294481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pPr algn="r" eaLnBrk="1" hangingPunct="1">
              <a:buSzPct val="100000"/>
            </a:pPr>
            <a:fld id="{D7EFAFC9-B4FD-EC4D-AE26-FA173D22B351}" type="slidenum">
              <a:rPr lang="en-AU" altLang="en-US" sz="1200">
                <a:solidFill>
                  <a:srgbClr val="000000"/>
                </a:solidFill>
              </a:rPr>
              <a:pPr algn="r" eaLnBrk="1" hangingPunct="1">
                <a:buSzPct val="100000"/>
              </a:pPr>
              <a:t>20</a:t>
            </a:fld>
            <a:endParaRPr lang="en-AU" altLang="en-US" sz="1200">
              <a:solidFill>
                <a:srgbClr val="000000"/>
              </a:solidFill>
            </a:endParaRPr>
          </a:p>
        </p:txBody>
      </p:sp>
      <p:sp>
        <p:nvSpPr>
          <p:cNvPr id="39940" name="Rectangle 2">
            <a:extLst>
              <a:ext uri="{FF2B5EF4-FFF2-40B4-BE49-F238E27FC236}">
                <a16:creationId xmlns:a16="http://schemas.microsoft.com/office/drawing/2014/main" id="{0AC19BFB-A1D8-8F38-46A0-50C06DD144C3}"/>
              </a:ext>
            </a:extLst>
          </p:cNvPr>
          <p:cNvSpPr>
            <a:spLocks noChangeArrowheads="1" noTextEdit="1"/>
          </p:cNvSpPr>
          <p:nvPr>
            <p:ph type="sldImg"/>
          </p:nvPr>
        </p:nvSpPr>
        <p:spPr>
          <a:xfrm>
            <a:off x="917575" y="744538"/>
            <a:ext cx="4962525" cy="3722687"/>
          </a:xfrm>
          <a:solidFill>
            <a:srgbClr val="FFFFFF"/>
          </a:solidFill>
          <a:ln/>
        </p:spPr>
      </p:sp>
      <p:sp>
        <p:nvSpPr>
          <p:cNvPr id="39941" name="Rectangle 3">
            <a:extLst>
              <a:ext uri="{FF2B5EF4-FFF2-40B4-BE49-F238E27FC236}">
                <a16:creationId xmlns:a16="http://schemas.microsoft.com/office/drawing/2014/main" id="{43FA5248-735E-58A6-23C4-94AD7CB6BF5E}"/>
              </a:ext>
            </a:extLst>
          </p:cNvPr>
          <p:cNvSpPr>
            <a:spLocks noChangeArrowheads="1"/>
          </p:cNvSpPr>
          <p:nvPr>
            <p:ph type="body" idx="1"/>
          </p:nvPr>
        </p:nvSpPr>
        <p:spPr>
          <a:xfrm>
            <a:off x="906463" y="4714875"/>
            <a:ext cx="4983162"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AU"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FB25B459-CD4B-8F07-40FD-FFF5C049367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B471ED30-BD28-4A44-9296-7BA50011AAEA}" type="slidenum">
              <a:rPr lang="en-AU" altLang="en-US" sz="1200">
                <a:solidFill>
                  <a:srgbClr val="000000"/>
                </a:solidFill>
              </a:rPr>
              <a:pPr/>
              <a:t>21</a:t>
            </a:fld>
            <a:endParaRPr lang="en-AU" altLang="en-US" sz="1200">
              <a:solidFill>
                <a:srgbClr val="000000"/>
              </a:solidFill>
            </a:endParaRPr>
          </a:p>
        </p:txBody>
      </p:sp>
      <p:sp>
        <p:nvSpPr>
          <p:cNvPr id="41987" name="Rectangle 1">
            <a:extLst>
              <a:ext uri="{FF2B5EF4-FFF2-40B4-BE49-F238E27FC236}">
                <a16:creationId xmlns:a16="http://schemas.microsoft.com/office/drawing/2014/main" id="{0C163D13-2B0A-CA29-388C-89430BD52DF1}"/>
              </a:ext>
            </a:extLst>
          </p:cNvPr>
          <p:cNvSpPr>
            <a:spLocks noChangeArrowheads="1" noTextEdit="1"/>
          </p:cNvSpPr>
          <p:nvPr>
            <p:ph type="sldImg"/>
          </p:nvPr>
        </p:nvSpPr>
        <p:spPr>
          <a:xfrm>
            <a:off x="917575" y="744538"/>
            <a:ext cx="4962525" cy="3722687"/>
          </a:xfrm>
          <a:solidFill>
            <a:srgbClr val="FFFFFF"/>
          </a:solidFill>
          <a:ln/>
        </p:spPr>
      </p:sp>
      <p:sp>
        <p:nvSpPr>
          <p:cNvPr id="41988" name="Rectangle 2">
            <a:extLst>
              <a:ext uri="{FF2B5EF4-FFF2-40B4-BE49-F238E27FC236}">
                <a16:creationId xmlns:a16="http://schemas.microsoft.com/office/drawing/2014/main" id="{602BCDC6-30C2-9FA3-F854-A3628579D681}"/>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8">
            <a:extLst>
              <a:ext uri="{FF2B5EF4-FFF2-40B4-BE49-F238E27FC236}">
                <a16:creationId xmlns:a16="http://schemas.microsoft.com/office/drawing/2014/main" id="{52E48CC8-FC98-1C84-85F3-F5657BE21B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832E6EF5-CF6E-DD48-A3D8-19AF778D631E}" type="slidenum">
              <a:rPr lang="en-AU" altLang="en-US" sz="1200">
                <a:solidFill>
                  <a:srgbClr val="000000"/>
                </a:solidFill>
              </a:rPr>
              <a:pPr/>
              <a:t>3</a:t>
            </a:fld>
            <a:endParaRPr lang="en-AU" altLang="en-US" sz="1200">
              <a:solidFill>
                <a:srgbClr val="000000"/>
              </a:solidFill>
            </a:endParaRPr>
          </a:p>
        </p:txBody>
      </p:sp>
      <p:sp>
        <p:nvSpPr>
          <p:cNvPr id="7171" name="Rectangle 1">
            <a:extLst>
              <a:ext uri="{FF2B5EF4-FFF2-40B4-BE49-F238E27FC236}">
                <a16:creationId xmlns:a16="http://schemas.microsoft.com/office/drawing/2014/main" id="{875235A8-65DB-5171-D087-093EBDED9B31}"/>
              </a:ext>
            </a:extLst>
          </p:cNvPr>
          <p:cNvSpPr>
            <a:spLocks noChangeArrowheads="1" noTextEdit="1"/>
          </p:cNvSpPr>
          <p:nvPr>
            <p:ph type="sldImg"/>
          </p:nvPr>
        </p:nvSpPr>
        <p:spPr>
          <a:xfrm>
            <a:off x="917575" y="744538"/>
            <a:ext cx="4962525" cy="3722687"/>
          </a:xfrm>
          <a:solidFill>
            <a:srgbClr val="FFFFFF"/>
          </a:solidFill>
          <a:ln/>
        </p:spPr>
      </p:sp>
      <p:sp>
        <p:nvSpPr>
          <p:cNvPr id="7172" name="Rectangle 2">
            <a:extLst>
              <a:ext uri="{FF2B5EF4-FFF2-40B4-BE49-F238E27FC236}">
                <a16:creationId xmlns:a16="http://schemas.microsoft.com/office/drawing/2014/main" id="{CA93ED0C-0284-0290-5350-093AE6BF1986}"/>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1CBE52D2-E372-E7CA-5157-B57F568BE0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9539F125-1396-B84B-B2D5-C3FB853A757A}" type="slidenum">
              <a:rPr lang="en-AU" altLang="en-US" sz="1200">
                <a:solidFill>
                  <a:srgbClr val="000000"/>
                </a:solidFill>
              </a:rPr>
              <a:pPr/>
              <a:t>22</a:t>
            </a:fld>
            <a:endParaRPr lang="en-AU" altLang="en-US" sz="1200">
              <a:solidFill>
                <a:srgbClr val="000000"/>
              </a:solidFill>
            </a:endParaRPr>
          </a:p>
        </p:txBody>
      </p:sp>
      <p:sp>
        <p:nvSpPr>
          <p:cNvPr id="44035" name="Rectangle 1">
            <a:extLst>
              <a:ext uri="{FF2B5EF4-FFF2-40B4-BE49-F238E27FC236}">
                <a16:creationId xmlns:a16="http://schemas.microsoft.com/office/drawing/2014/main" id="{5F655FE5-756C-396B-478C-AB5A00C9EDFB}"/>
              </a:ext>
            </a:extLst>
          </p:cNvPr>
          <p:cNvSpPr>
            <a:spLocks noChangeArrowheads="1" noTextEdit="1"/>
          </p:cNvSpPr>
          <p:nvPr>
            <p:ph type="sldImg"/>
          </p:nvPr>
        </p:nvSpPr>
        <p:spPr>
          <a:xfrm>
            <a:off x="917575" y="744538"/>
            <a:ext cx="4962525" cy="3722687"/>
          </a:xfrm>
          <a:solidFill>
            <a:srgbClr val="FFFFFF"/>
          </a:solidFill>
          <a:ln/>
        </p:spPr>
      </p:sp>
      <p:sp>
        <p:nvSpPr>
          <p:cNvPr id="44036" name="Rectangle 2">
            <a:extLst>
              <a:ext uri="{FF2B5EF4-FFF2-40B4-BE49-F238E27FC236}">
                <a16:creationId xmlns:a16="http://schemas.microsoft.com/office/drawing/2014/main" id="{8F099AAC-FC08-6B57-0236-1F8853558C2A}"/>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7185E3D1-967B-582C-7828-FC60131BD27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D9885C62-0446-E04A-B99A-293815C63A03}" type="slidenum">
              <a:rPr lang="en-AU" altLang="en-US" sz="1200">
                <a:solidFill>
                  <a:srgbClr val="000000"/>
                </a:solidFill>
              </a:rPr>
              <a:pPr/>
              <a:t>23</a:t>
            </a:fld>
            <a:endParaRPr lang="en-AU" altLang="en-US" sz="1200">
              <a:solidFill>
                <a:srgbClr val="000000"/>
              </a:solidFill>
            </a:endParaRPr>
          </a:p>
        </p:txBody>
      </p:sp>
      <p:sp>
        <p:nvSpPr>
          <p:cNvPr id="46083" name="Rectangle 1">
            <a:extLst>
              <a:ext uri="{FF2B5EF4-FFF2-40B4-BE49-F238E27FC236}">
                <a16:creationId xmlns:a16="http://schemas.microsoft.com/office/drawing/2014/main" id="{CB2F1C21-BCC7-B598-C0D5-D071CC0CFCBD}"/>
              </a:ext>
            </a:extLst>
          </p:cNvPr>
          <p:cNvSpPr>
            <a:spLocks noChangeArrowheads="1" noTextEdit="1"/>
          </p:cNvSpPr>
          <p:nvPr>
            <p:ph type="sldImg"/>
          </p:nvPr>
        </p:nvSpPr>
        <p:spPr>
          <a:xfrm>
            <a:off x="917575" y="744538"/>
            <a:ext cx="4962525" cy="3722687"/>
          </a:xfrm>
          <a:solidFill>
            <a:srgbClr val="FFFFFF"/>
          </a:solidFill>
          <a:ln/>
        </p:spPr>
      </p:sp>
      <p:sp>
        <p:nvSpPr>
          <p:cNvPr id="46084" name="Rectangle 2">
            <a:extLst>
              <a:ext uri="{FF2B5EF4-FFF2-40B4-BE49-F238E27FC236}">
                <a16:creationId xmlns:a16="http://schemas.microsoft.com/office/drawing/2014/main" id="{FAD29C55-3075-34A3-D9DE-DFA5165FC0C5}"/>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145F9447-0E8D-0724-5481-7283E4BC9F6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7F3F3F90-57E6-2842-89E9-CD863BB3D82A}" type="slidenum">
              <a:rPr lang="en-AU" altLang="en-US" sz="1200">
                <a:solidFill>
                  <a:srgbClr val="000000"/>
                </a:solidFill>
              </a:rPr>
              <a:pPr/>
              <a:t>24</a:t>
            </a:fld>
            <a:endParaRPr lang="en-AU" altLang="en-US" sz="1200">
              <a:solidFill>
                <a:srgbClr val="000000"/>
              </a:solidFill>
            </a:endParaRPr>
          </a:p>
        </p:txBody>
      </p:sp>
      <p:sp>
        <p:nvSpPr>
          <p:cNvPr id="48131" name="Rectangle 1">
            <a:extLst>
              <a:ext uri="{FF2B5EF4-FFF2-40B4-BE49-F238E27FC236}">
                <a16:creationId xmlns:a16="http://schemas.microsoft.com/office/drawing/2014/main" id="{690980E6-4164-6E90-974B-FB3ED95929FB}"/>
              </a:ext>
            </a:extLst>
          </p:cNvPr>
          <p:cNvSpPr>
            <a:spLocks noChangeArrowheads="1" noTextEdit="1"/>
          </p:cNvSpPr>
          <p:nvPr>
            <p:ph type="sldImg"/>
          </p:nvPr>
        </p:nvSpPr>
        <p:spPr>
          <a:xfrm>
            <a:off x="917575" y="744538"/>
            <a:ext cx="4962525" cy="3722687"/>
          </a:xfrm>
          <a:solidFill>
            <a:srgbClr val="FFFFFF"/>
          </a:solidFill>
          <a:ln/>
        </p:spPr>
      </p:sp>
      <p:sp>
        <p:nvSpPr>
          <p:cNvPr id="48132" name="Rectangle 2">
            <a:extLst>
              <a:ext uri="{FF2B5EF4-FFF2-40B4-BE49-F238E27FC236}">
                <a16:creationId xmlns:a16="http://schemas.microsoft.com/office/drawing/2014/main" id="{AEF5A0A7-8B34-FEF9-C47B-85B6853F6E0F}"/>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FFB06C29-94D9-FED9-A34F-F504AD49B58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D351598B-83D3-D243-9F5C-F5F445DBCA59}" type="slidenum">
              <a:rPr lang="en-AU" altLang="en-US" sz="1200">
                <a:solidFill>
                  <a:srgbClr val="000000"/>
                </a:solidFill>
              </a:rPr>
              <a:pPr/>
              <a:t>25</a:t>
            </a:fld>
            <a:endParaRPr lang="en-AU" altLang="en-US" sz="1200">
              <a:solidFill>
                <a:srgbClr val="000000"/>
              </a:solidFill>
            </a:endParaRPr>
          </a:p>
        </p:txBody>
      </p:sp>
      <p:sp>
        <p:nvSpPr>
          <p:cNvPr id="50179" name="Rectangle 1">
            <a:extLst>
              <a:ext uri="{FF2B5EF4-FFF2-40B4-BE49-F238E27FC236}">
                <a16:creationId xmlns:a16="http://schemas.microsoft.com/office/drawing/2014/main" id="{0E804BE5-EAB1-D82D-030B-74F3C5ED45DC}"/>
              </a:ext>
            </a:extLst>
          </p:cNvPr>
          <p:cNvSpPr>
            <a:spLocks noChangeArrowheads="1" noTextEdit="1"/>
          </p:cNvSpPr>
          <p:nvPr>
            <p:ph type="sldImg"/>
          </p:nvPr>
        </p:nvSpPr>
        <p:spPr>
          <a:xfrm>
            <a:off x="917575" y="744538"/>
            <a:ext cx="4962525" cy="3722687"/>
          </a:xfrm>
          <a:solidFill>
            <a:srgbClr val="FFFFFF"/>
          </a:solidFill>
          <a:ln/>
        </p:spPr>
      </p:sp>
      <p:sp>
        <p:nvSpPr>
          <p:cNvPr id="50180" name="Rectangle 2">
            <a:extLst>
              <a:ext uri="{FF2B5EF4-FFF2-40B4-BE49-F238E27FC236}">
                <a16:creationId xmlns:a16="http://schemas.microsoft.com/office/drawing/2014/main" id="{992EBEA8-6158-EBE0-A8DF-620A29860DFC}"/>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587C9E58-91C9-D0AE-8B08-22EA3B12758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87165039-E13F-484C-8D08-CE20552A1FC6}" type="slidenum">
              <a:rPr lang="en-AU" altLang="en-US" sz="1200">
                <a:solidFill>
                  <a:srgbClr val="000000"/>
                </a:solidFill>
              </a:rPr>
              <a:pPr/>
              <a:t>26</a:t>
            </a:fld>
            <a:endParaRPr lang="en-AU" altLang="en-US" sz="1200">
              <a:solidFill>
                <a:srgbClr val="000000"/>
              </a:solidFill>
            </a:endParaRPr>
          </a:p>
        </p:txBody>
      </p:sp>
      <p:sp>
        <p:nvSpPr>
          <p:cNvPr id="52227" name="Rectangle 1">
            <a:extLst>
              <a:ext uri="{FF2B5EF4-FFF2-40B4-BE49-F238E27FC236}">
                <a16:creationId xmlns:a16="http://schemas.microsoft.com/office/drawing/2014/main" id="{D8EE3FD9-EEC5-6AC2-13C1-4ED852B149F8}"/>
              </a:ext>
            </a:extLst>
          </p:cNvPr>
          <p:cNvSpPr>
            <a:spLocks noChangeArrowheads="1" noTextEdit="1"/>
          </p:cNvSpPr>
          <p:nvPr>
            <p:ph type="sldImg"/>
          </p:nvPr>
        </p:nvSpPr>
        <p:spPr>
          <a:xfrm>
            <a:off x="917575" y="744538"/>
            <a:ext cx="4962525" cy="3722687"/>
          </a:xfrm>
          <a:solidFill>
            <a:srgbClr val="FFFFFF"/>
          </a:solidFill>
          <a:ln/>
        </p:spPr>
      </p:sp>
      <p:sp>
        <p:nvSpPr>
          <p:cNvPr id="52228" name="Rectangle 2">
            <a:extLst>
              <a:ext uri="{FF2B5EF4-FFF2-40B4-BE49-F238E27FC236}">
                <a16:creationId xmlns:a16="http://schemas.microsoft.com/office/drawing/2014/main" id="{C9D91AF8-E203-495E-C3EB-3798BC83DC20}"/>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E89D6F39-4C75-5910-3575-B2F61536117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78F52067-9E38-A147-A11E-2D8E02666F84}" type="slidenum">
              <a:rPr lang="en-AU" altLang="en-US" sz="1200">
                <a:solidFill>
                  <a:srgbClr val="000000"/>
                </a:solidFill>
              </a:rPr>
              <a:pPr/>
              <a:t>27</a:t>
            </a:fld>
            <a:endParaRPr lang="en-AU" altLang="en-US" sz="1200">
              <a:solidFill>
                <a:srgbClr val="000000"/>
              </a:solidFill>
            </a:endParaRPr>
          </a:p>
        </p:txBody>
      </p:sp>
      <p:sp>
        <p:nvSpPr>
          <p:cNvPr id="54275" name="Rectangle 1">
            <a:extLst>
              <a:ext uri="{FF2B5EF4-FFF2-40B4-BE49-F238E27FC236}">
                <a16:creationId xmlns:a16="http://schemas.microsoft.com/office/drawing/2014/main" id="{3E980530-159A-732E-7464-7507015F78BE}"/>
              </a:ext>
            </a:extLst>
          </p:cNvPr>
          <p:cNvSpPr>
            <a:spLocks noChangeArrowheads="1" noTextEdit="1"/>
          </p:cNvSpPr>
          <p:nvPr>
            <p:ph type="sldImg"/>
          </p:nvPr>
        </p:nvSpPr>
        <p:spPr>
          <a:xfrm>
            <a:off x="917575" y="744538"/>
            <a:ext cx="4962525" cy="3722687"/>
          </a:xfrm>
          <a:solidFill>
            <a:srgbClr val="FFFFFF"/>
          </a:solidFill>
          <a:ln/>
        </p:spPr>
      </p:sp>
      <p:sp>
        <p:nvSpPr>
          <p:cNvPr id="54276" name="Rectangle 2">
            <a:extLst>
              <a:ext uri="{FF2B5EF4-FFF2-40B4-BE49-F238E27FC236}">
                <a16:creationId xmlns:a16="http://schemas.microsoft.com/office/drawing/2014/main" id="{2765F545-7738-C290-2B32-745CED4E5C35}"/>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86FCB0CC-4B55-8823-50B2-162710129EB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8518A790-81B2-AB4A-AE8C-6D58481BABD4}" type="slidenum">
              <a:rPr lang="en-AU" altLang="en-US" sz="1200">
                <a:solidFill>
                  <a:srgbClr val="000000"/>
                </a:solidFill>
              </a:rPr>
              <a:pPr/>
              <a:t>28</a:t>
            </a:fld>
            <a:endParaRPr lang="en-AU" altLang="en-US" sz="1200">
              <a:solidFill>
                <a:srgbClr val="000000"/>
              </a:solidFill>
            </a:endParaRPr>
          </a:p>
        </p:txBody>
      </p:sp>
      <p:sp>
        <p:nvSpPr>
          <p:cNvPr id="56323" name="Rectangle 1">
            <a:extLst>
              <a:ext uri="{FF2B5EF4-FFF2-40B4-BE49-F238E27FC236}">
                <a16:creationId xmlns:a16="http://schemas.microsoft.com/office/drawing/2014/main" id="{5F9771BE-0122-A05C-64E7-CCF60B8CCACF}"/>
              </a:ext>
            </a:extLst>
          </p:cNvPr>
          <p:cNvSpPr>
            <a:spLocks noChangeArrowheads="1" noTextEdit="1"/>
          </p:cNvSpPr>
          <p:nvPr>
            <p:ph type="sldImg"/>
          </p:nvPr>
        </p:nvSpPr>
        <p:spPr>
          <a:xfrm>
            <a:off x="917575" y="744538"/>
            <a:ext cx="4962525" cy="3722687"/>
          </a:xfrm>
          <a:solidFill>
            <a:srgbClr val="FFFFFF"/>
          </a:solidFill>
          <a:ln/>
        </p:spPr>
      </p:sp>
      <p:sp>
        <p:nvSpPr>
          <p:cNvPr id="56324" name="Rectangle 2">
            <a:extLst>
              <a:ext uri="{FF2B5EF4-FFF2-40B4-BE49-F238E27FC236}">
                <a16:creationId xmlns:a16="http://schemas.microsoft.com/office/drawing/2014/main" id="{E4001516-E85A-15C5-C79B-B9F8D97D43C1}"/>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1B0CF7B2-00D2-7833-F3EB-A402342CF9C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CC4D29C2-9FB0-A443-A19C-F8D0CE384AA7}" type="slidenum">
              <a:rPr lang="en-AU" altLang="en-US" sz="1200">
                <a:solidFill>
                  <a:srgbClr val="000000"/>
                </a:solidFill>
              </a:rPr>
              <a:pPr/>
              <a:t>29</a:t>
            </a:fld>
            <a:endParaRPr lang="en-AU" altLang="en-US" sz="1200">
              <a:solidFill>
                <a:srgbClr val="000000"/>
              </a:solidFill>
            </a:endParaRPr>
          </a:p>
        </p:txBody>
      </p:sp>
      <p:sp>
        <p:nvSpPr>
          <p:cNvPr id="58371" name="Text Box 1">
            <a:extLst>
              <a:ext uri="{FF2B5EF4-FFF2-40B4-BE49-F238E27FC236}">
                <a16:creationId xmlns:a16="http://schemas.microsoft.com/office/drawing/2014/main" id="{F71D2E63-7302-F712-AA00-C6F4DBDC2C9C}"/>
              </a:ext>
            </a:extLst>
          </p:cNvPr>
          <p:cNvSpPr txBox="1">
            <a:spLocks noChangeArrowheads="1"/>
          </p:cNvSpPr>
          <p:nvPr/>
        </p:nvSpPr>
        <p:spPr bwMode="auto">
          <a:xfrm>
            <a:off x="3851275" y="9431338"/>
            <a:ext cx="2944813"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729" tIns="47179" rIns="90729" bIns="47179" anchor="b"/>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pPr algn="r" eaLnBrk="1" hangingPunct="1">
              <a:buSzPct val="100000"/>
            </a:pPr>
            <a:fld id="{0A07FCD0-6123-044D-812E-19618D77106A}" type="slidenum">
              <a:rPr lang="en-AU" altLang="en-US" sz="1200">
                <a:solidFill>
                  <a:srgbClr val="000000"/>
                </a:solidFill>
              </a:rPr>
              <a:pPr algn="r" eaLnBrk="1" hangingPunct="1">
                <a:buSzPct val="100000"/>
              </a:pPr>
              <a:t>29</a:t>
            </a:fld>
            <a:endParaRPr lang="en-AU" altLang="en-US" sz="1200">
              <a:solidFill>
                <a:srgbClr val="000000"/>
              </a:solidFill>
            </a:endParaRPr>
          </a:p>
        </p:txBody>
      </p:sp>
      <p:sp>
        <p:nvSpPr>
          <p:cNvPr id="58372" name="Rectangle 2">
            <a:extLst>
              <a:ext uri="{FF2B5EF4-FFF2-40B4-BE49-F238E27FC236}">
                <a16:creationId xmlns:a16="http://schemas.microsoft.com/office/drawing/2014/main" id="{DE294C71-C91F-F98F-0504-1EE66B963E2E}"/>
              </a:ext>
            </a:extLst>
          </p:cNvPr>
          <p:cNvSpPr>
            <a:spLocks noChangeArrowheads="1" noTextEdit="1"/>
          </p:cNvSpPr>
          <p:nvPr>
            <p:ph type="sldImg"/>
          </p:nvPr>
        </p:nvSpPr>
        <p:spPr>
          <a:xfrm>
            <a:off x="917575" y="744538"/>
            <a:ext cx="4962525" cy="3722687"/>
          </a:xfrm>
          <a:solidFill>
            <a:srgbClr val="FFFFFF"/>
          </a:solidFill>
          <a:ln/>
        </p:spPr>
      </p:sp>
      <p:sp>
        <p:nvSpPr>
          <p:cNvPr id="58373" name="Rectangle 3">
            <a:extLst>
              <a:ext uri="{FF2B5EF4-FFF2-40B4-BE49-F238E27FC236}">
                <a16:creationId xmlns:a16="http://schemas.microsoft.com/office/drawing/2014/main" id="{5079285E-F018-F1E0-3B51-E062551479B1}"/>
              </a:ext>
            </a:extLst>
          </p:cNvPr>
          <p:cNvSpPr>
            <a:spLocks noChangeArrowheads="1"/>
          </p:cNvSpPr>
          <p:nvPr>
            <p:ph type="body" idx="1"/>
          </p:nvPr>
        </p:nvSpPr>
        <p:spPr>
          <a:xfrm>
            <a:off x="906463" y="4714875"/>
            <a:ext cx="4983162" cy="446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90000"/>
              </a:lnSpc>
              <a:spcBef>
                <a:spcPts val="450"/>
              </a:spcBef>
              <a:buClrTx/>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pPr>
            <a:endParaRPr lang="en-AU" altLang="en-US">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B6CED354-CDE7-8001-C577-0F5C31CA068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E08AFB06-533A-6F41-A005-031379932EAD}" type="slidenum">
              <a:rPr lang="en-AU" altLang="en-US" sz="1200">
                <a:solidFill>
                  <a:srgbClr val="000000"/>
                </a:solidFill>
              </a:rPr>
              <a:pPr/>
              <a:t>30</a:t>
            </a:fld>
            <a:endParaRPr lang="en-AU" altLang="en-US" sz="1200">
              <a:solidFill>
                <a:srgbClr val="000000"/>
              </a:solidFill>
            </a:endParaRPr>
          </a:p>
        </p:txBody>
      </p:sp>
      <p:sp>
        <p:nvSpPr>
          <p:cNvPr id="60419" name="Rectangle 1">
            <a:extLst>
              <a:ext uri="{FF2B5EF4-FFF2-40B4-BE49-F238E27FC236}">
                <a16:creationId xmlns:a16="http://schemas.microsoft.com/office/drawing/2014/main" id="{987EE818-703E-17A1-3308-37E49553202D}"/>
              </a:ext>
            </a:extLst>
          </p:cNvPr>
          <p:cNvSpPr>
            <a:spLocks noChangeArrowheads="1" noTextEdit="1"/>
          </p:cNvSpPr>
          <p:nvPr>
            <p:ph type="sldImg"/>
          </p:nvPr>
        </p:nvSpPr>
        <p:spPr>
          <a:xfrm>
            <a:off x="917575" y="744538"/>
            <a:ext cx="4962525" cy="3722687"/>
          </a:xfrm>
          <a:solidFill>
            <a:srgbClr val="FFFFFF"/>
          </a:solidFill>
          <a:ln/>
        </p:spPr>
      </p:sp>
      <p:sp>
        <p:nvSpPr>
          <p:cNvPr id="60420" name="Rectangle 2">
            <a:extLst>
              <a:ext uri="{FF2B5EF4-FFF2-40B4-BE49-F238E27FC236}">
                <a16:creationId xmlns:a16="http://schemas.microsoft.com/office/drawing/2014/main" id="{EF1ACF93-61AC-0A92-DC87-89F653BF1C5D}"/>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6BAA3D74-1511-B880-07D8-89FB4E4F8FA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5A23A9CE-C27A-5A46-A1AB-077FD5F60EDC}" type="slidenum">
              <a:rPr lang="en-AU" altLang="en-US" sz="1200">
                <a:solidFill>
                  <a:srgbClr val="000000"/>
                </a:solidFill>
              </a:rPr>
              <a:pPr/>
              <a:t>31</a:t>
            </a:fld>
            <a:endParaRPr lang="en-AU" altLang="en-US" sz="1200">
              <a:solidFill>
                <a:srgbClr val="000000"/>
              </a:solidFill>
            </a:endParaRPr>
          </a:p>
        </p:txBody>
      </p:sp>
      <p:sp>
        <p:nvSpPr>
          <p:cNvPr id="62467" name="Rectangle 1">
            <a:extLst>
              <a:ext uri="{FF2B5EF4-FFF2-40B4-BE49-F238E27FC236}">
                <a16:creationId xmlns:a16="http://schemas.microsoft.com/office/drawing/2014/main" id="{7DD2B891-6498-3966-65C9-70068AE13268}"/>
              </a:ext>
            </a:extLst>
          </p:cNvPr>
          <p:cNvSpPr>
            <a:spLocks noChangeArrowheads="1" noTextEdit="1"/>
          </p:cNvSpPr>
          <p:nvPr>
            <p:ph type="sldImg"/>
          </p:nvPr>
        </p:nvSpPr>
        <p:spPr>
          <a:xfrm>
            <a:off x="917575" y="744538"/>
            <a:ext cx="4962525" cy="3722687"/>
          </a:xfrm>
          <a:solidFill>
            <a:srgbClr val="FFFFFF"/>
          </a:solidFill>
          <a:ln/>
        </p:spPr>
      </p:sp>
      <p:sp>
        <p:nvSpPr>
          <p:cNvPr id="62468" name="Rectangle 2">
            <a:extLst>
              <a:ext uri="{FF2B5EF4-FFF2-40B4-BE49-F238E27FC236}">
                <a16:creationId xmlns:a16="http://schemas.microsoft.com/office/drawing/2014/main" id="{7333F032-69E3-8DC3-472B-8C7A2ACBE40A}"/>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8">
            <a:extLst>
              <a:ext uri="{FF2B5EF4-FFF2-40B4-BE49-F238E27FC236}">
                <a16:creationId xmlns:a16="http://schemas.microsoft.com/office/drawing/2014/main" id="{BF4E4A14-A405-F12C-4FDC-4773A287985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544EFB44-3478-FF4D-B9D6-C237F8ADBDC1}" type="slidenum">
              <a:rPr lang="en-AU" altLang="en-US" sz="1200">
                <a:solidFill>
                  <a:srgbClr val="000000"/>
                </a:solidFill>
              </a:rPr>
              <a:pPr/>
              <a:t>4</a:t>
            </a:fld>
            <a:endParaRPr lang="en-AU" altLang="en-US" sz="1200">
              <a:solidFill>
                <a:srgbClr val="000000"/>
              </a:solidFill>
            </a:endParaRPr>
          </a:p>
        </p:txBody>
      </p:sp>
      <p:sp>
        <p:nvSpPr>
          <p:cNvPr id="9219" name="Rectangle 1">
            <a:extLst>
              <a:ext uri="{FF2B5EF4-FFF2-40B4-BE49-F238E27FC236}">
                <a16:creationId xmlns:a16="http://schemas.microsoft.com/office/drawing/2014/main" id="{602611ED-E325-DC8B-FE9E-043060620DF6}"/>
              </a:ext>
            </a:extLst>
          </p:cNvPr>
          <p:cNvSpPr>
            <a:spLocks noChangeArrowheads="1" noTextEdit="1"/>
          </p:cNvSpPr>
          <p:nvPr>
            <p:ph type="sldImg"/>
          </p:nvPr>
        </p:nvSpPr>
        <p:spPr>
          <a:xfrm>
            <a:off x="917575" y="744538"/>
            <a:ext cx="4962525" cy="3722687"/>
          </a:xfrm>
          <a:solidFill>
            <a:srgbClr val="FFFFFF"/>
          </a:solidFill>
          <a:ln/>
        </p:spPr>
      </p:sp>
      <p:sp>
        <p:nvSpPr>
          <p:cNvPr id="9220" name="Rectangle 2">
            <a:extLst>
              <a:ext uri="{FF2B5EF4-FFF2-40B4-BE49-F238E27FC236}">
                <a16:creationId xmlns:a16="http://schemas.microsoft.com/office/drawing/2014/main" id="{7DA2E277-4324-6FA5-A8AE-B96FAE5E4D60}"/>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0CB65041-4E0B-6534-2985-A49415D39C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D3D29B93-F7FE-7444-A8AE-226DC486558D}" type="slidenum">
              <a:rPr lang="en-AU" altLang="en-US" sz="1200">
                <a:solidFill>
                  <a:srgbClr val="000000"/>
                </a:solidFill>
              </a:rPr>
              <a:pPr/>
              <a:t>32</a:t>
            </a:fld>
            <a:endParaRPr lang="en-AU" altLang="en-US" sz="1200">
              <a:solidFill>
                <a:srgbClr val="000000"/>
              </a:solidFill>
            </a:endParaRPr>
          </a:p>
        </p:txBody>
      </p:sp>
      <p:sp>
        <p:nvSpPr>
          <p:cNvPr id="64515" name="Rectangle 1">
            <a:extLst>
              <a:ext uri="{FF2B5EF4-FFF2-40B4-BE49-F238E27FC236}">
                <a16:creationId xmlns:a16="http://schemas.microsoft.com/office/drawing/2014/main" id="{55A78FA2-EDF9-F1A8-7E56-65E485ED7B23}"/>
              </a:ext>
            </a:extLst>
          </p:cNvPr>
          <p:cNvSpPr>
            <a:spLocks noChangeArrowheads="1" noTextEdit="1"/>
          </p:cNvSpPr>
          <p:nvPr>
            <p:ph type="sldImg"/>
          </p:nvPr>
        </p:nvSpPr>
        <p:spPr>
          <a:xfrm>
            <a:off x="917575" y="744538"/>
            <a:ext cx="4962525" cy="3722687"/>
          </a:xfrm>
          <a:solidFill>
            <a:srgbClr val="FFFFFF"/>
          </a:solidFill>
          <a:ln/>
        </p:spPr>
      </p:sp>
      <p:sp>
        <p:nvSpPr>
          <p:cNvPr id="64516" name="Rectangle 2">
            <a:extLst>
              <a:ext uri="{FF2B5EF4-FFF2-40B4-BE49-F238E27FC236}">
                <a16:creationId xmlns:a16="http://schemas.microsoft.com/office/drawing/2014/main" id="{F92076EA-0E31-FFB4-8814-7BF936609433}"/>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57D3A450-9B3B-096A-B68A-F19256DA61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B6FD7B54-1C13-6747-8D3A-E01DBEB341C2}" type="slidenum">
              <a:rPr lang="en-AU" altLang="en-US" sz="1200">
                <a:solidFill>
                  <a:srgbClr val="000000"/>
                </a:solidFill>
              </a:rPr>
              <a:pPr/>
              <a:t>33</a:t>
            </a:fld>
            <a:endParaRPr lang="en-AU" altLang="en-US" sz="1200">
              <a:solidFill>
                <a:srgbClr val="000000"/>
              </a:solidFill>
            </a:endParaRPr>
          </a:p>
        </p:txBody>
      </p:sp>
      <p:sp>
        <p:nvSpPr>
          <p:cNvPr id="66563" name="Rectangle 1">
            <a:extLst>
              <a:ext uri="{FF2B5EF4-FFF2-40B4-BE49-F238E27FC236}">
                <a16:creationId xmlns:a16="http://schemas.microsoft.com/office/drawing/2014/main" id="{B6E5C716-1F70-1C3F-B9C1-7DAB8111E90C}"/>
              </a:ext>
            </a:extLst>
          </p:cNvPr>
          <p:cNvSpPr>
            <a:spLocks noChangeArrowheads="1" noTextEdit="1"/>
          </p:cNvSpPr>
          <p:nvPr>
            <p:ph type="sldImg"/>
          </p:nvPr>
        </p:nvSpPr>
        <p:spPr>
          <a:xfrm>
            <a:off x="917575" y="744538"/>
            <a:ext cx="4962525" cy="3722687"/>
          </a:xfrm>
          <a:solidFill>
            <a:srgbClr val="FFFFFF"/>
          </a:solidFill>
          <a:ln/>
        </p:spPr>
      </p:sp>
      <p:sp>
        <p:nvSpPr>
          <p:cNvPr id="66564" name="Rectangle 2">
            <a:extLst>
              <a:ext uri="{FF2B5EF4-FFF2-40B4-BE49-F238E27FC236}">
                <a16:creationId xmlns:a16="http://schemas.microsoft.com/office/drawing/2014/main" id="{FA8C676C-C61B-49B3-37B0-7298188E87F4}"/>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8">
            <a:extLst>
              <a:ext uri="{FF2B5EF4-FFF2-40B4-BE49-F238E27FC236}">
                <a16:creationId xmlns:a16="http://schemas.microsoft.com/office/drawing/2014/main" id="{047D411E-5D13-06E5-55D0-9ADF446839F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63F098CA-3CA6-7B44-8FA2-2C71DD79F106}" type="slidenum">
              <a:rPr lang="en-AU" altLang="en-US" sz="1200">
                <a:solidFill>
                  <a:srgbClr val="000000"/>
                </a:solidFill>
              </a:rPr>
              <a:pPr/>
              <a:t>5</a:t>
            </a:fld>
            <a:endParaRPr lang="en-AU" altLang="en-US" sz="1200">
              <a:solidFill>
                <a:srgbClr val="000000"/>
              </a:solidFill>
            </a:endParaRPr>
          </a:p>
        </p:txBody>
      </p:sp>
      <p:sp>
        <p:nvSpPr>
          <p:cNvPr id="11267" name="Rectangle 2">
            <a:extLst>
              <a:ext uri="{FF2B5EF4-FFF2-40B4-BE49-F238E27FC236}">
                <a16:creationId xmlns:a16="http://schemas.microsoft.com/office/drawing/2014/main" id="{79BFAAA5-DDFF-5A79-AC04-E5500268E0F0}"/>
              </a:ext>
            </a:extLst>
          </p:cNvPr>
          <p:cNvSpPr>
            <a:spLocks noChangeArrowheads="1" noTextEdit="1"/>
          </p:cNvSpPr>
          <p:nvPr>
            <p:ph type="sldImg"/>
          </p:nvPr>
        </p:nvSpPr>
        <p:spPr>
          <a:xfrm>
            <a:off x="917575" y="744538"/>
            <a:ext cx="4962525" cy="3722687"/>
          </a:xfrm>
          <a:solidFill>
            <a:srgbClr val="FFFFFF"/>
          </a:solidFill>
          <a:ln/>
        </p:spPr>
      </p:sp>
      <p:sp>
        <p:nvSpPr>
          <p:cNvPr id="11268" name="Rectangle 3">
            <a:extLst>
              <a:ext uri="{FF2B5EF4-FFF2-40B4-BE49-F238E27FC236}">
                <a16:creationId xmlns:a16="http://schemas.microsoft.com/office/drawing/2014/main" id="{3E457D9E-92C0-7412-A9AA-1E109D33A998}"/>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787BBFB5-DCB5-308A-75D7-D959704FB1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209E39A4-D418-204D-90F2-B4C64A9015AC}" type="slidenum">
              <a:rPr lang="en-AU" altLang="en-US" sz="1200">
                <a:solidFill>
                  <a:srgbClr val="000000"/>
                </a:solidFill>
              </a:rPr>
              <a:pPr/>
              <a:t>6</a:t>
            </a:fld>
            <a:endParaRPr lang="en-AU" altLang="en-US" sz="1200">
              <a:solidFill>
                <a:srgbClr val="000000"/>
              </a:solidFill>
            </a:endParaRPr>
          </a:p>
        </p:txBody>
      </p:sp>
      <p:sp>
        <p:nvSpPr>
          <p:cNvPr id="13315" name="Rectangle 2">
            <a:extLst>
              <a:ext uri="{FF2B5EF4-FFF2-40B4-BE49-F238E27FC236}">
                <a16:creationId xmlns:a16="http://schemas.microsoft.com/office/drawing/2014/main" id="{8469B52B-1C2A-DB58-5A3D-5406B4C139DD}"/>
              </a:ext>
            </a:extLst>
          </p:cNvPr>
          <p:cNvSpPr>
            <a:spLocks noChangeArrowheads="1" noTextEdit="1"/>
          </p:cNvSpPr>
          <p:nvPr>
            <p:ph type="sldImg"/>
          </p:nvPr>
        </p:nvSpPr>
        <p:spPr>
          <a:xfrm>
            <a:off x="917575" y="744538"/>
            <a:ext cx="4962525" cy="3722687"/>
          </a:xfrm>
          <a:solidFill>
            <a:srgbClr val="FFFFFF"/>
          </a:solidFill>
          <a:ln/>
        </p:spPr>
      </p:sp>
      <p:sp>
        <p:nvSpPr>
          <p:cNvPr id="13316" name="Rectangle 3">
            <a:extLst>
              <a:ext uri="{FF2B5EF4-FFF2-40B4-BE49-F238E27FC236}">
                <a16:creationId xmlns:a16="http://schemas.microsoft.com/office/drawing/2014/main" id="{E55089A4-C112-F7A3-1F87-587FEAAE96B4}"/>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1C41DA08-E92E-1ACA-A563-8C5025990EC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A09F0F39-BCD4-3849-BA67-5D7402939AE8}" type="slidenum">
              <a:rPr lang="en-AU" altLang="en-US" sz="1200">
                <a:solidFill>
                  <a:srgbClr val="000000"/>
                </a:solidFill>
              </a:rPr>
              <a:pPr/>
              <a:t>7</a:t>
            </a:fld>
            <a:endParaRPr lang="en-AU" altLang="en-US" sz="1200">
              <a:solidFill>
                <a:srgbClr val="000000"/>
              </a:solidFill>
            </a:endParaRPr>
          </a:p>
        </p:txBody>
      </p:sp>
      <p:sp>
        <p:nvSpPr>
          <p:cNvPr id="15363" name="Rectangle 2">
            <a:extLst>
              <a:ext uri="{FF2B5EF4-FFF2-40B4-BE49-F238E27FC236}">
                <a16:creationId xmlns:a16="http://schemas.microsoft.com/office/drawing/2014/main" id="{41080214-C08C-63A6-98DB-23F5CEE54C31}"/>
              </a:ext>
            </a:extLst>
          </p:cNvPr>
          <p:cNvSpPr>
            <a:spLocks noChangeArrowheads="1" noTextEdit="1"/>
          </p:cNvSpPr>
          <p:nvPr>
            <p:ph type="sldImg"/>
          </p:nvPr>
        </p:nvSpPr>
        <p:spPr>
          <a:xfrm>
            <a:off x="917575" y="744538"/>
            <a:ext cx="4962525" cy="3722687"/>
          </a:xfrm>
          <a:solidFill>
            <a:srgbClr val="FFFFFF"/>
          </a:solidFill>
          <a:ln/>
        </p:spPr>
      </p:sp>
      <p:sp>
        <p:nvSpPr>
          <p:cNvPr id="15364" name="Rectangle 3">
            <a:extLst>
              <a:ext uri="{FF2B5EF4-FFF2-40B4-BE49-F238E27FC236}">
                <a16:creationId xmlns:a16="http://schemas.microsoft.com/office/drawing/2014/main" id="{9C2403E7-CD88-221C-EFF6-D88965814101}"/>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a:extLst>
              <a:ext uri="{FF2B5EF4-FFF2-40B4-BE49-F238E27FC236}">
                <a16:creationId xmlns:a16="http://schemas.microsoft.com/office/drawing/2014/main" id="{08F54305-7EEF-ADD0-3F8F-DBEB7311879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7DC8B555-856B-7743-833F-668AF47E5CCA}" type="slidenum">
              <a:rPr lang="en-AU" altLang="en-US" sz="1200">
                <a:solidFill>
                  <a:srgbClr val="000000"/>
                </a:solidFill>
              </a:rPr>
              <a:pPr/>
              <a:t>8</a:t>
            </a:fld>
            <a:endParaRPr lang="en-AU" altLang="en-US" sz="1200">
              <a:solidFill>
                <a:srgbClr val="000000"/>
              </a:solidFill>
            </a:endParaRPr>
          </a:p>
        </p:txBody>
      </p:sp>
      <p:sp>
        <p:nvSpPr>
          <p:cNvPr id="17411" name="Rectangle 2">
            <a:extLst>
              <a:ext uri="{FF2B5EF4-FFF2-40B4-BE49-F238E27FC236}">
                <a16:creationId xmlns:a16="http://schemas.microsoft.com/office/drawing/2014/main" id="{6022CE3E-69E8-976C-B728-7BD0C2E4FFF5}"/>
              </a:ext>
            </a:extLst>
          </p:cNvPr>
          <p:cNvSpPr>
            <a:spLocks noChangeArrowheads="1" noTextEdit="1"/>
          </p:cNvSpPr>
          <p:nvPr>
            <p:ph type="sldImg"/>
          </p:nvPr>
        </p:nvSpPr>
        <p:spPr>
          <a:xfrm>
            <a:off x="917575" y="744538"/>
            <a:ext cx="4962525" cy="3722687"/>
          </a:xfrm>
          <a:solidFill>
            <a:srgbClr val="FFFFFF"/>
          </a:solidFill>
          <a:ln/>
        </p:spPr>
      </p:sp>
      <p:sp>
        <p:nvSpPr>
          <p:cNvPr id="17412" name="Rectangle 3">
            <a:extLst>
              <a:ext uri="{FF2B5EF4-FFF2-40B4-BE49-F238E27FC236}">
                <a16:creationId xmlns:a16="http://schemas.microsoft.com/office/drawing/2014/main" id="{890C30DA-889F-254C-1E4A-A3D7074D3E4C}"/>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a:extLst>
              <a:ext uri="{FF2B5EF4-FFF2-40B4-BE49-F238E27FC236}">
                <a16:creationId xmlns:a16="http://schemas.microsoft.com/office/drawing/2014/main" id="{5FBF3DDB-A21E-5285-A323-E523FAE4652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38F6989D-092F-5840-B476-FAB1BA4AECC8}" type="slidenum">
              <a:rPr lang="en-AU" altLang="en-US" sz="1200">
                <a:solidFill>
                  <a:srgbClr val="000000"/>
                </a:solidFill>
              </a:rPr>
              <a:pPr/>
              <a:t>9</a:t>
            </a:fld>
            <a:endParaRPr lang="en-AU" altLang="en-US" sz="1200">
              <a:solidFill>
                <a:srgbClr val="000000"/>
              </a:solidFill>
            </a:endParaRPr>
          </a:p>
        </p:txBody>
      </p:sp>
      <p:sp>
        <p:nvSpPr>
          <p:cNvPr id="19459" name="Rectangle 1">
            <a:extLst>
              <a:ext uri="{FF2B5EF4-FFF2-40B4-BE49-F238E27FC236}">
                <a16:creationId xmlns:a16="http://schemas.microsoft.com/office/drawing/2014/main" id="{08D77ECB-DA3E-C461-99B4-B44387DCBE79}"/>
              </a:ext>
            </a:extLst>
          </p:cNvPr>
          <p:cNvSpPr>
            <a:spLocks noChangeArrowheads="1" noTextEdit="1"/>
          </p:cNvSpPr>
          <p:nvPr>
            <p:ph type="sldImg"/>
          </p:nvPr>
        </p:nvSpPr>
        <p:spPr>
          <a:xfrm>
            <a:off x="917575" y="744538"/>
            <a:ext cx="4962525" cy="3722687"/>
          </a:xfrm>
          <a:solidFill>
            <a:srgbClr val="FFFFFF"/>
          </a:solidFill>
          <a:ln/>
        </p:spPr>
      </p:sp>
      <p:sp>
        <p:nvSpPr>
          <p:cNvPr id="19460" name="Rectangle 2">
            <a:extLst>
              <a:ext uri="{FF2B5EF4-FFF2-40B4-BE49-F238E27FC236}">
                <a16:creationId xmlns:a16="http://schemas.microsoft.com/office/drawing/2014/main" id="{C7D0DAE1-9A24-C860-2628-7EBFC135FF8B}"/>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a:extLst>
              <a:ext uri="{FF2B5EF4-FFF2-40B4-BE49-F238E27FC236}">
                <a16:creationId xmlns:a16="http://schemas.microsoft.com/office/drawing/2014/main" id="{024D5101-6E02-119B-A9DA-A36B8584FBB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1pPr>
            <a:lvl2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2pPr>
            <a:lvl3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3pPr>
            <a:lvl4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4pPr>
            <a:lvl5pPr>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50850" algn="l"/>
                <a:tab pos="903288" algn="l"/>
                <a:tab pos="1355725" algn="l"/>
                <a:tab pos="1809750" algn="l"/>
                <a:tab pos="2262188" algn="l"/>
                <a:tab pos="2714625" algn="l"/>
                <a:tab pos="3168650" algn="l"/>
                <a:tab pos="3621088" algn="l"/>
                <a:tab pos="4073525" algn="l"/>
                <a:tab pos="4525963" algn="l"/>
                <a:tab pos="4979988" algn="l"/>
                <a:tab pos="5432425" algn="l"/>
                <a:tab pos="5884863" algn="l"/>
                <a:tab pos="6338888" algn="l"/>
                <a:tab pos="6791325" algn="l"/>
                <a:tab pos="7243763" algn="l"/>
                <a:tab pos="7696200" algn="l"/>
                <a:tab pos="8150225" algn="l"/>
                <a:tab pos="8602663" algn="l"/>
                <a:tab pos="9055100" algn="l"/>
              </a:tabLst>
              <a:defRPr sz="2800">
                <a:solidFill>
                  <a:schemeClr val="bg1"/>
                </a:solidFill>
                <a:latin typeface="Times New Roman" panose="02020603050405020304" pitchFamily="18" charset="0"/>
                <a:cs typeface="Arial" panose="020B0604020202020204" pitchFamily="34" charset="0"/>
              </a:defRPr>
            </a:lvl9pPr>
          </a:lstStyle>
          <a:p>
            <a:fld id="{BA971657-0D71-0144-81F4-19E2CBE49CC9}" type="slidenum">
              <a:rPr lang="en-AU" altLang="en-US" sz="1200">
                <a:solidFill>
                  <a:srgbClr val="000000"/>
                </a:solidFill>
              </a:rPr>
              <a:pPr/>
              <a:t>11</a:t>
            </a:fld>
            <a:endParaRPr lang="en-AU" altLang="en-US" sz="1200">
              <a:solidFill>
                <a:srgbClr val="000000"/>
              </a:solidFill>
            </a:endParaRPr>
          </a:p>
        </p:txBody>
      </p:sp>
      <p:sp>
        <p:nvSpPr>
          <p:cNvPr id="21507" name="Rectangle 1">
            <a:extLst>
              <a:ext uri="{FF2B5EF4-FFF2-40B4-BE49-F238E27FC236}">
                <a16:creationId xmlns:a16="http://schemas.microsoft.com/office/drawing/2014/main" id="{64E17FEF-230E-3143-50CF-680E5625F385}"/>
              </a:ext>
            </a:extLst>
          </p:cNvPr>
          <p:cNvSpPr>
            <a:spLocks noChangeArrowheads="1" noTextEdit="1"/>
          </p:cNvSpPr>
          <p:nvPr>
            <p:ph type="sldImg"/>
          </p:nvPr>
        </p:nvSpPr>
        <p:spPr>
          <a:xfrm>
            <a:off x="917575" y="744538"/>
            <a:ext cx="4962525" cy="3722687"/>
          </a:xfrm>
          <a:solidFill>
            <a:srgbClr val="FFFFFF"/>
          </a:solidFill>
          <a:ln/>
        </p:spPr>
      </p:sp>
      <p:sp>
        <p:nvSpPr>
          <p:cNvPr id="21508" name="Rectangle 2">
            <a:extLst>
              <a:ext uri="{FF2B5EF4-FFF2-40B4-BE49-F238E27FC236}">
                <a16:creationId xmlns:a16="http://schemas.microsoft.com/office/drawing/2014/main" id="{994DAC9B-2EB6-C917-454B-B1F351982506}"/>
              </a:ext>
            </a:extLst>
          </p:cNvPr>
          <p:cNvSpPr>
            <a:spLocks noChangeArrowheads="1"/>
          </p:cNvSpPr>
          <p:nvPr>
            <p:ph type="body" idx="1"/>
          </p:nvPr>
        </p:nvSpPr>
        <p:spPr>
          <a:xfrm>
            <a:off x="906463" y="4714875"/>
            <a:ext cx="49815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Red)">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stretch>
            <a:fillRect/>
          </a:stretch>
        </p:blipFill>
        <p:spPr>
          <a:xfrm>
            <a:off x="8813800" y="945680"/>
            <a:ext cx="3073400" cy="681469"/>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bg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27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pic>
        <p:nvPicPr>
          <p:cNvPr id="7" name="Picture 6" descr="Logo, icon&#10;&#10;Description automatically generated">
            <a:extLst>
              <a:ext uri="{FF2B5EF4-FFF2-40B4-BE49-F238E27FC236}">
                <a16:creationId xmlns:a16="http://schemas.microsoft.com/office/drawing/2014/main" id="{F7263031-657C-4A58-723E-B940511BAD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300957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Whit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1048" y="5848895"/>
            <a:ext cx="3074400"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27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tx1"/>
                </a:solidFill>
              </a:rPr>
              <a:t>Thank you</a:t>
            </a:r>
            <a:endParaRPr lang="en-AU">
              <a:solidFill>
                <a:schemeClr val="tx1"/>
              </a:solidFill>
            </a:endParaRPr>
          </a:p>
        </p:txBody>
      </p:sp>
    </p:spTree>
    <p:extLst>
      <p:ext uri="{BB962C8B-B14F-4D97-AF65-F5344CB8AC3E}">
        <p14:creationId xmlns:p14="http://schemas.microsoft.com/office/powerpoint/2010/main" val="6440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Black)">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55762" y="5891315"/>
            <a:ext cx="3074398" cy="807814"/>
          </a:xfrm>
          <a:prstGeom prst="rect">
            <a:avLst/>
          </a:prstGeom>
        </p:spPr>
      </p:pic>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27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solidFill>
                  <a:schemeClr val="bg1"/>
                </a:solidFill>
              </a:rPr>
              <a:t>Thank you</a:t>
            </a:r>
            <a:endParaRPr lang="en-AU">
              <a:solidFill>
                <a:schemeClr val="bg1"/>
              </a:solidFill>
            </a:endParaRPr>
          </a:p>
        </p:txBody>
      </p:sp>
    </p:spTree>
    <p:extLst>
      <p:ext uri="{BB962C8B-B14F-4D97-AF65-F5344CB8AC3E}">
        <p14:creationId xmlns:p14="http://schemas.microsoft.com/office/powerpoint/2010/main" val="94840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4073-121E-4421-BD82-4A12F14325A1}"/>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43E3BA97-DA9B-4182-BC9C-E815DF1C7A60}"/>
              </a:ext>
            </a:extLst>
          </p:cNvPr>
          <p:cNvSpPr>
            <a:spLocks noGrp="1"/>
          </p:cNvSpPr>
          <p:nvPr>
            <p:ph sz="half" idx="1"/>
          </p:nvPr>
        </p:nvSpPr>
        <p:spPr>
          <a:xfrm>
            <a:off x="304799" y="1825624"/>
            <a:ext cx="5715001" cy="43402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FD11469F-0306-46A5-B6F3-D59E9FFD9F89}"/>
              </a:ext>
            </a:extLst>
          </p:cNvPr>
          <p:cNvSpPr>
            <a:spLocks noGrp="1"/>
          </p:cNvSpPr>
          <p:nvPr>
            <p:ph sz="half" idx="2"/>
          </p:nvPr>
        </p:nvSpPr>
        <p:spPr>
          <a:xfrm>
            <a:off x="6172200" y="1825625"/>
            <a:ext cx="5715000" cy="43402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F7917F62-37DF-429B-AE46-9F4C2E669210}"/>
              </a:ext>
            </a:extLst>
          </p:cNvPr>
          <p:cNvSpPr>
            <a:spLocks noGrp="1"/>
          </p:cNvSpPr>
          <p:nvPr>
            <p:ph type="dt" sz="half" idx="10"/>
          </p:nvPr>
        </p:nvSpPr>
        <p:spPr>
          <a:xfrm>
            <a:off x="304799" y="6165850"/>
            <a:ext cx="2743200" cy="365125"/>
          </a:xfrm>
        </p:spPr>
        <p:txBody>
          <a:bodyPr vert="horz" lIns="91440" tIns="45720" rIns="91440" bIns="45720" rtlCol="0" anchor="b" anchorCtr="0">
            <a:normAutofit/>
          </a:bodyPr>
          <a:lstStyle>
            <a:lvl1pPr>
              <a:defRPr lang="en-AU" smtClean="0"/>
            </a:lvl1pPr>
          </a:lstStyle>
          <a:p>
            <a:fld id="{AF3AA9BC-A49C-4D67-95E1-D024E3DE84CA}" type="datetime4">
              <a:rPr lang="en-AU" smtClean="0"/>
              <a:pPr/>
              <a:t>27 March 2023</a:t>
            </a:fld>
            <a:endParaRPr lang="en-AU"/>
          </a:p>
        </p:txBody>
      </p:sp>
      <p:sp>
        <p:nvSpPr>
          <p:cNvPr id="6" name="Footer Placeholder 5">
            <a:extLst>
              <a:ext uri="{FF2B5EF4-FFF2-40B4-BE49-F238E27FC236}">
                <a16:creationId xmlns:a16="http://schemas.microsoft.com/office/drawing/2014/main" id="{827CBC4A-F1D7-4C1E-9E6D-8EF537FA8F1A}"/>
              </a:ext>
            </a:extLst>
          </p:cNvPr>
          <p:cNvSpPr>
            <a:spLocks noGrp="1"/>
          </p:cNvSpPr>
          <p:nvPr>
            <p:ph type="ftr" sz="quarter" idx="11"/>
          </p:nvPr>
        </p:nvSpPr>
        <p:spPr>
          <a:xfrm>
            <a:off x="4038600" y="6170791"/>
            <a:ext cx="4114800" cy="365125"/>
          </a:xfrm>
        </p:spPr>
        <p:txBody>
          <a:bodyPr/>
          <a:lstStyle/>
          <a:p>
            <a:endParaRPr lang="en-AU"/>
          </a:p>
        </p:txBody>
      </p:sp>
      <p:sp>
        <p:nvSpPr>
          <p:cNvPr id="7" name="Slide Number Placeholder 6">
            <a:extLst>
              <a:ext uri="{FF2B5EF4-FFF2-40B4-BE49-F238E27FC236}">
                <a16:creationId xmlns:a16="http://schemas.microsoft.com/office/drawing/2014/main" id="{0AEF46BB-8C21-48D0-8E87-EE6EFD73E81B}"/>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299471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07828" cy="1368425"/>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6BDFAFC4-3CDE-4F38-A828-CA97CF42413E}"/>
              </a:ext>
            </a:extLst>
          </p:cNvPr>
          <p:cNvSpPr>
            <a:spLocks noGrp="1"/>
          </p:cNvSpPr>
          <p:nvPr>
            <p:ph type="body" idx="1"/>
          </p:nvPr>
        </p:nvSpPr>
        <p:spPr>
          <a:xfrm>
            <a:off x="304800" y="1690687"/>
            <a:ext cx="5692776" cy="8143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B505D7-44D3-4AD3-9F33-BFC24D065EE1}"/>
              </a:ext>
            </a:extLst>
          </p:cNvPr>
          <p:cNvSpPr>
            <a:spLocks noGrp="1"/>
          </p:cNvSpPr>
          <p:nvPr>
            <p:ph sz="half" idx="2"/>
          </p:nvPr>
        </p:nvSpPr>
        <p:spPr>
          <a:xfrm>
            <a:off x="304800" y="2505076"/>
            <a:ext cx="5692776" cy="36607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1A7DB4F-A47D-4042-9DB6-443011144A15}"/>
              </a:ext>
            </a:extLst>
          </p:cNvPr>
          <p:cNvSpPr>
            <a:spLocks noGrp="1"/>
          </p:cNvSpPr>
          <p:nvPr>
            <p:ph type="body" sz="quarter" idx="3"/>
          </p:nvPr>
        </p:nvSpPr>
        <p:spPr>
          <a:xfrm>
            <a:off x="6172200" y="1690687"/>
            <a:ext cx="5692776"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EC4325-D6B5-4C45-8F6A-9FFBE35F3B84}"/>
              </a:ext>
            </a:extLst>
          </p:cNvPr>
          <p:cNvSpPr>
            <a:spLocks noGrp="1"/>
          </p:cNvSpPr>
          <p:nvPr>
            <p:ph sz="quarter" idx="4"/>
          </p:nvPr>
        </p:nvSpPr>
        <p:spPr>
          <a:xfrm>
            <a:off x="6172200" y="2505075"/>
            <a:ext cx="5715000" cy="36607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27 March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400622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5E95-B565-47B2-B52C-20DF9C76B8E8}"/>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4800B70E-C7C3-40D0-AC11-A81C3B6AED86}"/>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0F7B99D4-F4C6-41B2-937A-157F4137B9BB}" type="datetime4">
              <a:rPr lang="en-AU" smtClean="0"/>
              <a:pPr/>
              <a:t>27 March 2023</a:t>
            </a:fld>
            <a:endParaRPr lang="en-AU"/>
          </a:p>
        </p:txBody>
      </p:sp>
      <p:sp>
        <p:nvSpPr>
          <p:cNvPr id="4" name="Footer Placeholder 3">
            <a:extLst>
              <a:ext uri="{FF2B5EF4-FFF2-40B4-BE49-F238E27FC236}">
                <a16:creationId xmlns:a16="http://schemas.microsoft.com/office/drawing/2014/main" id="{A75C4CDC-C983-486B-A57E-2659634769B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B7CCAC9-DDEF-4391-8B54-6A69A89E60B5}"/>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50330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3DDFB-A690-4D44-9056-C67C309C1349}"/>
              </a:ext>
            </a:extLst>
          </p:cNvPr>
          <p:cNvSpPr>
            <a:spLocks noGrp="1"/>
          </p:cNvSpPr>
          <p:nvPr>
            <p:ph type="dt" sz="half" idx="10"/>
          </p:nvPr>
        </p:nvSpPr>
        <p:spPr/>
        <p:txBody>
          <a:bodyPr lIns="151200" rIns="151200"/>
          <a:lstStyle/>
          <a:p>
            <a:fld id="{E99E47EF-C005-4717-B653-24817D19F7FA}" type="datetime4">
              <a:rPr lang="en-AU" smtClean="0"/>
              <a:t>27 March 2023</a:t>
            </a:fld>
            <a:endParaRPr lang="en-AU"/>
          </a:p>
        </p:txBody>
      </p:sp>
      <p:sp>
        <p:nvSpPr>
          <p:cNvPr id="3" name="Footer Placeholder 2">
            <a:extLst>
              <a:ext uri="{FF2B5EF4-FFF2-40B4-BE49-F238E27FC236}">
                <a16:creationId xmlns:a16="http://schemas.microsoft.com/office/drawing/2014/main" id="{5CACE635-B779-4573-80A3-7AB6E1F4CE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8ACA460-FA36-4785-ABC2-C3A0506CC38C}"/>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3084305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CE14-4FA4-4026-93AD-9FF300DC4B20}"/>
              </a:ext>
            </a:extLst>
          </p:cNvPr>
          <p:cNvSpPr>
            <a:spLocks noGrp="1"/>
          </p:cNvSpPr>
          <p:nvPr>
            <p:ph type="title"/>
          </p:nvPr>
        </p:nvSpPr>
        <p:spPr>
          <a:xfrm>
            <a:off x="300038" y="296863"/>
            <a:ext cx="10129065" cy="1331912"/>
          </a:xfrm>
        </p:spPr>
        <p:txBody>
          <a:bodyPr anchor="ctr" anchorCtr="0">
            <a:normAutofit/>
          </a:bodyPr>
          <a:lstStyle>
            <a:lvl1pPr>
              <a:defRPr sz="36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E557388-906A-4F19-9B0B-5F279D25B030}"/>
              </a:ext>
            </a:extLst>
          </p:cNvPr>
          <p:cNvSpPr>
            <a:spLocks noGrp="1"/>
          </p:cNvSpPr>
          <p:nvPr>
            <p:ph idx="1"/>
          </p:nvPr>
        </p:nvSpPr>
        <p:spPr>
          <a:xfrm>
            <a:off x="4460240" y="1808163"/>
            <a:ext cx="7431722" cy="4068762"/>
          </a:xfrm>
        </p:spPr>
        <p:txBody>
          <a:bodyPr/>
          <a:lstStyle>
            <a:lvl1pPr>
              <a:defRPr sz="24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EC19E293-5065-49BF-9AB9-75A3BFC7E44B}"/>
              </a:ext>
            </a:extLst>
          </p:cNvPr>
          <p:cNvSpPr>
            <a:spLocks noGrp="1"/>
          </p:cNvSpPr>
          <p:nvPr>
            <p:ph type="body" sz="half" idx="2"/>
          </p:nvPr>
        </p:nvSpPr>
        <p:spPr>
          <a:xfrm>
            <a:off x="300038" y="1808163"/>
            <a:ext cx="3932237" cy="4068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219E84-BB3A-4A03-B24E-A0D29A76E6E3}"/>
              </a:ext>
            </a:extLst>
          </p:cNvPr>
          <p:cNvSpPr>
            <a:spLocks noGrp="1"/>
          </p:cNvSpPr>
          <p:nvPr>
            <p:ph type="dt" sz="half" idx="10"/>
          </p:nvPr>
        </p:nvSpPr>
        <p:spPr/>
        <p:txBody>
          <a:bodyPr lIns="151200" rIns="151200"/>
          <a:lstStyle/>
          <a:p>
            <a:fld id="{08C97AA8-AA28-410D-A3CA-FECDA8726715}" type="datetime4">
              <a:rPr lang="en-AU" smtClean="0"/>
              <a:t>27 March 2023</a:t>
            </a:fld>
            <a:endParaRPr lang="en-AU"/>
          </a:p>
        </p:txBody>
      </p:sp>
      <p:sp>
        <p:nvSpPr>
          <p:cNvPr id="6" name="Footer Placeholder 5">
            <a:extLst>
              <a:ext uri="{FF2B5EF4-FFF2-40B4-BE49-F238E27FC236}">
                <a16:creationId xmlns:a16="http://schemas.microsoft.com/office/drawing/2014/main" id="{1960DD9A-3AA9-4FBF-8019-6B38155548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64169F-F9A5-4203-9AB1-4E66F2D87444}"/>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1629188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458F-3DE8-452D-85E2-D4B5B3546DC6}"/>
              </a:ext>
            </a:extLst>
          </p:cNvPr>
          <p:cNvSpPr>
            <a:spLocks noGrp="1"/>
          </p:cNvSpPr>
          <p:nvPr>
            <p:ph type="title"/>
          </p:nvPr>
        </p:nvSpPr>
        <p:spPr>
          <a:xfrm>
            <a:off x="304800" y="304800"/>
            <a:ext cx="10281920" cy="1323975"/>
          </a:xfrm>
        </p:spPr>
        <p:txBody>
          <a:bodyPr anchor="ctr" anchorCtr="0">
            <a:normAutofit/>
          </a:bodyPr>
          <a:lstStyle>
            <a:lvl1pPr>
              <a:defRPr sz="3600"/>
            </a:lvl1pPr>
          </a:lstStyle>
          <a:p>
            <a:r>
              <a:rPr lang="en-GB"/>
              <a:t>Click to edit Master title style</a:t>
            </a:r>
            <a:endParaRPr lang="en-AU"/>
          </a:p>
        </p:txBody>
      </p:sp>
      <p:sp>
        <p:nvSpPr>
          <p:cNvPr id="4" name="Text Placeholder 3">
            <a:extLst>
              <a:ext uri="{FF2B5EF4-FFF2-40B4-BE49-F238E27FC236}">
                <a16:creationId xmlns:a16="http://schemas.microsoft.com/office/drawing/2014/main" id="{91749D39-7624-452E-A987-4579B56C3989}"/>
              </a:ext>
            </a:extLst>
          </p:cNvPr>
          <p:cNvSpPr>
            <a:spLocks noGrp="1"/>
          </p:cNvSpPr>
          <p:nvPr>
            <p:ph type="body" sz="half" idx="2"/>
          </p:nvPr>
        </p:nvSpPr>
        <p:spPr>
          <a:xfrm>
            <a:off x="4104640" y="2743198"/>
            <a:ext cx="7782560" cy="3422651"/>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F62CB4-06B5-4BD8-BD50-FB779677858A}"/>
              </a:ext>
            </a:extLst>
          </p:cNvPr>
          <p:cNvSpPr>
            <a:spLocks noGrp="1"/>
          </p:cNvSpPr>
          <p:nvPr>
            <p:ph type="dt" sz="half" idx="10"/>
          </p:nvPr>
        </p:nvSpPr>
        <p:spPr/>
        <p:txBody>
          <a:bodyPr/>
          <a:lstStyle/>
          <a:p>
            <a:fld id="{AFE00689-A294-4558-B542-FB0D7E01B742}" type="datetime4">
              <a:rPr lang="en-AU" smtClean="0"/>
              <a:t>27 March 2023</a:t>
            </a:fld>
            <a:endParaRPr lang="en-AU"/>
          </a:p>
        </p:txBody>
      </p:sp>
      <p:sp>
        <p:nvSpPr>
          <p:cNvPr id="6" name="Footer Placeholder 5">
            <a:extLst>
              <a:ext uri="{FF2B5EF4-FFF2-40B4-BE49-F238E27FC236}">
                <a16:creationId xmlns:a16="http://schemas.microsoft.com/office/drawing/2014/main" id="{F229B85F-31A6-4835-8ACF-56FD7C15E0A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0E41CE-2CBE-44EF-A8C2-02BF30701029}"/>
              </a:ext>
            </a:extLst>
          </p:cNvPr>
          <p:cNvSpPr>
            <a:spLocks noGrp="1"/>
          </p:cNvSpPr>
          <p:nvPr>
            <p:ph type="sldNum" sz="quarter" idx="12"/>
          </p:nvPr>
        </p:nvSpPr>
        <p:spPr/>
        <p:txBody>
          <a:bodyPr/>
          <a:lstStyle/>
          <a:p>
            <a:fld id="{99D57C9D-7BD1-4F56-A474-DCEEE9B081CA}" type="slidenum">
              <a:rPr lang="en-AU" smtClean="0"/>
              <a:t>‹#›</a:t>
            </a:fld>
            <a:endParaRPr lang="en-AU"/>
          </a:p>
        </p:txBody>
      </p:sp>
      <p:sp>
        <p:nvSpPr>
          <p:cNvPr id="9" name="Text Placeholder 4">
            <a:extLst>
              <a:ext uri="{FF2B5EF4-FFF2-40B4-BE49-F238E27FC236}">
                <a16:creationId xmlns:a16="http://schemas.microsoft.com/office/drawing/2014/main" id="{074FB687-E016-4BD6-B95E-445C42407170}"/>
              </a:ext>
            </a:extLst>
          </p:cNvPr>
          <p:cNvSpPr>
            <a:spLocks noGrp="1"/>
          </p:cNvSpPr>
          <p:nvPr>
            <p:ph type="body" sz="quarter" idx="3" hasCustomPrompt="1"/>
          </p:nvPr>
        </p:nvSpPr>
        <p:spPr>
          <a:xfrm>
            <a:off x="4104639" y="1808163"/>
            <a:ext cx="778256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3" name="Picture Placeholder 2">
            <a:extLst>
              <a:ext uri="{FF2B5EF4-FFF2-40B4-BE49-F238E27FC236}">
                <a16:creationId xmlns:a16="http://schemas.microsoft.com/office/drawing/2014/main" id="{4BA0BE0E-100F-40A2-A599-C1701B096906}"/>
              </a:ext>
            </a:extLst>
          </p:cNvPr>
          <p:cNvSpPr>
            <a:spLocks noGrp="1"/>
          </p:cNvSpPr>
          <p:nvPr>
            <p:ph type="pic" idx="1" hasCustomPrompt="1"/>
          </p:nvPr>
        </p:nvSpPr>
        <p:spPr>
          <a:xfrm>
            <a:off x="0" y="1808163"/>
            <a:ext cx="3932237" cy="5049837"/>
          </a:xfrm>
          <a:solidFill>
            <a:schemeClr val="bg2"/>
          </a:solidFill>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3163108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A8A9-60D8-47E3-9098-2A64F83528AE}"/>
              </a:ext>
            </a:extLst>
          </p:cNvPr>
          <p:cNvSpPr>
            <a:spLocks noGrp="1"/>
          </p:cNvSpPr>
          <p:nvPr>
            <p:ph type="title"/>
          </p:nvPr>
        </p:nvSpPr>
        <p:spPr>
          <a:xfrm>
            <a:off x="304800" y="296863"/>
            <a:ext cx="10116066" cy="1368425"/>
          </a:xfrm>
        </p:spPr>
        <p:txBody>
          <a:bodyPr/>
          <a:lstStyle/>
          <a:p>
            <a:r>
              <a:rPr lang="en-GB"/>
              <a:t>Click to edit Master title style</a:t>
            </a:r>
            <a:endParaRPr lang="en-AU"/>
          </a:p>
        </p:txBody>
      </p:sp>
      <p:sp>
        <p:nvSpPr>
          <p:cNvPr id="7" name="Date Placeholder 6">
            <a:extLst>
              <a:ext uri="{FF2B5EF4-FFF2-40B4-BE49-F238E27FC236}">
                <a16:creationId xmlns:a16="http://schemas.microsoft.com/office/drawing/2014/main" id="{22095BF6-A1AD-41AA-9828-C879FF41784A}"/>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5D2BEFBC-ADBC-4103-95A0-200A345074D8}" type="datetime4">
              <a:rPr lang="en-AU" smtClean="0"/>
              <a:pPr/>
              <a:t>27 March 2023</a:t>
            </a:fld>
            <a:endParaRPr lang="en-AU"/>
          </a:p>
        </p:txBody>
      </p:sp>
      <p:sp>
        <p:nvSpPr>
          <p:cNvPr id="8" name="Footer Placeholder 7">
            <a:extLst>
              <a:ext uri="{FF2B5EF4-FFF2-40B4-BE49-F238E27FC236}">
                <a16:creationId xmlns:a16="http://schemas.microsoft.com/office/drawing/2014/main" id="{CCFC7FC0-1686-4957-B49F-35A544F3394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94D4B37-23DA-416B-AB62-E687651C7F39}"/>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
        <p:nvSpPr>
          <p:cNvPr id="12" name="Text Placeholder 3">
            <a:extLst>
              <a:ext uri="{FF2B5EF4-FFF2-40B4-BE49-F238E27FC236}">
                <a16:creationId xmlns:a16="http://schemas.microsoft.com/office/drawing/2014/main" id="{71D10708-98D8-43B4-96BF-5009DA8ED3C6}"/>
              </a:ext>
            </a:extLst>
          </p:cNvPr>
          <p:cNvSpPr>
            <a:spLocks noGrp="1"/>
          </p:cNvSpPr>
          <p:nvPr>
            <p:ph type="body" sz="half" idx="2"/>
          </p:nvPr>
        </p:nvSpPr>
        <p:spPr>
          <a:xfrm>
            <a:off x="304799"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3" name="Text Placeholder 4">
            <a:extLst>
              <a:ext uri="{FF2B5EF4-FFF2-40B4-BE49-F238E27FC236}">
                <a16:creationId xmlns:a16="http://schemas.microsoft.com/office/drawing/2014/main" id="{B1CC5447-E180-4840-BEEC-8EFECDBBA684}"/>
              </a:ext>
            </a:extLst>
          </p:cNvPr>
          <p:cNvSpPr>
            <a:spLocks noGrp="1"/>
          </p:cNvSpPr>
          <p:nvPr>
            <p:ph type="body" sz="quarter" idx="3" hasCustomPrompt="1"/>
          </p:nvPr>
        </p:nvSpPr>
        <p:spPr>
          <a:xfrm>
            <a:off x="304797"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4" name="Picture Placeholder 2">
            <a:extLst>
              <a:ext uri="{FF2B5EF4-FFF2-40B4-BE49-F238E27FC236}">
                <a16:creationId xmlns:a16="http://schemas.microsoft.com/office/drawing/2014/main" id="{D228D352-B6A2-4342-A1C0-7CB24CEFC8D8}"/>
              </a:ext>
            </a:extLst>
          </p:cNvPr>
          <p:cNvSpPr>
            <a:spLocks noGrp="1"/>
          </p:cNvSpPr>
          <p:nvPr>
            <p:ph type="pic" idx="1" hasCustomPrompt="1"/>
          </p:nvPr>
        </p:nvSpPr>
        <p:spPr>
          <a:xfrm>
            <a:off x="304797"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5" name="Text Placeholder 3">
            <a:extLst>
              <a:ext uri="{FF2B5EF4-FFF2-40B4-BE49-F238E27FC236}">
                <a16:creationId xmlns:a16="http://schemas.microsoft.com/office/drawing/2014/main" id="{11AB91DA-C455-4B38-9EBE-4A3B5C116943}"/>
              </a:ext>
            </a:extLst>
          </p:cNvPr>
          <p:cNvSpPr>
            <a:spLocks noGrp="1"/>
          </p:cNvSpPr>
          <p:nvPr>
            <p:ph type="body" sz="half" idx="13"/>
          </p:nvPr>
        </p:nvSpPr>
        <p:spPr>
          <a:xfrm>
            <a:off x="4229099" y="3609808"/>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6" name="Text Placeholder 4">
            <a:extLst>
              <a:ext uri="{FF2B5EF4-FFF2-40B4-BE49-F238E27FC236}">
                <a16:creationId xmlns:a16="http://schemas.microsoft.com/office/drawing/2014/main" id="{25162DDB-5D7A-4EAD-9BFE-140A53F18B5C}"/>
              </a:ext>
            </a:extLst>
          </p:cNvPr>
          <p:cNvSpPr>
            <a:spLocks noGrp="1"/>
          </p:cNvSpPr>
          <p:nvPr>
            <p:ph type="body" sz="quarter" idx="14" hasCustomPrompt="1"/>
          </p:nvPr>
        </p:nvSpPr>
        <p:spPr>
          <a:xfrm>
            <a:off x="4229099"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17" name="Picture Placeholder 2">
            <a:extLst>
              <a:ext uri="{FF2B5EF4-FFF2-40B4-BE49-F238E27FC236}">
                <a16:creationId xmlns:a16="http://schemas.microsoft.com/office/drawing/2014/main" id="{66FF05D9-F6FE-4539-A991-9DA696352C91}"/>
              </a:ext>
            </a:extLst>
          </p:cNvPr>
          <p:cNvSpPr>
            <a:spLocks noGrp="1"/>
          </p:cNvSpPr>
          <p:nvPr>
            <p:ph type="pic" idx="15" hasCustomPrompt="1"/>
          </p:nvPr>
        </p:nvSpPr>
        <p:spPr>
          <a:xfrm>
            <a:off x="4234173"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
        <p:nvSpPr>
          <p:cNvPr id="18" name="Text Placeholder 3">
            <a:extLst>
              <a:ext uri="{FF2B5EF4-FFF2-40B4-BE49-F238E27FC236}">
                <a16:creationId xmlns:a16="http://schemas.microsoft.com/office/drawing/2014/main" id="{A67F63FE-61F0-4E63-9FEA-32DB4E88E097}"/>
              </a:ext>
            </a:extLst>
          </p:cNvPr>
          <p:cNvSpPr>
            <a:spLocks noGrp="1"/>
          </p:cNvSpPr>
          <p:nvPr>
            <p:ph type="body" sz="half" idx="16"/>
          </p:nvPr>
        </p:nvSpPr>
        <p:spPr>
          <a:xfrm>
            <a:off x="8153400" y="3613192"/>
            <a:ext cx="3733801" cy="255604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9" name="Text Placeholder 4">
            <a:extLst>
              <a:ext uri="{FF2B5EF4-FFF2-40B4-BE49-F238E27FC236}">
                <a16:creationId xmlns:a16="http://schemas.microsoft.com/office/drawing/2014/main" id="{3813F9E8-637B-4D65-A286-97ABEA6AE26A}"/>
              </a:ext>
            </a:extLst>
          </p:cNvPr>
          <p:cNvSpPr>
            <a:spLocks noGrp="1"/>
          </p:cNvSpPr>
          <p:nvPr>
            <p:ph type="body" sz="quarter" idx="17" hasCustomPrompt="1"/>
          </p:nvPr>
        </p:nvSpPr>
        <p:spPr>
          <a:xfrm>
            <a:off x="8153398" y="2752408"/>
            <a:ext cx="3733801" cy="850624"/>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Speaker name</a:t>
            </a:r>
          </a:p>
        </p:txBody>
      </p:sp>
      <p:sp>
        <p:nvSpPr>
          <p:cNvPr id="20" name="Picture Placeholder 2">
            <a:extLst>
              <a:ext uri="{FF2B5EF4-FFF2-40B4-BE49-F238E27FC236}">
                <a16:creationId xmlns:a16="http://schemas.microsoft.com/office/drawing/2014/main" id="{B2B90C37-2732-4363-B6FD-01770BDB37CC}"/>
              </a:ext>
            </a:extLst>
          </p:cNvPr>
          <p:cNvSpPr>
            <a:spLocks noGrp="1"/>
          </p:cNvSpPr>
          <p:nvPr>
            <p:ph type="pic" idx="18" hasCustomPrompt="1"/>
          </p:nvPr>
        </p:nvSpPr>
        <p:spPr>
          <a:xfrm>
            <a:off x="8153398" y="1675448"/>
            <a:ext cx="1066800" cy="1066800"/>
          </a:xfrm>
          <a:solidFill>
            <a:schemeClr val="bg2"/>
          </a:solidFill>
        </p:spPr>
        <p:txBody>
          <a:bodyPr anchor="ctr" anchorCtr="0">
            <a:no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a:t>Speaker Image</a:t>
            </a:r>
          </a:p>
        </p:txBody>
      </p:sp>
    </p:spTree>
    <p:extLst>
      <p:ext uri="{BB962C8B-B14F-4D97-AF65-F5344CB8AC3E}">
        <p14:creationId xmlns:p14="http://schemas.microsoft.com/office/powerpoint/2010/main" val="1161209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E862-B60D-4DC3-8925-3DA7F858F28E}"/>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3DA3C2F-4A05-4178-99AF-C407A10298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3B014AA8-8C05-44BA-90FA-A3DB61E09E47}"/>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E9D89D6D-80C8-465D-98D8-133A9E131798}" type="datetime4">
              <a:rPr lang="en-AU" smtClean="0"/>
              <a:pPr/>
              <a:t>27 March 2023</a:t>
            </a:fld>
            <a:endParaRPr lang="en-AU"/>
          </a:p>
        </p:txBody>
      </p:sp>
      <p:sp>
        <p:nvSpPr>
          <p:cNvPr id="5" name="Footer Placeholder 4">
            <a:extLst>
              <a:ext uri="{FF2B5EF4-FFF2-40B4-BE49-F238E27FC236}">
                <a16:creationId xmlns:a16="http://schemas.microsoft.com/office/drawing/2014/main" id="{AA97D72C-E567-41E8-B503-C28100E58AA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7E680F-FE1E-4B28-98C7-2662C1AC9D91}"/>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19164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hit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4200E6-1C16-4404-83F8-EF6DCDBBB24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65036" y="5867376"/>
            <a:ext cx="3074400" cy="748357"/>
          </a:xfrm>
          <a:prstGeom prst="rect">
            <a:avLst/>
          </a:prstGeom>
        </p:spPr>
      </p:pic>
      <p:sp>
        <p:nvSpPr>
          <p:cNvPr id="2" name="Title 1">
            <a:extLst>
              <a:ext uri="{FF2B5EF4-FFF2-40B4-BE49-F238E27FC236}">
                <a16:creationId xmlns:a16="http://schemas.microsoft.com/office/drawing/2014/main" id="{9970A8D6-DD04-4121-AB52-7892764DF5EA}"/>
              </a:ext>
            </a:extLst>
          </p:cNvPr>
          <p:cNvSpPr>
            <a:spLocks noGrp="1"/>
          </p:cNvSpPr>
          <p:nvPr>
            <p:ph type="ctrTitle"/>
          </p:nvPr>
        </p:nvSpPr>
        <p:spPr>
          <a:xfrm>
            <a:off x="762000" y="1628775"/>
            <a:ext cx="11129963" cy="2002284"/>
          </a:xfrm>
        </p:spPr>
        <p:txBody>
          <a:bodyPr lIns="152400" anchor="b">
            <a:normAutofit/>
          </a:bodyPr>
          <a:lstStyle>
            <a:lvl1pPr algn="l">
              <a:defRPr sz="4800">
                <a:solidFill>
                  <a:schemeClr val="tx1"/>
                </a:solidFill>
              </a:defRPr>
            </a:lvl1pPr>
          </a:lstStyle>
          <a:p>
            <a:r>
              <a:rPr lang="en-GB"/>
              <a:t>Click to edit Master title style</a:t>
            </a:r>
            <a:endParaRPr lang="en-AU"/>
          </a:p>
        </p:txBody>
      </p:sp>
      <p:sp>
        <p:nvSpPr>
          <p:cNvPr id="3" name="Subtitle 2">
            <a:extLst>
              <a:ext uri="{FF2B5EF4-FFF2-40B4-BE49-F238E27FC236}">
                <a16:creationId xmlns:a16="http://schemas.microsoft.com/office/drawing/2014/main" id="{3A9A873E-9927-496B-A60D-0D7706CD8D62}"/>
              </a:ext>
            </a:extLst>
          </p:cNvPr>
          <p:cNvSpPr>
            <a:spLocks noGrp="1"/>
          </p:cNvSpPr>
          <p:nvPr>
            <p:ph type="subTitle" idx="1"/>
          </p:nvPr>
        </p:nvSpPr>
        <p:spPr>
          <a:xfrm>
            <a:off x="762000" y="3973484"/>
            <a:ext cx="11125200" cy="1620981"/>
          </a:xfrm>
        </p:spPr>
        <p:txBody>
          <a:bodyPr>
            <a:normAutofit/>
          </a:bodyPr>
          <a:lstStyle>
            <a:lvl1pPr marL="0" indent="0" algn="l">
              <a:lnSpc>
                <a:spcPct val="100000"/>
              </a:lnSpc>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0" y="6167711"/>
            <a:ext cx="2285998" cy="365125"/>
          </a:xfrm>
        </p:spPr>
        <p:txBody>
          <a:bodyPr/>
          <a:lstStyle/>
          <a:p>
            <a:fld id="{719CFD8D-4294-499E-818A-AD557040F3FB}" type="datetime4">
              <a:rPr lang="en-AU" smtClean="0"/>
              <a:t>27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a:xfrm>
            <a:off x="4038600" y="6167712"/>
            <a:ext cx="4114800" cy="365125"/>
          </a:xfrm>
        </p:spPr>
        <p:txBody>
          <a:bodyPr/>
          <a:lstStyle/>
          <a:p>
            <a:endParaRPr lang="en-AU"/>
          </a:p>
        </p:txBody>
      </p:sp>
    </p:spTree>
    <p:extLst>
      <p:ext uri="{BB962C8B-B14F-4D97-AF65-F5344CB8AC3E}">
        <p14:creationId xmlns:p14="http://schemas.microsoft.com/office/powerpoint/2010/main" val="11940986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A7B0C-2553-4F8A-876B-7DC12A06DCD4}"/>
              </a:ext>
            </a:extLst>
          </p:cNvPr>
          <p:cNvSpPr>
            <a:spLocks noGrp="1"/>
          </p:cNvSpPr>
          <p:nvPr>
            <p:ph type="title" orient="vert"/>
          </p:nvPr>
        </p:nvSpPr>
        <p:spPr>
          <a:xfrm>
            <a:off x="8724900" y="1112363"/>
            <a:ext cx="3162300" cy="5064600"/>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886C69C2-1713-4919-AEFE-65D81932B558}"/>
              </a:ext>
            </a:extLst>
          </p:cNvPr>
          <p:cNvSpPr>
            <a:spLocks noGrp="1"/>
          </p:cNvSpPr>
          <p:nvPr>
            <p:ph type="body" orient="vert" idx="1"/>
          </p:nvPr>
        </p:nvSpPr>
        <p:spPr>
          <a:xfrm>
            <a:off x="304799" y="304800"/>
            <a:ext cx="8267701" cy="58721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DD78533F-B6D9-4D7C-9373-391A8C2B3F64}"/>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C95A2CAA-9DC7-4358-BAB8-478FA38B839E}" type="datetime4">
              <a:rPr lang="en-AU" smtClean="0"/>
              <a:pPr/>
              <a:t>27 March 2023</a:t>
            </a:fld>
            <a:endParaRPr lang="en-AU"/>
          </a:p>
        </p:txBody>
      </p:sp>
      <p:sp>
        <p:nvSpPr>
          <p:cNvPr id="5" name="Footer Placeholder 4">
            <a:extLst>
              <a:ext uri="{FF2B5EF4-FFF2-40B4-BE49-F238E27FC236}">
                <a16:creationId xmlns:a16="http://schemas.microsoft.com/office/drawing/2014/main" id="{AAD78541-8697-47E0-855B-D4D98164AC6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183AFBA-9B89-4466-B4C4-5A546D9049A8}"/>
              </a:ext>
            </a:extLst>
          </p:cNvPr>
          <p:cNvSpPr>
            <a:spLocks noGrp="1"/>
          </p:cNvSpPr>
          <p:nvPr>
            <p:ph type="sldNum" sz="quarter" idx="12"/>
          </p:nvPr>
        </p:nvSpPr>
        <p:spPr/>
        <p:txBody>
          <a:bodyPr vert="horz" lIns="91440" tIns="45720" rIns="91440" bIns="45720" rtlCol="0" anchor="b" anchorCtr="0">
            <a:normAutofit/>
          </a:bodyPr>
          <a:lstStyle>
            <a:lvl1pPr algn="r">
              <a:defRPr lang="en-AU" smtClean="0"/>
            </a:lvl1pPr>
          </a:lstStyle>
          <a:p>
            <a:fld id="{99D57C9D-7BD1-4F56-A474-DCEEE9B081CA}" type="slidenum">
              <a:rPr lang="en-AU" smtClean="0"/>
              <a:pPr/>
              <a:t>‹#›</a:t>
            </a:fld>
            <a:endParaRPr lang="en-AU"/>
          </a:p>
        </p:txBody>
      </p:sp>
    </p:spTree>
    <p:extLst>
      <p:ext uri="{BB962C8B-B14F-4D97-AF65-F5344CB8AC3E}">
        <p14:creationId xmlns:p14="http://schemas.microsoft.com/office/powerpoint/2010/main" val="9428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0055-909C-4D10-B577-5C357CE72FF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0D1C5D7F-6460-4E63-808F-E203E13C0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4B58AA5-3688-4F8D-ABE7-540EED39549C}"/>
              </a:ext>
            </a:extLst>
          </p:cNvPr>
          <p:cNvSpPr>
            <a:spLocks noGrp="1"/>
          </p:cNvSpPr>
          <p:nvPr>
            <p:ph type="dt" sz="half" idx="10"/>
          </p:nvPr>
        </p:nvSpPr>
        <p:spPr/>
        <p:txBody>
          <a:bodyPr vert="horz" lIns="91440" tIns="45720" rIns="91440" bIns="45720" rtlCol="0" anchor="b" anchorCtr="0">
            <a:normAutofit/>
          </a:bodyPr>
          <a:lstStyle>
            <a:lvl1pPr>
              <a:defRPr lang="en-AU" smtClean="0"/>
            </a:lvl1pPr>
          </a:lstStyle>
          <a:p>
            <a:fld id="{A0798211-CC58-4578-9C03-CE1E607ECC8E}" type="datetime4">
              <a:rPr lang="en-AU" smtClean="0"/>
              <a:pPr/>
              <a:t>27 March 2023</a:t>
            </a:fld>
            <a:endParaRPr lang="en-AU"/>
          </a:p>
        </p:txBody>
      </p:sp>
      <p:sp>
        <p:nvSpPr>
          <p:cNvPr id="5" name="Footer Placeholder 4">
            <a:extLst>
              <a:ext uri="{FF2B5EF4-FFF2-40B4-BE49-F238E27FC236}">
                <a16:creationId xmlns:a16="http://schemas.microsoft.com/office/drawing/2014/main" id="{ADE53924-F4D4-4CB2-BA5D-17ADC19D75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60BF54-D59E-49C9-B322-C7F875EFD685}"/>
              </a:ext>
            </a:extLst>
          </p:cNvPr>
          <p:cNvSpPr>
            <a:spLocks noGrp="1"/>
          </p:cNvSpPr>
          <p:nvPr>
            <p:ph type="sldNum" sz="quarter" idx="12"/>
          </p:nvPr>
        </p:nvSpPr>
        <p:spPr/>
        <p:txBody>
          <a:bodyPr/>
          <a:lstStyle/>
          <a:p>
            <a:fld id="{99D57C9D-7BD1-4F56-A474-DCEEE9B081CA}" type="slidenum">
              <a:rPr lang="en-AU" smtClean="0"/>
              <a:t>‹#›</a:t>
            </a:fld>
            <a:endParaRPr lang="en-AU"/>
          </a:p>
        </p:txBody>
      </p:sp>
    </p:spTree>
    <p:extLst>
      <p:ext uri="{BB962C8B-B14F-4D97-AF65-F5344CB8AC3E}">
        <p14:creationId xmlns:p14="http://schemas.microsoft.com/office/powerpoint/2010/main" val="211431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tx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tx1"/>
                </a:solidFill>
              </a:defRPr>
            </a:lvl1pPr>
          </a:lstStyle>
          <a:p>
            <a:fld id="{1532EEB8-E699-4074-A0D7-399256B5AF63}" type="datetime4">
              <a:rPr lang="en-AU" smtClean="0"/>
              <a:pPr/>
              <a:t>27 March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tx1"/>
                </a:solidFill>
              </a:defRPr>
            </a:lvl1pPr>
          </a:lstStyle>
          <a:p>
            <a:r>
              <a:rPr lang="en-AU"/>
              <a:t>Footer</a:t>
            </a:r>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tx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195385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pic>
        <p:nvPicPr>
          <p:cNvPr id="13" name="Picture 12" descr="Logo, icon&#10;&#10;Description automatically generated">
            <a:extLst>
              <a:ext uri="{FF2B5EF4-FFF2-40B4-BE49-F238E27FC236}">
                <a16:creationId xmlns:a16="http://schemas.microsoft.com/office/drawing/2014/main" id="{FE61C156-68AD-46E6-9D9C-629E5FD3B3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32306" y="5994808"/>
            <a:ext cx="1046356" cy="557631"/>
          </a:xfrm>
          <a:prstGeom prst="rect">
            <a:avLst/>
          </a:prstGeom>
        </p:spPr>
      </p:pic>
      <p:sp>
        <p:nvSpPr>
          <p:cNvPr id="2" name="Title 1">
            <a:extLst>
              <a:ext uri="{FF2B5EF4-FFF2-40B4-BE49-F238E27FC236}">
                <a16:creationId xmlns:a16="http://schemas.microsoft.com/office/drawing/2014/main" id="{8393FD7B-BD5F-4457-94E4-8F71BA32FFC3}"/>
              </a:ext>
            </a:extLst>
          </p:cNvPr>
          <p:cNvSpPr>
            <a:spLocks noGrp="1"/>
          </p:cNvSpPr>
          <p:nvPr>
            <p:ph type="title"/>
          </p:nvPr>
        </p:nvSpPr>
        <p:spPr>
          <a:xfrm>
            <a:off x="761999" y="2250441"/>
            <a:ext cx="11120121" cy="2032418"/>
          </a:xfrm>
        </p:spPr>
        <p:txBody>
          <a:bodyPr anchor="ctr" anchorCtr="0">
            <a:normAutofit/>
          </a:bodyPr>
          <a:lstStyle>
            <a:lvl1pPr>
              <a:defRPr sz="4800">
                <a:solidFill>
                  <a:schemeClr val="bg1"/>
                </a:solidFill>
              </a:defRPr>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FBCD44D-5F06-4C11-8801-7CB88547521A}"/>
              </a:ext>
            </a:extLst>
          </p:cNvPr>
          <p:cNvSpPr>
            <a:spLocks noGrp="1"/>
          </p:cNvSpPr>
          <p:nvPr>
            <p:ph type="body" idx="1"/>
          </p:nvPr>
        </p:nvSpPr>
        <p:spPr>
          <a:xfrm>
            <a:off x="761999" y="4366475"/>
            <a:ext cx="11120121" cy="1510451"/>
          </a:xfrm>
        </p:spPr>
        <p:txBody>
          <a:bodyPr anchor="ctr" anchorCtr="0">
            <a:normAutofit/>
          </a:bodyPr>
          <a:lstStyle>
            <a:lvl1pPr marL="0" indent="0">
              <a:buNone/>
              <a:defRPr sz="3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9C9572-BD1A-4948-878B-63C5A403752D}"/>
              </a:ext>
            </a:extLst>
          </p:cNvPr>
          <p:cNvSpPr>
            <a:spLocks noGrp="1"/>
          </p:cNvSpPr>
          <p:nvPr>
            <p:ph type="dt" sz="half" idx="10"/>
          </p:nvPr>
        </p:nvSpPr>
        <p:spPr>
          <a:xfrm>
            <a:off x="762000" y="6165850"/>
            <a:ext cx="2285998" cy="365125"/>
          </a:xfrm>
        </p:spPr>
        <p:txBody>
          <a:bodyPr vert="horz" lIns="91440" tIns="45720" rIns="91440" bIns="45720" rtlCol="0" anchor="b" anchorCtr="0">
            <a:normAutofit/>
          </a:bodyPr>
          <a:lstStyle>
            <a:lvl1pPr>
              <a:defRPr lang="en-AU" smtClean="0">
                <a:solidFill>
                  <a:schemeClr val="bg1"/>
                </a:solidFill>
              </a:defRPr>
            </a:lvl1pPr>
          </a:lstStyle>
          <a:p>
            <a:fld id="{1532EEB8-E699-4074-A0D7-399256B5AF63}" type="datetime4">
              <a:rPr lang="en-AU" smtClean="0"/>
              <a:pPr/>
              <a:t>27 March 2023</a:t>
            </a:fld>
            <a:endParaRPr lang="en-AU"/>
          </a:p>
        </p:txBody>
      </p:sp>
      <p:sp>
        <p:nvSpPr>
          <p:cNvPr id="5" name="Footer Placeholder 4">
            <a:extLst>
              <a:ext uri="{FF2B5EF4-FFF2-40B4-BE49-F238E27FC236}">
                <a16:creationId xmlns:a16="http://schemas.microsoft.com/office/drawing/2014/main" id="{5D76C118-5B99-4077-9C7D-B73A9C9B1DB3}"/>
              </a:ext>
            </a:extLst>
          </p:cNvPr>
          <p:cNvSpPr>
            <a:spLocks noGrp="1"/>
          </p:cNvSpPr>
          <p:nvPr>
            <p:ph type="ftr" sz="quarter" idx="11"/>
          </p:nvPr>
        </p:nvSpPr>
        <p:spPr>
          <a:xfrm>
            <a:off x="4038600" y="6170791"/>
            <a:ext cx="4114800" cy="365125"/>
          </a:xfrm>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BBF874CD-67D6-4D52-BDF8-7E41376A4DEB}"/>
              </a:ext>
            </a:extLst>
          </p:cNvPr>
          <p:cNvSpPr>
            <a:spLocks noGrp="1"/>
          </p:cNvSpPr>
          <p:nvPr>
            <p:ph type="sldNum" sz="quarter" idx="12"/>
          </p:nvPr>
        </p:nvSpPr>
        <p:spPr>
          <a:xfrm>
            <a:off x="9144002" y="6188074"/>
            <a:ext cx="1268626" cy="365125"/>
          </a:xfrm>
        </p:spPr>
        <p:txBody>
          <a:bodyPr vert="horz" lIns="91440" tIns="45720" rIns="91440" bIns="45720" rtlCol="0" anchor="b" anchorCtr="0">
            <a:normAutofit/>
          </a:bodyPr>
          <a:lstStyle>
            <a:lvl1pPr algn="r">
              <a:defRPr lang="en-AU" smtClean="0">
                <a:solidFill>
                  <a:schemeClr val="bg1"/>
                </a:solidFill>
              </a:defRPr>
            </a:lvl1pPr>
          </a:lstStyle>
          <a:p>
            <a:fld id="{99D57C9D-7BD1-4F56-A474-DCEEE9B081CA}" type="slidenum">
              <a:rPr lang="en-AU" smtClean="0"/>
              <a:pPr/>
              <a:t>‹#›</a:t>
            </a:fld>
            <a:endParaRPr lang="en-AU"/>
          </a:p>
        </p:txBody>
      </p:sp>
      <p:sp>
        <p:nvSpPr>
          <p:cNvPr id="10" name="Text Placeholder 9">
            <a:extLst>
              <a:ext uri="{FF2B5EF4-FFF2-40B4-BE49-F238E27FC236}">
                <a16:creationId xmlns:a16="http://schemas.microsoft.com/office/drawing/2014/main" id="{E13885AD-7504-4322-8570-7611D90F2FC4}"/>
              </a:ext>
            </a:extLst>
          </p:cNvPr>
          <p:cNvSpPr>
            <a:spLocks noGrp="1"/>
          </p:cNvSpPr>
          <p:nvPr>
            <p:ph type="body" sz="quarter" idx="13" hasCustomPrompt="1"/>
          </p:nvPr>
        </p:nvSpPr>
        <p:spPr>
          <a:xfrm>
            <a:off x="762000" y="691023"/>
            <a:ext cx="9650627" cy="1516297"/>
          </a:xfrm>
        </p:spPr>
        <p:txBody>
          <a:bodyPr anchor="ctr" anchorCtr="0">
            <a:noAutofit/>
          </a:bodyPr>
          <a:lstStyle>
            <a:lvl1pPr marL="0" indent="0">
              <a:lnSpc>
                <a:spcPct val="100000"/>
              </a:lnSpc>
              <a:spcBef>
                <a:spcPts val="0"/>
              </a:spcBef>
              <a:buNone/>
              <a:defRPr sz="12000" b="1">
                <a:solidFill>
                  <a:schemeClr val="tx2"/>
                </a:solidFill>
              </a:defRPr>
            </a:lvl1pPr>
            <a:lvl5pPr>
              <a:defRPr/>
            </a:lvl5pPr>
          </a:lstStyle>
          <a:p>
            <a:pPr lvl="0"/>
            <a:r>
              <a:rPr lang="en-AU"/>
              <a:t>1</a:t>
            </a:r>
          </a:p>
        </p:txBody>
      </p:sp>
    </p:spTree>
    <p:extLst>
      <p:ext uri="{BB962C8B-B14F-4D97-AF65-F5344CB8AC3E}">
        <p14:creationId xmlns:p14="http://schemas.microsoft.com/office/powerpoint/2010/main" val="286088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Black">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ext, plant&#10;&#10;Description automatically generated">
            <a:extLst>
              <a:ext uri="{FF2B5EF4-FFF2-40B4-BE49-F238E27FC236}">
                <a16:creationId xmlns:a16="http://schemas.microsoft.com/office/drawing/2014/main" id="{09C8827E-CB30-528D-6422-C8AA96D21E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CD06C259-19BC-4BF9-908B-4D37FEC7D02B}"/>
              </a:ext>
            </a:extLst>
          </p:cNvPr>
          <p:cNvSpPr>
            <a:spLocks noGrp="1"/>
          </p:cNvSpPr>
          <p:nvPr>
            <p:ph type="title" hasCustomPrompt="1"/>
          </p:nvPr>
        </p:nvSpPr>
        <p:spPr>
          <a:xfrm>
            <a:off x="318052" y="1084371"/>
            <a:ext cx="931893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2">
            <a:extLst>
              <a:ext uri="{FF2B5EF4-FFF2-40B4-BE49-F238E27FC236}">
                <a16:creationId xmlns:a16="http://schemas.microsoft.com/office/drawing/2014/main" id="{AF5FAD9C-9714-4956-897B-6246DCFBD907}"/>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
        <p:nvSpPr>
          <p:cNvPr id="6" name="Text Placeholder 5">
            <a:extLst>
              <a:ext uri="{FF2B5EF4-FFF2-40B4-BE49-F238E27FC236}">
                <a16:creationId xmlns:a16="http://schemas.microsoft.com/office/drawing/2014/main" id="{E3D355FA-4F04-4A07-B2B3-146860FE71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bg1"/>
                </a:solidFill>
              </a:defRPr>
            </a:lvl1pPr>
            <a:lvl5pPr marL="1828800" indent="0">
              <a:buNone/>
              <a:defRPr/>
            </a:lvl5pPr>
          </a:lstStyle>
          <a:p>
            <a:pPr lvl="0"/>
            <a:r>
              <a:rPr lang="en-US" dirty="0"/>
              <a:t>edit sub-text</a:t>
            </a:r>
          </a:p>
        </p:txBody>
      </p:sp>
    </p:spTree>
    <p:extLst>
      <p:ext uri="{BB962C8B-B14F-4D97-AF65-F5344CB8AC3E}">
        <p14:creationId xmlns:p14="http://schemas.microsoft.com/office/powerpoint/2010/main" val="15244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Grey">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ACEBA782-3404-E5AE-6E56-9598223426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9525"/>
            <a:ext cx="12258675" cy="6895505"/>
          </a:xfrm>
          <a:prstGeom prst="rect">
            <a:avLst/>
          </a:prstGeom>
        </p:spPr>
      </p:pic>
      <p:sp>
        <p:nvSpPr>
          <p:cNvPr id="3" name="Title 1">
            <a:extLst>
              <a:ext uri="{FF2B5EF4-FFF2-40B4-BE49-F238E27FC236}">
                <a16:creationId xmlns:a16="http://schemas.microsoft.com/office/drawing/2014/main" id="{FEDE59EB-3358-4956-85DF-3FF5256DD023}"/>
              </a:ext>
            </a:extLst>
          </p:cNvPr>
          <p:cNvSpPr>
            <a:spLocks noGrp="1"/>
          </p:cNvSpPr>
          <p:nvPr>
            <p:ph type="title" hasCustomPrompt="1"/>
          </p:nvPr>
        </p:nvSpPr>
        <p:spPr>
          <a:xfrm>
            <a:off x="290222" y="1084371"/>
            <a:ext cx="9346759"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6" name="Text Placeholder 5">
            <a:extLst>
              <a:ext uri="{FF2B5EF4-FFF2-40B4-BE49-F238E27FC236}">
                <a16:creationId xmlns:a16="http://schemas.microsoft.com/office/drawing/2014/main" id="{1CB4F69C-E956-435C-B337-1A25BA110638}"/>
              </a:ext>
            </a:extLst>
          </p:cNvPr>
          <p:cNvSpPr>
            <a:spLocks noGrp="1"/>
          </p:cNvSpPr>
          <p:nvPr>
            <p:ph type="body" sz="quarter" idx="10" hasCustomPrompt="1"/>
          </p:nvPr>
        </p:nvSpPr>
        <p:spPr>
          <a:xfrm>
            <a:off x="2222500" y="2481263"/>
            <a:ext cx="7414482"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8" name="Text Placeholder 2">
            <a:extLst>
              <a:ext uri="{FF2B5EF4-FFF2-40B4-BE49-F238E27FC236}">
                <a16:creationId xmlns:a16="http://schemas.microsoft.com/office/drawing/2014/main" id="{E7602783-34FD-4B6D-A82D-F1C47C47E1D9}"/>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99786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elcome to country - White">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background pattern&#10;&#10;Description automatically generated">
            <a:extLst>
              <a:ext uri="{FF2B5EF4-FFF2-40B4-BE49-F238E27FC236}">
                <a16:creationId xmlns:a16="http://schemas.microsoft.com/office/drawing/2014/main" id="{C5DFB8F0-1057-DA06-FA08-835C98443C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49B59021-78A1-4881-BA8C-A9B202C30E94}"/>
              </a:ext>
            </a:extLst>
          </p:cNvPr>
          <p:cNvSpPr>
            <a:spLocks noGrp="1"/>
          </p:cNvSpPr>
          <p:nvPr>
            <p:ph type="title" hasCustomPrompt="1"/>
          </p:nvPr>
        </p:nvSpPr>
        <p:spPr>
          <a:xfrm>
            <a:off x="290223" y="1084371"/>
            <a:ext cx="9346760" cy="2032418"/>
          </a:xfrm>
        </p:spPr>
        <p:txBody>
          <a:bodyPr anchor="ctr" anchorCtr="0">
            <a:noAutofit/>
          </a:bodyPr>
          <a:lstStyle>
            <a:lvl1pPr>
              <a:defRPr sz="8000">
                <a:solidFill>
                  <a:schemeClr val="tx2"/>
                </a:solidFill>
              </a:defRPr>
            </a:lvl1pPr>
          </a:lstStyle>
          <a:p>
            <a:r>
              <a:rPr lang="en-US" dirty="0"/>
              <a:t>Click to edit title</a:t>
            </a:r>
            <a:endParaRPr lang="en-AU" dirty="0"/>
          </a:p>
        </p:txBody>
      </p:sp>
      <p:sp>
        <p:nvSpPr>
          <p:cNvPr id="5" name="Text Placeholder 5">
            <a:extLst>
              <a:ext uri="{FF2B5EF4-FFF2-40B4-BE49-F238E27FC236}">
                <a16:creationId xmlns:a16="http://schemas.microsoft.com/office/drawing/2014/main" id="{B532C1BD-B61C-4E43-AC2B-9D9C43BF22E0}"/>
              </a:ext>
            </a:extLst>
          </p:cNvPr>
          <p:cNvSpPr>
            <a:spLocks noGrp="1"/>
          </p:cNvSpPr>
          <p:nvPr>
            <p:ph type="body" sz="quarter" idx="10" hasCustomPrompt="1"/>
          </p:nvPr>
        </p:nvSpPr>
        <p:spPr>
          <a:xfrm>
            <a:off x="2222499" y="2481263"/>
            <a:ext cx="7414483" cy="1139825"/>
          </a:xfrm>
        </p:spPr>
        <p:txBody>
          <a:bodyPr>
            <a:noAutofit/>
          </a:bodyPr>
          <a:lstStyle>
            <a:lvl1pPr marL="0" indent="0">
              <a:buNone/>
              <a:defRPr sz="7000">
                <a:solidFill>
                  <a:schemeClr val="tx1"/>
                </a:solidFill>
              </a:defRPr>
            </a:lvl1pPr>
            <a:lvl5pPr marL="1828800" indent="0">
              <a:buNone/>
              <a:defRPr/>
            </a:lvl5pPr>
          </a:lstStyle>
          <a:p>
            <a:pPr lvl="0"/>
            <a:r>
              <a:rPr lang="en-US" dirty="0"/>
              <a:t>edit sub-text</a:t>
            </a:r>
          </a:p>
        </p:txBody>
      </p:sp>
      <p:sp>
        <p:nvSpPr>
          <p:cNvPr id="6" name="Text Placeholder 2">
            <a:extLst>
              <a:ext uri="{FF2B5EF4-FFF2-40B4-BE49-F238E27FC236}">
                <a16:creationId xmlns:a16="http://schemas.microsoft.com/office/drawing/2014/main" id="{86D6722F-111D-4FF1-8F91-5B3CED25ACAF}"/>
              </a:ext>
            </a:extLst>
          </p:cNvPr>
          <p:cNvSpPr>
            <a:spLocks noGrp="1"/>
          </p:cNvSpPr>
          <p:nvPr>
            <p:ph type="body" idx="1" hasCustomPrompt="1"/>
          </p:nvPr>
        </p:nvSpPr>
        <p:spPr>
          <a:xfrm>
            <a:off x="3174539" y="3876346"/>
            <a:ext cx="6107186" cy="2222097"/>
          </a:xfrm>
        </p:spPr>
        <p:txBody>
          <a:bodyPr anchor="ctr" anchorCtr="0">
            <a:normAutofit/>
          </a:bodyPr>
          <a:lstStyle>
            <a:lvl1pPr marL="0" indent="0">
              <a:spcBef>
                <a:spcPts val="0"/>
              </a:spcBef>
              <a:buNone/>
              <a:defRPr sz="16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Description</a:t>
            </a:r>
          </a:p>
        </p:txBody>
      </p:sp>
    </p:spTree>
    <p:extLst>
      <p:ext uri="{BB962C8B-B14F-4D97-AF65-F5344CB8AC3E}">
        <p14:creationId xmlns:p14="http://schemas.microsoft.com/office/powerpoint/2010/main" val="131361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Red)">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9A873E-9927-496B-A60D-0D7706CD8D62}"/>
              </a:ext>
            </a:extLst>
          </p:cNvPr>
          <p:cNvSpPr>
            <a:spLocks noGrp="1"/>
          </p:cNvSpPr>
          <p:nvPr>
            <p:ph type="subTitle" idx="1" hasCustomPrompt="1"/>
          </p:nvPr>
        </p:nvSpPr>
        <p:spPr>
          <a:xfrm>
            <a:off x="762000" y="3969327"/>
            <a:ext cx="11125200" cy="1620981"/>
          </a:xfrm>
        </p:spPr>
        <p:txBody>
          <a:bodyPr>
            <a:normAutofit/>
          </a:bodyPr>
          <a:lstStyle>
            <a:lvl1pPr marL="0" indent="0" algn="l">
              <a:buNone/>
              <a:defRPr sz="3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Contact information</a:t>
            </a:r>
            <a:endParaRPr lang="en-AU"/>
          </a:p>
        </p:txBody>
      </p:sp>
      <p:sp>
        <p:nvSpPr>
          <p:cNvPr id="4" name="Date Placeholder 3">
            <a:extLst>
              <a:ext uri="{FF2B5EF4-FFF2-40B4-BE49-F238E27FC236}">
                <a16:creationId xmlns:a16="http://schemas.microsoft.com/office/drawing/2014/main" id="{F189C250-C316-42F3-80D9-22493FC570F8}"/>
              </a:ext>
            </a:extLst>
          </p:cNvPr>
          <p:cNvSpPr>
            <a:spLocks noGrp="1"/>
          </p:cNvSpPr>
          <p:nvPr>
            <p:ph type="dt" sz="half" idx="10"/>
          </p:nvPr>
        </p:nvSpPr>
        <p:spPr>
          <a:xfrm>
            <a:off x="762001" y="6156545"/>
            <a:ext cx="2285998" cy="365125"/>
          </a:xfrm>
        </p:spPr>
        <p:txBody>
          <a:bodyPr vert="horz" lIns="91440" tIns="45720" rIns="91440" bIns="45720" rtlCol="0" anchor="b" anchorCtr="0">
            <a:normAutofit/>
          </a:bodyPr>
          <a:lstStyle>
            <a:lvl1pPr>
              <a:defRPr lang="en-AU" smtClean="0"/>
            </a:lvl1pPr>
          </a:lstStyle>
          <a:p>
            <a:fld id="{719CFD8D-4294-499E-818A-AD557040F3FB}" type="datetime4">
              <a:rPr lang="en-AU" smtClean="0"/>
              <a:pPr/>
              <a:t>27 March 2023</a:t>
            </a:fld>
            <a:endParaRPr lang="en-AU"/>
          </a:p>
        </p:txBody>
      </p:sp>
      <p:sp>
        <p:nvSpPr>
          <p:cNvPr id="5" name="Footer Placeholder 4">
            <a:extLst>
              <a:ext uri="{FF2B5EF4-FFF2-40B4-BE49-F238E27FC236}">
                <a16:creationId xmlns:a16="http://schemas.microsoft.com/office/drawing/2014/main" id="{34720712-C9C0-4A20-9A25-43FC95FA7240}"/>
              </a:ext>
            </a:extLst>
          </p:cNvPr>
          <p:cNvSpPr>
            <a:spLocks noGrp="1"/>
          </p:cNvSpPr>
          <p:nvPr>
            <p:ph type="ftr" sz="quarter" idx="11"/>
          </p:nvPr>
        </p:nvSpPr>
        <p:spPr/>
        <p:txBody>
          <a:bodyPr/>
          <a:lstStyle/>
          <a:p>
            <a:endParaRPr lang="en-AU"/>
          </a:p>
        </p:txBody>
      </p:sp>
      <p:sp>
        <p:nvSpPr>
          <p:cNvPr id="8" name="Title 1">
            <a:extLst>
              <a:ext uri="{FF2B5EF4-FFF2-40B4-BE49-F238E27FC236}">
                <a16:creationId xmlns:a16="http://schemas.microsoft.com/office/drawing/2014/main" id="{A273783D-9909-4274-ABFA-E574D02B1BEE}"/>
              </a:ext>
            </a:extLst>
          </p:cNvPr>
          <p:cNvSpPr txBox="1">
            <a:spLocks/>
          </p:cNvSpPr>
          <p:nvPr userDrawn="1"/>
        </p:nvSpPr>
        <p:spPr>
          <a:xfrm>
            <a:off x="762000" y="1181262"/>
            <a:ext cx="11129963" cy="2430617"/>
          </a:xfrm>
          <a:prstGeom prst="rect">
            <a:avLst/>
          </a:prstGeom>
        </p:spPr>
        <p:txBody>
          <a:bodyPr vert="horz" lIns="152400" tIns="152400" rIns="152400" bIns="152400" rtlCol="0" anchor="b">
            <a:normAutofit/>
          </a:bodyPr>
          <a:lstStyle>
            <a:lvl1pPr algn="l" defTabSz="914400" rtl="0" eaLnBrk="1" latinLnBrk="0" hangingPunct="1">
              <a:lnSpc>
                <a:spcPct val="90000"/>
              </a:lnSpc>
              <a:spcBef>
                <a:spcPct val="0"/>
              </a:spcBef>
              <a:buNone/>
              <a:defRPr sz="4800" b="1" kern="1200">
                <a:solidFill>
                  <a:schemeClr val="bg1"/>
                </a:solidFill>
                <a:latin typeface="+mj-lt"/>
                <a:ea typeface="+mj-ea"/>
                <a:cs typeface="+mj-cs"/>
              </a:defRPr>
            </a:lvl1pPr>
          </a:lstStyle>
          <a:p>
            <a:r>
              <a:rPr lang="en-US"/>
              <a:t>Thank you</a:t>
            </a:r>
            <a:endParaRPr lang="en-AU"/>
          </a:p>
        </p:txBody>
      </p:sp>
      <p:pic>
        <p:nvPicPr>
          <p:cNvPr id="2" name="Picture 1">
            <a:extLst>
              <a:ext uri="{FF2B5EF4-FFF2-40B4-BE49-F238E27FC236}">
                <a16:creationId xmlns:a16="http://schemas.microsoft.com/office/drawing/2014/main" id="{A316EDC5-473B-500F-FA7A-4C9570FB11A6}"/>
              </a:ext>
            </a:extLst>
          </p:cNvPr>
          <p:cNvPicPr>
            <a:picLocks noChangeAspect="1"/>
          </p:cNvPicPr>
          <p:nvPr userDrawn="1"/>
        </p:nvPicPr>
        <p:blipFill>
          <a:blip r:embed="rId2"/>
          <a:stretch>
            <a:fillRect/>
          </a:stretch>
        </p:blipFill>
        <p:spPr>
          <a:xfrm>
            <a:off x="8813800" y="945680"/>
            <a:ext cx="3073400" cy="681469"/>
          </a:xfrm>
          <a:prstGeom prst="rect">
            <a:avLst/>
          </a:prstGeom>
        </p:spPr>
      </p:pic>
      <p:pic>
        <p:nvPicPr>
          <p:cNvPr id="6" name="Picture 5" descr="Logo, icon&#10;&#10;Description automatically generated">
            <a:extLst>
              <a:ext uri="{FF2B5EF4-FFF2-40B4-BE49-F238E27FC236}">
                <a16:creationId xmlns:a16="http://schemas.microsoft.com/office/drawing/2014/main" id="{3673680E-FA69-4558-CF80-F887A5ED1F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87098" y="5860625"/>
            <a:ext cx="672211" cy="672211"/>
          </a:xfrm>
          <a:prstGeom prst="rect">
            <a:avLst/>
          </a:prstGeom>
        </p:spPr>
      </p:pic>
    </p:spTree>
    <p:extLst>
      <p:ext uri="{BB962C8B-B14F-4D97-AF65-F5344CB8AC3E}">
        <p14:creationId xmlns:p14="http://schemas.microsoft.com/office/powerpoint/2010/main" val="191311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63F12-1BDB-44C8-9462-34E1E710FAF7}"/>
              </a:ext>
            </a:extLst>
          </p:cNvPr>
          <p:cNvSpPr>
            <a:spLocks noGrp="1"/>
          </p:cNvSpPr>
          <p:nvPr>
            <p:ph type="title"/>
          </p:nvPr>
        </p:nvSpPr>
        <p:spPr>
          <a:xfrm>
            <a:off x="304799" y="304800"/>
            <a:ext cx="10124304" cy="1325563"/>
          </a:xfrm>
          <a:prstGeom prst="rect">
            <a:avLst/>
          </a:prstGeom>
        </p:spPr>
        <p:txBody>
          <a:bodyPr vert="horz" lIns="152400" tIns="152400" rIns="152400" bIns="15240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8F211318-10F0-4DAB-84CB-C299FCEBD77C}"/>
              </a:ext>
            </a:extLst>
          </p:cNvPr>
          <p:cNvSpPr>
            <a:spLocks noGrp="1"/>
          </p:cNvSpPr>
          <p:nvPr>
            <p:ph type="body" idx="1"/>
          </p:nvPr>
        </p:nvSpPr>
        <p:spPr>
          <a:xfrm>
            <a:off x="304800" y="1808162"/>
            <a:ext cx="11582402" cy="4357687"/>
          </a:xfrm>
          <a:prstGeom prst="rect">
            <a:avLst/>
          </a:prstGeom>
        </p:spPr>
        <p:txBody>
          <a:bodyPr vert="horz" lIns="152400" tIns="152400" rIns="152400" bIns="15240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053E383C-2BB6-486E-9DDD-1905ACD94DE3}"/>
              </a:ext>
            </a:extLst>
          </p:cNvPr>
          <p:cNvSpPr>
            <a:spLocks noGrp="1"/>
          </p:cNvSpPr>
          <p:nvPr>
            <p:ph type="dt" sz="half" idx="2"/>
          </p:nvPr>
        </p:nvSpPr>
        <p:spPr>
          <a:xfrm>
            <a:off x="304799" y="6188075"/>
            <a:ext cx="2743200" cy="365125"/>
          </a:xfrm>
          <a:prstGeom prst="rect">
            <a:avLst/>
          </a:prstGeom>
        </p:spPr>
        <p:txBody>
          <a:bodyPr vert="horz" lIns="91440" tIns="45720" rIns="91440" bIns="45720" rtlCol="0" anchor="b" anchorCtr="0">
            <a:normAutofit/>
          </a:bodyPr>
          <a:lstStyle>
            <a:lvl1pPr algn="l">
              <a:defRPr sz="1200">
                <a:solidFill>
                  <a:schemeClr val="tx1"/>
                </a:solidFill>
              </a:defRPr>
            </a:lvl1pPr>
          </a:lstStyle>
          <a:p>
            <a:fld id="{8C5D2AA0-A82C-4FAD-BB96-9D4617AD3337}" type="datetime4">
              <a:rPr lang="en-AU" smtClean="0"/>
              <a:t>27 March 2023</a:t>
            </a:fld>
            <a:endParaRPr lang="en-AU"/>
          </a:p>
        </p:txBody>
      </p:sp>
      <p:sp>
        <p:nvSpPr>
          <p:cNvPr id="5" name="Footer Placeholder 4">
            <a:extLst>
              <a:ext uri="{FF2B5EF4-FFF2-40B4-BE49-F238E27FC236}">
                <a16:creationId xmlns:a16="http://schemas.microsoft.com/office/drawing/2014/main" id="{C2FC0CB2-F37B-41C7-AB8A-F2DAEE5E4D47}"/>
              </a:ext>
            </a:extLst>
          </p:cNvPr>
          <p:cNvSpPr>
            <a:spLocks noGrp="1"/>
          </p:cNvSpPr>
          <p:nvPr>
            <p:ph type="ftr" sz="quarter" idx="3"/>
          </p:nvPr>
        </p:nvSpPr>
        <p:spPr>
          <a:xfrm>
            <a:off x="4038600" y="6188074"/>
            <a:ext cx="4114800" cy="365125"/>
          </a:xfrm>
          <a:prstGeom prst="rect">
            <a:avLst/>
          </a:prstGeom>
        </p:spPr>
        <p:txBody>
          <a:bodyPr vert="horz" lIns="91440" tIns="45720" rIns="91440" bIns="45720" rtlCol="0" anchor="b" anchorCtr="0">
            <a:normAutofit/>
          </a:bodyPr>
          <a:lstStyle>
            <a:lvl1pPr algn="ctr">
              <a:defRPr sz="12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DDE88A2E-7A12-4977-8ED8-F11BC455FA0E}"/>
              </a:ext>
            </a:extLst>
          </p:cNvPr>
          <p:cNvSpPr>
            <a:spLocks noGrp="1"/>
          </p:cNvSpPr>
          <p:nvPr>
            <p:ph type="sldNum" sz="quarter" idx="4"/>
          </p:nvPr>
        </p:nvSpPr>
        <p:spPr>
          <a:xfrm>
            <a:off x="9144001" y="6188074"/>
            <a:ext cx="2743199" cy="365125"/>
          </a:xfrm>
          <a:prstGeom prst="rect">
            <a:avLst/>
          </a:prstGeom>
        </p:spPr>
        <p:txBody>
          <a:bodyPr vert="horz" lIns="91440" tIns="45720" rIns="91440" bIns="45720" rtlCol="0" anchor="b" anchorCtr="0">
            <a:normAutofit/>
          </a:bodyPr>
          <a:lstStyle>
            <a:lvl1pPr algn="r">
              <a:defRPr sz="1200">
                <a:solidFill>
                  <a:schemeClr val="tx1"/>
                </a:solidFill>
              </a:defRPr>
            </a:lvl1pPr>
          </a:lstStyle>
          <a:p>
            <a:fld id="{99D57C9D-7BD1-4F56-A474-DCEEE9B081CA}" type="slidenum">
              <a:rPr lang="en-AU" smtClean="0"/>
              <a:pPr/>
              <a:t>‹#›</a:t>
            </a:fld>
            <a:endParaRPr lang="en-AU"/>
          </a:p>
        </p:txBody>
      </p:sp>
      <p:pic>
        <p:nvPicPr>
          <p:cNvPr id="12" name="Picture 11">
            <a:extLst>
              <a:ext uri="{FF2B5EF4-FFF2-40B4-BE49-F238E27FC236}">
                <a16:creationId xmlns:a16="http://schemas.microsoft.com/office/drawing/2014/main" id="{FBAC6D6B-6356-4E6B-8670-A067C89BE269}"/>
              </a:ext>
            </a:extLst>
          </p:cNvPr>
          <p:cNvPicPr>
            <a:picLocks noChangeAspect="1"/>
          </p:cNvPicPr>
          <p:nvPr userDrawn="1"/>
        </p:nvPicPr>
        <p:blipFill>
          <a:blip r:embed="rId22"/>
          <a:stretch>
            <a:fillRect/>
          </a:stretch>
        </p:blipFill>
        <p:spPr>
          <a:xfrm>
            <a:off x="10791297" y="304800"/>
            <a:ext cx="1095904" cy="592657"/>
          </a:xfrm>
          <a:prstGeom prst="rect">
            <a:avLst/>
          </a:prstGeom>
        </p:spPr>
      </p:pic>
    </p:spTree>
    <p:extLst>
      <p:ext uri="{BB962C8B-B14F-4D97-AF65-F5344CB8AC3E}">
        <p14:creationId xmlns:p14="http://schemas.microsoft.com/office/powerpoint/2010/main" val="762400226"/>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51" r:id="rId4"/>
    <p:sldLayoutId id="2147483676" r:id="rId5"/>
    <p:sldLayoutId id="2147483660" r:id="rId6"/>
    <p:sldLayoutId id="2147483665" r:id="rId7"/>
    <p:sldLayoutId id="2147483666" r:id="rId8"/>
    <p:sldLayoutId id="2147483661" r:id="rId9"/>
    <p:sldLayoutId id="2147483672" r:id="rId10"/>
    <p:sldLayoutId id="2147483673" r:id="rId11"/>
    <p:sldLayoutId id="2147483652" r:id="rId12"/>
    <p:sldLayoutId id="2147483653" r:id="rId13"/>
    <p:sldLayoutId id="2147483654" r:id="rId14"/>
    <p:sldLayoutId id="2147483655" r:id="rId15"/>
    <p:sldLayoutId id="2147483656" r:id="rId16"/>
    <p:sldLayoutId id="2147483657" r:id="rId17"/>
    <p:sldLayoutId id="2147483662" r:id="rId18"/>
    <p:sldLayoutId id="2147483658" r:id="rId19"/>
    <p:sldLayoutId id="2147483659" r:id="rId20"/>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3840" userDrawn="1">
          <p15:clr>
            <a:srgbClr val="F26B43"/>
          </p15:clr>
        </p15:guide>
        <p15:guide id="3" orient="horz" pos="187" userDrawn="1">
          <p15:clr>
            <a:srgbClr val="F26B43"/>
          </p15:clr>
        </p15:guide>
        <p15:guide id="4" orient="horz" pos="1139" userDrawn="1">
          <p15:clr>
            <a:srgbClr val="F26B43"/>
          </p15:clr>
        </p15:guide>
        <p15:guide id="5" orient="horz" pos="3884" userDrawn="1">
          <p15:clr>
            <a:srgbClr val="F26B43"/>
          </p15:clr>
        </p15:guide>
        <p15:guide id="6" pos="189" userDrawn="1">
          <p15:clr>
            <a:srgbClr val="F26B43"/>
          </p15:clr>
        </p15:guide>
        <p15:guide id="7" pos="74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mailto:p.cole@Murdoch.edu.au"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D6CD-C3C1-4274-A776-088956EFD858}"/>
              </a:ext>
            </a:extLst>
          </p:cNvPr>
          <p:cNvSpPr>
            <a:spLocks noGrp="1"/>
          </p:cNvSpPr>
          <p:nvPr>
            <p:ph type="ctrTitle"/>
          </p:nvPr>
        </p:nvSpPr>
        <p:spPr/>
        <p:txBody>
          <a:bodyPr>
            <a:normAutofit/>
          </a:bodyPr>
          <a:lstStyle/>
          <a:p>
            <a:r>
              <a:rPr lang="en-AU" dirty="0"/>
              <a:t>School of Information Technology</a:t>
            </a:r>
          </a:p>
        </p:txBody>
      </p:sp>
      <p:sp>
        <p:nvSpPr>
          <p:cNvPr id="3" name="Subtitle 2">
            <a:extLst>
              <a:ext uri="{FF2B5EF4-FFF2-40B4-BE49-F238E27FC236}">
                <a16:creationId xmlns:a16="http://schemas.microsoft.com/office/drawing/2014/main" id="{C5D63FE7-DF5A-4748-868A-949390F58554}"/>
              </a:ext>
            </a:extLst>
          </p:cNvPr>
          <p:cNvSpPr>
            <a:spLocks noGrp="1"/>
          </p:cNvSpPr>
          <p:nvPr>
            <p:ph type="subTitle" idx="1"/>
          </p:nvPr>
        </p:nvSpPr>
        <p:spPr/>
        <p:txBody>
          <a:bodyPr>
            <a:normAutofit fontScale="47500" lnSpcReduction="20000"/>
          </a:bodyPr>
          <a:lstStyle/>
          <a:p>
            <a:pPr algn="ctr" eaLnBrk="1" hangingPunct="1">
              <a:spcBef>
                <a:spcPts val="1600"/>
              </a:spcBef>
              <a:buSzPct val="100000"/>
            </a:pPr>
            <a:r>
              <a:rPr lang="en-US" altLang="en-US" sz="2800" dirty="0">
                <a:solidFill>
                  <a:srgbClr val="000000"/>
                </a:solidFill>
              </a:rPr>
              <a:t>ICT302</a:t>
            </a:r>
          </a:p>
          <a:p>
            <a:pPr algn="ctr" eaLnBrk="1">
              <a:lnSpc>
                <a:spcPct val="125000"/>
              </a:lnSpc>
              <a:buSzPct val="100000"/>
            </a:pPr>
            <a:r>
              <a:rPr lang="en-US" altLang="en-US" sz="2800" b="1" dirty="0">
                <a:solidFill>
                  <a:srgbClr val="000000"/>
                </a:solidFill>
                <a:latin typeface="Arial" panose="020B0604020202020204" pitchFamily="34" charset="0"/>
              </a:rPr>
              <a:t>Information Technology Professional Practice Project</a:t>
            </a:r>
          </a:p>
          <a:p>
            <a:pPr algn="ctr" eaLnBrk="1">
              <a:lnSpc>
                <a:spcPct val="125000"/>
              </a:lnSpc>
              <a:buSzPct val="100000"/>
            </a:pPr>
            <a:r>
              <a:rPr lang="en-US" altLang="en-US" sz="2800" b="1" dirty="0">
                <a:solidFill>
                  <a:srgbClr val="000000"/>
                </a:solidFill>
                <a:latin typeface="Arial" panose="020B0604020202020204" pitchFamily="34" charset="0"/>
              </a:rPr>
              <a:t>ITP3 </a:t>
            </a:r>
          </a:p>
          <a:p>
            <a:pPr algn="ctr" eaLnBrk="1" hangingPunct="1">
              <a:spcBef>
                <a:spcPts val="700"/>
              </a:spcBef>
              <a:buSzPct val="100000"/>
            </a:pPr>
            <a:r>
              <a:rPr lang="en-US" altLang="en-US" sz="5400" dirty="0">
                <a:solidFill>
                  <a:schemeClr val="bg1"/>
                </a:solidFill>
                <a:latin typeface="Verdana" panose="020B0604030504040204" pitchFamily="34" charset="0"/>
              </a:rPr>
              <a:t>Project </a:t>
            </a:r>
            <a:r>
              <a:rPr lang="en-AU" altLang="en-US" sz="5400" dirty="0">
                <a:solidFill>
                  <a:schemeClr val="bg1"/>
                </a:solidFill>
                <a:latin typeface="Verdana" panose="020B0604030504040204" pitchFamily="34" charset="0"/>
              </a:rPr>
              <a:t>Scope </a:t>
            </a:r>
            <a:r>
              <a:rPr lang="en-US" altLang="en-US" sz="5400" dirty="0">
                <a:solidFill>
                  <a:schemeClr val="bg1"/>
                </a:solidFill>
                <a:latin typeface="Verdana" panose="020B0604030504040204" pitchFamily="34" charset="0"/>
              </a:rPr>
              <a:t>Management</a:t>
            </a:r>
          </a:p>
        </p:txBody>
      </p:sp>
    </p:spTree>
    <p:extLst>
      <p:ext uri="{BB962C8B-B14F-4D97-AF65-F5344CB8AC3E}">
        <p14:creationId xmlns:p14="http://schemas.microsoft.com/office/powerpoint/2010/main" val="18557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D311-E797-B7B8-349D-747D755EE06C}"/>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AED1514A-B560-42E1-107A-29D771DDEF08}"/>
              </a:ext>
            </a:extLst>
          </p:cNvPr>
          <p:cNvSpPr>
            <a:spLocks noGrp="1"/>
          </p:cNvSpPr>
          <p:nvPr>
            <p:ph idx="1"/>
          </p:nvPr>
        </p:nvSpPr>
        <p:spPr/>
        <p:txBody>
          <a:bodyPr/>
          <a:lstStyle/>
          <a:p>
            <a:r>
              <a:rPr lang="en-AU" dirty="0"/>
              <a:t>A minimum viable product, or MVP, is a product with enough features to attract early-adopter customers and validate a product idea early in the product development </a:t>
            </a:r>
            <a:r>
              <a:rPr lang="en-AU"/>
              <a:t>cycle.</a:t>
            </a:r>
            <a:br>
              <a:rPr lang="en-AU"/>
            </a:br>
            <a:endParaRPr lang="en-AU" dirty="0"/>
          </a:p>
          <a:p>
            <a:r>
              <a:rPr lang="en-AU" dirty="0"/>
              <a:t>Your project deliverable is constrained in time and experience</a:t>
            </a:r>
          </a:p>
          <a:p>
            <a:endParaRPr lang="en-AU" dirty="0"/>
          </a:p>
          <a:p>
            <a:r>
              <a:rPr lang="en-AU" dirty="0"/>
              <a:t>Discuss with your client and supervisor what features etc your MVP should have and quality standards it should meet.</a:t>
            </a:r>
            <a:endParaRPr lang="en-US" dirty="0"/>
          </a:p>
        </p:txBody>
      </p:sp>
    </p:spTree>
    <p:extLst>
      <p:ext uri="{BB962C8B-B14F-4D97-AF65-F5344CB8AC3E}">
        <p14:creationId xmlns:p14="http://schemas.microsoft.com/office/powerpoint/2010/main" val="274393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BBF27DB1-2EBD-5974-2775-F006B7430309}"/>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Project Scope Management Processes</a:t>
            </a:r>
          </a:p>
        </p:txBody>
      </p:sp>
      <p:sp>
        <p:nvSpPr>
          <p:cNvPr id="20482" name="Text Box 2">
            <a:extLst>
              <a:ext uri="{FF2B5EF4-FFF2-40B4-BE49-F238E27FC236}">
                <a16:creationId xmlns:a16="http://schemas.microsoft.com/office/drawing/2014/main" id="{0E23D46F-A017-7AA5-8B28-3B231871F60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fontScale="92500" lnSpcReduction="10000"/>
          </a:bodyPr>
          <a:lstStyle>
            <a:lvl1pPr marL="422275" indent="-41910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600"/>
              </a:spcBef>
              <a:buSzPct val="100000"/>
              <a:buFont typeface="Arial" panose="020B0604020202020204" pitchFamily="34" charset="0"/>
              <a:buChar char="•"/>
            </a:pPr>
            <a:r>
              <a:rPr lang="en-US" altLang="en-US" sz="2400" b="1" dirty="0">
                <a:solidFill>
                  <a:schemeClr val="tx1"/>
                </a:solidFill>
                <a:latin typeface="+mn-lt"/>
                <a:cs typeface="+mn-cs"/>
              </a:rPr>
              <a:t>Planning Scope</a:t>
            </a:r>
            <a:r>
              <a:rPr lang="en-US" altLang="en-US" sz="2400" b="1" dirty="0">
                <a:solidFill>
                  <a:srgbClr val="000000"/>
                </a:solidFill>
                <a:latin typeface="+mn-lt"/>
                <a:cs typeface="+mn-cs"/>
              </a:rPr>
              <a:t>: </a:t>
            </a:r>
            <a:r>
              <a:rPr lang="en-AU" sz="2400" dirty="0">
                <a:solidFill>
                  <a:srgbClr val="000000"/>
                </a:solidFill>
                <a:latin typeface="+mn-lt"/>
                <a:cs typeface="+mn-cs"/>
              </a:rPr>
              <a:t>Creating a project scope management plan that documents how the project scope will be defined, verified, controlled, and how the work breakdown structure (WBS) will be created and defined.</a:t>
            </a:r>
            <a:endParaRPr lang="en-US" altLang="en-US" sz="2400" dirty="0">
              <a:solidFill>
                <a:srgbClr val="000000"/>
              </a:solidFill>
              <a:latin typeface="+mn-lt"/>
              <a:cs typeface="+mn-cs"/>
            </a:endParaRPr>
          </a:p>
          <a:p>
            <a:pPr indent="-228600">
              <a:lnSpc>
                <a:spcPct val="90000"/>
              </a:lnSpc>
              <a:spcBef>
                <a:spcPts val="600"/>
              </a:spcBef>
              <a:buSzPct val="100000"/>
              <a:buFont typeface="Arial" panose="020B0604020202020204" pitchFamily="34" charset="0"/>
              <a:buChar char="•"/>
            </a:pPr>
            <a:r>
              <a:rPr lang="en-US" altLang="en-US" sz="2400" b="1" dirty="0">
                <a:solidFill>
                  <a:srgbClr val="000000"/>
                </a:solidFill>
                <a:latin typeface="+mn-lt"/>
                <a:cs typeface="+mn-cs"/>
              </a:rPr>
              <a:t>Collecting requirements</a:t>
            </a:r>
            <a:r>
              <a:rPr lang="en-US" altLang="en-US" sz="2400" dirty="0">
                <a:solidFill>
                  <a:srgbClr val="000000"/>
                </a:solidFill>
                <a:latin typeface="+mn-lt"/>
                <a:cs typeface="+mn-cs"/>
              </a:rPr>
              <a:t>:</a:t>
            </a:r>
            <a:r>
              <a:rPr lang="en-US" altLang="en-US" sz="2400" b="1" dirty="0">
                <a:solidFill>
                  <a:srgbClr val="000000"/>
                </a:solidFill>
                <a:latin typeface="+mn-lt"/>
                <a:cs typeface="+mn-cs"/>
              </a:rPr>
              <a:t> </a:t>
            </a:r>
            <a:r>
              <a:rPr lang="en-US" altLang="en-US" sz="2400" dirty="0">
                <a:solidFill>
                  <a:srgbClr val="000000"/>
                </a:solidFill>
                <a:latin typeface="+mn-lt"/>
                <a:cs typeface="+mn-cs"/>
              </a:rPr>
              <a:t>defining and documenting the features and</a:t>
            </a:r>
            <a:r>
              <a:rPr lang="en-US" altLang="en-US" sz="2400" dirty="0">
                <a:solidFill>
                  <a:schemeClr val="tx1"/>
                </a:solidFill>
                <a:latin typeface="+mn-lt"/>
                <a:cs typeface="+mn-cs"/>
              </a:rPr>
              <a:t> functions of the products to be produced during the project as well as the processes used for creating them</a:t>
            </a:r>
          </a:p>
          <a:p>
            <a:pPr indent="-228600">
              <a:lnSpc>
                <a:spcPct val="90000"/>
              </a:lnSpc>
              <a:spcBef>
                <a:spcPts val="600"/>
              </a:spcBef>
              <a:buSzPct val="100000"/>
              <a:buFont typeface="Arial" panose="020B0604020202020204" pitchFamily="34" charset="0"/>
              <a:buChar char="•"/>
            </a:pPr>
            <a:r>
              <a:rPr lang="en-US" altLang="en-US" sz="2400" b="1" dirty="0">
                <a:solidFill>
                  <a:schemeClr val="tx1"/>
                </a:solidFill>
                <a:latin typeface="+mn-lt"/>
                <a:cs typeface="+mn-cs"/>
              </a:rPr>
              <a:t>Defining scope</a:t>
            </a:r>
            <a:r>
              <a:rPr lang="en-US" altLang="en-US" sz="2400" dirty="0">
                <a:solidFill>
                  <a:schemeClr val="tx1"/>
                </a:solidFill>
                <a:latin typeface="+mn-lt"/>
                <a:cs typeface="+mn-cs"/>
              </a:rPr>
              <a:t>: reviewing the project charter, requirements documents, and organizational process assets to create a scope statement</a:t>
            </a:r>
          </a:p>
          <a:p>
            <a:pPr indent="-228600">
              <a:lnSpc>
                <a:spcPct val="90000"/>
              </a:lnSpc>
              <a:spcBef>
                <a:spcPts val="600"/>
              </a:spcBef>
              <a:buSzPct val="100000"/>
              <a:buFont typeface="Arial" panose="020B0604020202020204" pitchFamily="34" charset="0"/>
              <a:buChar char="•"/>
            </a:pPr>
            <a:r>
              <a:rPr lang="en-US" altLang="en-US" sz="2400" b="1" dirty="0">
                <a:solidFill>
                  <a:schemeClr val="tx1"/>
                </a:solidFill>
                <a:latin typeface="+mn-lt"/>
                <a:cs typeface="+mn-cs"/>
              </a:rPr>
              <a:t>Creating Work Breakdown Structure (WBS)</a:t>
            </a:r>
            <a:r>
              <a:rPr lang="en-US" altLang="en-US" sz="2400" dirty="0">
                <a:solidFill>
                  <a:schemeClr val="tx1"/>
                </a:solidFill>
                <a:latin typeface="+mn-lt"/>
                <a:cs typeface="+mn-cs"/>
              </a:rPr>
              <a:t>: subdividing the major project deliverables into smaller, more manageable components</a:t>
            </a:r>
          </a:p>
          <a:p>
            <a:pPr indent="-228600">
              <a:lnSpc>
                <a:spcPct val="90000"/>
              </a:lnSpc>
              <a:spcBef>
                <a:spcPts val="600"/>
              </a:spcBef>
              <a:buSzPct val="100000"/>
              <a:buFont typeface="Arial" panose="020B0604020202020204" pitchFamily="34" charset="0"/>
              <a:buChar char="•"/>
            </a:pPr>
            <a:r>
              <a:rPr lang="en-US" altLang="en-US" sz="2400" b="1" dirty="0">
                <a:solidFill>
                  <a:schemeClr val="tx1"/>
                </a:solidFill>
                <a:latin typeface="+mn-lt"/>
                <a:cs typeface="+mn-cs"/>
              </a:rPr>
              <a:t>Verifying scope</a:t>
            </a:r>
            <a:r>
              <a:rPr lang="en-US" altLang="en-US" sz="2400" dirty="0">
                <a:solidFill>
                  <a:schemeClr val="tx1"/>
                </a:solidFill>
                <a:latin typeface="+mn-lt"/>
                <a:cs typeface="+mn-cs"/>
              </a:rPr>
              <a:t>: formalizing acceptance of the project deliverables</a:t>
            </a:r>
          </a:p>
          <a:p>
            <a:pPr indent="-228600">
              <a:lnSpc>
                <a:spcPct val="90000"/>
              </a:lnSpc>
              <a:spcBef>
                <a:spcPts val="600"/>
              </a:spcBef>
              <a:buSzPct val="100000"/>
              <a:buFont typeface="Arial" panose="020B0604020202020204" pitchFamily="34" charset="0"/>
              <a:buChar char="•"/>
            </a:pPr>
            <a:r>
              <a:rPr lang="en-US" altLang="en-US" sz="2400" b="1" dirty="0">
                <a:solidFill>
                  <a:schemeClr val="tx1"/>
                </a:solidFill>
                <a:latin typeface="+mn-lt"/>
                <a:cs typeface="+mn-cs"/>
              </a:rPr>
              <a:t>Controlling scope</a:t>
            </a:r>
            <a:r>
              <a:rPr lang="en-US" altLang="en-US" sz="2400" dirty="0">
                <a:solidFill>
                  <a:schemeClr val="tx1"/>
                </a:solidFill>
                <a:latin typeface="+mn-lt"/>
                <a:cs typeface="+mn-cs"/>
              </a:rPr>
              <a:t>:</a:t>
            </a:r>
            <a:r>
              <a:rPr lang="en-US" altLang="en-US" sz="2400" b="1" dirty="0">
                <a:solidFill>
                  <a:schemeClr val="tx1"/>
                </a:solidFill>
                <a:latin typeface="+mn-lt"/>
                <a:cs typeface="+mn-cs"/>
              </a:rPr>
              <a:t> </a:t>
            </a:r>
            <a:r>
              <a:rPr lang="en-US" altLang="en-US" sz="2400" dirty="0">
                <a:solidFill>
                  <a:schemeClr val="tx1"/>
                </a:solidFill>
                <a:latin typeface="+mn-lt"/>
                <a:cs typeface="+mn-cs"/>
              </a:rPr>
              <a:t>controlling changes to project scope throughout the life of the project</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5CB535D3-8AFA-662A-AF7D-84BF35D30BF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dirty="0">
                <a:solidFill>
                  <a:schemeClr val="tx2"/>
                </a:solidFill>
                <a:latin typeface="+mj-lt"/>
                <a:ea typeface="+mj-ea"/>
                <a:cs typeface="+mj-cs"/>
              </a:rPr>
              <a:t>Project Scope Management</a:t>
            </a:r>
          </a:p>
        </p:txBody>
      </p:sp>
      <p:pic>
        <p:nvPicPr>
          <p:cNvPr id="22530" name="Picture 5" descr="scope">
            <a:extLst>
              <a:ext uri="{FF2B5EF4-FFF2-40B4-BE49-F238E27FC236}">
                <a16:creationId xmlns:a16="http://schemas.microsoft.com/office/drawing/2014/main" id="{A6C0D7F1-AE4D-8EC1-A5BC-30EF4F01D9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4079" y="1808162"/>
            <a:ext cx="7323843"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CB864476-3B84-4769-D0F8-9755608F10DD}"/>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Collecting Requirements</a:t>
            </a:r>
          </a:p>
        </p:txBody>
      </p:sp>
      <p:sp>
        <p:nvSpPr>
          <p:cNvPr id="24578" name="Text Box 2">
            <a:extLst>
              <a:ext uri="{FF2B5EF4-FFF2-40B4-BE49-F238E27FC236}">
                <a16:creationId xmlns:a16="http://schemas.microsoft.com/office/drawing/2014/main" id="{75F085F3-4848-2BC7-BDB3-0B2C0A81A30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300"/>
              </a:spcBef>
              <a:buSzPct val="100000"/>
              <a:buFont typeface="Arial" panose="020B0604020202020204" pitchFamily="34" charset="0"/>
              <a:buChar char="•"/>
            </a:pPr>
            <a:r>
              <a:rPr lang="en-US" altLang="en-US" sz="2400" dirty="0">
                <a:solidFill>
                  <a:schemeClr val="tx1"/>
                </a:solidFill>
                <a:latin typeface="+mn-lt"/>
                <a:cs typeface="+mn-cs"/>
              </a:rPr>
              <a:t>A </a:t>
            </a:r>
            <a:r>
              <a:rPr lang="en-US" altLang="en-US" sz="2400" b="1" dirty="0">
                <a:solidFill>
                  <a:schemeClr val="tx1"/>
                </a:solidFill>
                <a:latin typeface="+mn-lt"/>
                <a:cs typeface="+mn-cs"/>
              </a:rPr>
              <a:t>requirement</a:t>
            </a:r>
            <a:r>
              <a:rPr lang="en-US" altLang="en-US" sz="2400" dirty="0">
                <a:solidFill>
                  <a:schemeClr val="tx1"/>
                </a:solidFill>
                <a:latin typeface="+mn-lt"/>
                <a:cs typeface="+mn-cs"/>
              </a:rPr>
              <a:t> is:</a:t>
            </a:r>
          </a:p>
          <a:p>
            <a:pPr indent="-228600">
              <a:lnSpc>
                <a:spcPct val="90000"/>
              </a:lnSpc>
              <a:spcBef>
                <a:spcPts val="300"/>
              </a:spcBef>
              <a:buSzPct val="100000"/>
              <a:buFont typeface="Arial" panose="020B0604020202020204" pitchFamily="34" charset="0"/>
              <a:buChar char="•"/>
            </a:pPr>
            <a:endParaRPr lang="en-US" altLang="en-US" sz="2400" dirty="0">
              <a:solidFill>
                <a:schemeClr val="tx1"/>
              </a:solidFill>
              <a:latin typeface="+mn-lt"/>
              <a:cs typeface="+mn-cs"/>
            </a:endParaRPr>
          </a:p>
          <a:p>
            <a:pPr indent="-228600">
              <a:lnSpc>
                <a:spcPct val="90000"/>
              </a:lnSpc>
              <a:spcBef>
                <a:spcPts val="300"/>
              </a:spcBef>
              <a:buSzPct val="100000"/>
              <a:buFont typeface="Arial" panose="020B0604020202020204" pitchFamily="34" charset="0"/>
              <a:buChar char="•"/>
            </a:pPr>
            <a:r>
              <a:rPr lang="en-US" altLang="en-US" sz="2400" dirty="0">
                <a:solidFill>
                  <a:schemeClr val="tx1"/>
                </a:solidFill>
                <a:latin typeface="+mn-lt"/>
                <a:cs typeface="+mn-cs"/>
              </a:rPr>
              <a:t>“A condition or capability that must be met or possessed by a system, product, service, result, or component to satisfy a contract, standard, specification, or the formal document” (PMBOK® Guide, 2008)</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E1984F74-FBC8-A588-5AB1-E62E3633F41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Defining Scope</a:t>
            </a:r>
          </a:p>
        </p:txBody>
      </p:sp>
      <p:sp>
        <p:nvSpPr>
          <p:cNvPr id="26626" name="Text Box 2">
            <a:extLst>
              <a:ext uri="{FF2B5EF4-FFF2-40B4-BE49-F238E27FC236}">
                <a16:creationId xmlns:a16="http://schemas.microsoft.com/office/drawing/2014/main" id="{008D0F6C-0EF8-2CBA-9D01-003E14D1942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300"/>
              </a:spcBef>
              <a:buSzPct val="100000"/>
              <a:buFont typeface="Arial" panose="020B0604020202020204" pitchFamily="34" charset="0"/>
              <a:buChar char="•"/>
            </a:pPr>
            <a:r>
              <a:rPr lang="en-US" altLang="en-US" sz="2400" dirty="0">
                <a:solidFill>
                  <a:schemeClr val="tx1"/>
                </a:solidFill>
                <a:latin typeface="+mn-lt"/>
                <a:cs typeface="+mn-cs"/>
              </a:rPr>
              <a:t>Key inputs for preparing the project scope</a:t>
            </a:r>
          </a:p>
          <a:p>
            <a:pPr indent="-228600">
              <a:lnSpc>
                <a:spcPct val="90000"/>
              </a:lnSpc>
              <a:spcBef>
                <a:spcPts val="300"/>
              </a:spcBef>
              <a:buSzPct val="100000"/>
              <a:buFont typeface="Arial" panose="020B0604020202020204" pitchFamily="34" charset="0"/>
              <a:buChar char="•"/>
            </a:pPr>
            <a:r>
              <a:rPr lang="en-US" altLang="en-US" sz="2400" dirty="0">
                <a:solidFill>
                  <a:schemeClr val="tx1"/>
                </a:solidFill>
                <a:latin typeface="+mn-lt"/>
                <a:cs typeface="+mn-cs"/>
              </a:rPr>
              <a:t>statement include:</a:t>
            </a:r>
          </a:p>
          <a:p>
            <a:pPr indent="-228600">
              <a:lnSpc>
                <a:spcPct val="90000"/>
              </a:lnSpc>
              <a:spcBef>
                <a:spcPts val="7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The project charter </a:t>
            </a:r>
          </a:p>
          <a:p>
            <a:pPr indent="-228600">
              <a:lnSpc>
                <a:spcPct val="90000"/>
              </a:lnSpc>
              <a:spcBef>
                <a:spcPts val="7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Requirements documentation </a:t>
            </a:r>
          </a:p>
          <a:p>
            <a:pPr indent="-228600">
              <a:lnSpc>
                <a:spcPct val="90000"/>
              </a:lnSpc>
              <a:spcBef>
                <a:spcPts val="7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Organizational process assets such as policies and procedures related to scope statements as well as project files and lessons learned from previous projects</a:t>
            </a:r>
          </a:p>
          <a:p>
            <a:pPr indent="-228600">
              <a:lnSpc>
                <a:spcPct val="90000"/>
              </a:lnSpc>
              <a:spcBef>
                <a:spcPts val="1200"/>
              </a:spcBef>
              <a:buSzPct val="100000"/>
              <a:buFont typeface="Arial" panose="020B0604020202020204" pitchFamily="34" charset="0"/>
              <a:buChar char="•"/>
            </a:pPr>
            <a:r>
              <a:rPr lang="en-US" altLang="en-US" sz="2400" dirty="0">
                <a:solidFill>
                  <a:schemeClr val="tx1"/>
                </a:solidFill>
                <a:latin typeface="+mn-lt"/>
                <a:cs typeface="+mn-cs"/>
              </a:rPr>
              <a:t>As time progresses, the scope of a project should become clearer and more specific</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AFEAF23B-509E-ACD4-25EC-B8F8110DFC6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Scope </a:t>
            </a:r>
            <a:r>
              <a:rPr lang="en-US" altLang="en-US" sz="3600" b="1">
                <a:solidFill>
                  <a:schemeClr val="tx2"/>
                </a:solidFill>
                <a:latin typeface="+mj-lt"/>
                <a:ea typeface="+mj-ea"/>
                <a:cs typeface="+mj-cs"/>
              </a:rPr>
              <a:t>D</a:t>
            </a:r>
            <a:r>
              <a:rPr lang="en-AU" altLang="en-US" sz="3600" b="1">
                <a:solidFill>
                  <a:schemeClr val="tx2"/>
                </a:solidFill>
                <a:latin typeface="+mj-lt"/>
                <a:ea typeface="+mj-ea"/>
                <a:cs typeface="+mj-cs"/>
              </a:rPr>
              <a:t>efinition</a:t>
            </a:r>
          </a:p>
        </p:txBody>
      </p:sp>
      <p:sp>
        <p:nvSpPr>
          <p:cNvPr id="28674" name="Text Box 2">
            <a:extLst>
              <a:ext uri="{FF2B5EF4-FFF2-40B4-BE49-F238E27FC236}">
                <a16:creationId xmlns:a16="http://schemas.microsoft.com/office/drawing/2014/main" id="{15CF3F64-8C18-B38B-F29B-8DB487789A5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1pPr>
            <a:lvl2pPr marL="444500" indent="-261938">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2pPr>
            <a:lvl3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3pPr>
            <a:lvl4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4pPr>
            <a:lvl5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spcAft>
                <a:spcPts val="600"/>
              </a:spcAft>
              <a:buSzPct val="100000"/>
              <a:buFont typeface="Arial" panose="020B0604020202020204" pitchFamily="34" charset="0"/>
              <a:buChar char="•"/>
            </a:pPr>
            <a:r>
              <a:rPr lang="en-AU" altLang="en-US" sz="2200">
                <a:solidFill>
                  <a:schemeClr val="tx1"/>
                </a:solidFill>
                <a:latin typeface="+mn-lt"/>
                <a:cs typeface="+mn-cs"/>
              </a:rPr>
              <a:t>A scope statement should include:</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A description of the project including:</a:t>
            </a:r>
          </a:p>
          <a:p>
            <a:pPr lvl="2"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Overall objectives and justifications</a:t>
            </a:r>
          </a:p>
          <a:p>
            <a:pPr lvl="2"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Detailed description of project requirements</a:t>
            </a:r>
          </a:p>
          <a:p>
            <a:pPr lvl="2"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Characteristics and requirements of the product</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Specific success criteria </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Scope boundaries, constraints, assumptions, milestones</a:t>
            </a:r>
          </a:p>
          <a:p>
            <a:pPr indent="-228600">
              <a:lnSpc>
                <a:spcPct val="90000"/>
              </a:lnSpc>
              <a:spcBef>
                <a:spcPts val="600"/>
              </a:spcBef>
              <a:spcAft>
                <a:spcPts val="600"/>
              </a:spcAft>
              <a:buClr>
                <a:srgbClr val="000000"/>
              </a:buClr>
              <a:buSzPct val="100000"/>
              <a:buFont typeface="Arial" panose="020B0604020202020204" pitchFamily="34" charset="0"/>
              <a:buChar char="•"/>
            </a:pPr>
            <a:r>
              <a:rPr lang="en-AU" altLang="en-US" sz="2200">
                <a:solidFill>
                  <a:schemeClr val="tx1"/>
                </a:solidFill>
                <a:latin typeface="+mn-lt"/>
                <a:cs typeface="+mn-cs"/>
              </a:rPr>
              <a:t>For this unit, much of the information for the scope statement is obtained from the Requirements and Analysis Document.</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a:extLst>
              <a:ext uri="{FF2B5EF4-FFF2-40B4-BE49-F238E27FC236}">
                <a16:creationId xmlns:a16="http://schemas.microsoft.com/office/drawing/2014/main" id="{AC56B4BB-5A8F-34C2-CD25-91D436BA83E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Attributes of a Scope </a:t>
            </a:r>
            <a:r>
              <a:rPr lang="en-US" altLang="en-US" sz="3600" b="1">
                <a:solidFill>
                  <a:schemeClr val="tx2"/>
                </a:solidFill>
                <a:latin typeface="+mj-lt"/>
                <a:ea typeface="+mj-ea"/>
                <a:cs typeface="+mj-cs"/>
              </a:rPr>
              <a:t>D</a:t>
            </a:r>
            <a:r>
              <a:rPr lang="en-AU" altLang="en-US" sz="3600" b="1">
                <a:solidFill>
                  <a:schemeClr val="tx2"/>
                </a:solidFill>
                <a:latin typeface="+mj-lt"/>
                <a:ea typeface="+mj-ea"/>
                <a:cs typeface="+mj-cs"/>
              </a:rPr>
              <a:t>efinition</a:t>
            </a:r>
          </a:p>
        </p:txBody>
      </p:sp>
      <p:sp>
        <p:nvSpPr>
          <p:cNvPr id="30722" name="Text Box 3">
            <a:extLst>
              <a:ext uri="{FF2B5EF4-FFF2-40B4-BE49-F238E27FC236}">
                <a16:creationId xmlns:a16="http://schemas.microsoft.com/office/drawing/2014/main" id="{1508A53D-75F0-CDA5-2796-881C2F964D3B}"/>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1pPr>
            <a:lvl2pPr marL="444500" indent="-261938">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2pPr>
            <a:lvl3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3pPr>
            <a:lvl4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4pPr>
            <a:lvl5pPr>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444500"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94281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spcAft>
                <a:spcPts val="600"/>
              </a:spcAft>
              <a:buSzPct val="100000"/>
              <a:buFont typeface="Arial" panose="020B0604020202020204" pitchFamily="34" charset="0"/>
              <a:buChar char="•"/>
            </a:pPr>
            <a:r>
              <a:rPr lang="en-AU" altLang="en-US" sz="2400">
                <a:solidFill>
                  <a:schemeClr val="tx1"/>
                </a:solidFill>
                <a:latin typeface="+mn-lt"/>
                <a:cs typeface="+mn-cs"/>
              </a:rPr>
              <a:t>A good scope statement:</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400">
                <a:solidFill>
                  <a:schemeClr val="tx1"/>
                </a:solidFill>
                <a:latin typeface="+mn-lt"/>
                <a:cs typeface="+mn-cs"/>
              </a:rPr>
              <a:t>Improves time, cost and resource estimation</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400">
                <a:solidFill>
                  <a:schemeClr val="tx1"/>
                </a:solidFill>
                <a:latin typeface="+mn-lt"/>
                <a:cs typeface="+mn-cs"/>
              </a:rPr>
              <a:t>Defines a baseline for project control and performance measurement </a:t>
            </a:r>
          </a:p>
          <a:p>
            <a:pPr lvl="1" indent="-228600">
              <a:lnSpc>
                <a:spcPct val="90000"/>
              </a:lnSpc>
              <a:spcBef>
                <a:spcPts val="700"/>
              </a:spcBef>
              <a:spcAft>
                <a:spcPts val="600"/>
              </a:spcAft>
              <a:buClr>
                <a:srgbClr val="000000"/>
              </a:buClr>
              <a:buSzPct val="100000"/>
              <a:buFont typeface="Arial" panose="020B0604020202020204" pitchFamily="34" charset="0"/>
              <a:buChar char="•"/>
            </a:pPr>
            <a:r>
              <a:rPr lang="en-AU" altLang="en-US" sz="2400">
                <a:solidFill>
                  <a:schemeClr val="tx1"/>
                </a:solidFill>
                <a:latin typeface="+mn-lt"/>
                <a:cs typeface="+mn-cs"/>
              </a:rPr>
              <a:t>Aids in communication</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06301245-9B62-D187-C122-A832EB60A05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Creating the Work Breakdown Structure (WBS)</a:t>
            </a:r>
          </a:p>
        </p:txBody>
      </p:sp>
      <p:sp>
        <p:nvSpPr>
          <p:cNvPr id="32770" name="Text Box 2">
            <a:extLst>
              <a:ext uri="{FF2B5EF4-FFF2-40B4-BE49-F238E27FC236}">
                <a16:creationId xmlns:a16="http://schemas.microsoft.com/office/drawing/2014/main" id="{E1AC9D46-B60B-B1D4-8CFC-DAE7BD7B6DF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A </a:t>
            </a:r>
            <a:r>
              <a:rPr lang="en-US" altLang="en-US" sz="2400" b="1" dirty="0">
                <a:solidFill>
                  <a:schemeClr val="tx1"/>
                </a:solidFill>
                <a:latin typeface="+mn-lt"/>
                <a:cs typeface="+mn-cs"/>
              </a:rPr>
              <a:t>WBS</a:t>
            </a:r>
            <a:r>
              <a:rPr lang="en-US" altLang="en-US" sz="2400" dirty="0">
                <a:solidFill>
                  <a:schemeClr val="tx1"/>
                </a:solidFill>
                <a:latin typeface="+mn-lt"/>
                <a:cs typeface="+mn-cs"/>
              </a:rPr>
              <a:t> is a deliverable-oriented grouping of the work involved in a project that encompasses the total scope of the project</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WBS is a foundation document that provides the basis for planning and managing project schedules, costs, resources, and changes</a:t>
            </a:r>
          </a:p>
          <a:p>
            <a:pPr indent="-228600">
              <a:lnSpc>
                <a:spcPct val="90000"/>
              </a:lnSpc>
              <a:spcBef>
                <a:spcPts val="700"/>
              </a:spcBef>
              <a:buSzPct val="100000"/>
              <a:buFont typeface="Arial" panose="020B0604020202020204" pitchFamily="34" charset="0"/>
              <a:buChar char="•"/>
            </a:pPr>
            <a:r>
              <a:rPr lang="en-US" altLang="en-US" sz="2400" b="1" dirty="0">
                <a:solidFill>
                  <a:schemeClr val="tx1"/>
                </a:solidFill>
                <a:latin typeface="+mn-lt"/>
                <a:cs typeface="+mn-cs"/>
              </a:rPr>
              <a:t>Decomposition</a:t>
            </a:r>
            <a:r>
              <a:rPr lang="en-US" altLang="en-US" sz="2400" dirty="0">
                <a:solidFill>
                  <a:schemeClr val="tx1"/>
                </a:solidFill>
                <a:latin typeface="+mn-lt"/>
                <a:cs typeface="+mn-cs"/>
              </a:rPr>
              <a:t> is subdividing project tasks or deliverables into smaller pieces</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A </a:t>
            </a:r>
            <a:r>
              <a:rPr lang="en-US" altLang="en-US" sz="2400" b="1" dirty="0">
                <a:solidFill>
                  <a:schemeClr val="tx1"/>
                </a:solidFill>
                <a:latin typeface="+mn-lt"/>
                <a:cs typeface="+mn-cs"/>
              </a:rPr>
              <a:t>work package </a:t>
            </a:r>
            <a:r>
              <a:rPr lang="en-US" altLang="en-US" sz="2400" dirty="0">
                <a:solidFill>
                  <a:schemeClr val="tx1"/>
                </a:solidFill>
                <a:latin typeface="+mn-lt"/>
                <a:cs typeface="+mn-cs"/>
              </a:rPr>
              <a:t>is a task at the lowest level of the WBS (Atomic)</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88F865DE-CC16-9220-86BB-D872942FCA2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dirty="0">
                <a:solidFill>
                  <a:schemeClr val="tx2"/>
                </a:solidFill>
                <a:latin typeface="+mj-lt"/>
                <a:ea typeface="+mj-ea"/>
                <a:cs typeface="+mj-cs"/>
              </a:rPr>
              <a:t>Sample Intranet WBS</a:t>
            </a:r>
            <a:br>
              <a:rPr lang="en-US" altLang="en-US" sz="3600" b="1" dirty="0">
                <a:solidFill>
                  <a:schemeClr val="tx2"/>
                </a:solidFill>
                <a:latin typeface="+mj-lt"/>
                <a:ea typeface="+mj-ea"/>
                <a:cs typeface="+mj-cs"/>
              </a:rPr>
            </a:br>
            <a:r>
              <a:rPr lang="en-US" altLang="en-US" sz="3600" b="1" dirty="0">
                <a:solidFill>
                  <a:schemeClr val="tx2"/>
                </a:solidFill>
                <a:latin typeface="+mj-lt"/>
                <a:ea typeface="+mj-ea"/>
                <a:cs typeface="+mj-cs"/>
              </a:rPr>
              <a:t>Organized by Product </a:t>
            </a:r>
          </a:p>
        </p:txBody>
      </p:sp>
      <p:pic>
        <p:nvPicPr>
          <p:cNvPr id="34818" name="Picture 2">
            <a:extLst>
              <a:ext uri="{FF2B5EF4-FFF2-40B4-BE49-F238E27FC236}">
                <a16:creationId xmlns:a16="http://schemas.microsoft.com/office/drawing/2014/main" id="{2C0C1232-28AF-5B1E-779F-9E8A8616AC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800" y="2249645"/>
            <a:ext cx="11582402" cy="347472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A70DCE8C-CA7F-AA3D-FB50-0A9FBC6881C1}"/>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2400" b="1" dirty="0">
                <a:solidFill>
                  <a:schemeClr val="tx2"/>
                </a:solidFill>
                <a:latin typeface="+mj-lt"/>
                <a:ea typeface="+mj-ea"/>
                <a:cs typeface="+mj-cs"/>
              </a:rPr>
              <a:t>Sam</a:t>
            </a:r>
            <a:r>
              <a:rPr lang="en-US" altLang="en-US" sz="3600" b="1" dirty="0">
                <a:solidFill>
                  <a:schemeClr val="tx2"/>
                </a:solidFill>
                <a:latin typeface="+mj-lt"/>
                <a:ea typeface="+mj-ea"/>
                <a:cs typeface="+mj-cs"/>
              </a:rPr>
              <a:t>ple Intranet  WBS Organized by Phase</a:t>
            </a:r>
          </a:p>
        </p:txBody>
      </p:sp>
      <p:pic>
        <p:nvPicPr>
          <p:cNvPr id="36866" name="Picture 2">
            <a:extLst>
              <a:ext uri="{FF2B5EF4-FFF2-40B4-BE49-F238E27FC236}">
                <a16:creationId xmlns:a16="http://schemas.microsoft.com/office/drawing/2014/main" id="{08FDDCD4-DA11-2E36-05FB-FB826AB406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14489" y="1808162"/>
            <a:ext cx="4563023"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1A7122-1F73-4B70-8E19-D4EB534A4E62}"/>
              </a:ext>
            </a:extLst>
          </p:cNvPr>
          <p:cNvSpPr>
            <a:spLocks noGrp="1"/>
          </p:cNvSpPr>
          <p:nvPr>
            <p:ph type="title"/>
          </p:nvPr>
        </p:nvSpPr>
        <p:spPr/>
        <p:txBody>
          <a:bodyPr/>
          <a:lstStyle/>
          <a:p>
            <a:r>
              <a:rPr lang="en-AU" dirty="0"/>
              <a:t>Acknowledgement</a:t>
            </a:r>
          </a:p>
        </p:txBody>
      </p:sp>
      <p:sp>
        <p:nvSpPr>
          <p:cNvPr id="8" name="Text Placeholder 7">
            <a:extLst>
              <a:ext uri="{FF2B5EF4-FFF2-40B4-BE49-F238E27FC236}">
                <a16:creationId xmlns:a16="http://schemas.microsoft.com/office/drawing/2014/main" id="{AF022DDB-521A-4759-B78C-7D1C110C11B6}"/>
              </a:ext>
            </a:extLst>
          </p:cNvPr>
          <p:cNvSpPr>
            <a:spLocks noGrp="1"/>
          </p:cNvSpPr>
          <p:nvPr>
            <p:ph type="body" idx="1"/>
          </p:nvPr>
        </p:nvSpPr>
        <p:spPr>
          <a:xfrm>
            <a:off x="3174539" y="3876346"/>
            <a:ext cx="8717424" cy="2222097"/>
          </a:xfrm>
        </p:spPr>
        <p:txBody>
          <a:bodyPr>
            <a:normAutofit/>
          </a:bodyPr>
          <a:lstStyle/>
          <a:p>
            <a:pPr>
              <a:spcBef>
                <a:spcPts val="0"/>
              </a:spcBef>
            </a:pPr>
            <a:r>
              <a:rPr lang="en-AU" dirty="0"/>
              <a:t>We acknowledge that Murdoch University is situated on the lands of the </a:t>
            </a:r>
            <a:r>
              <a:rPr lang="en-AU" dirty="0" err="1"/>
              <a:t>Whadjuk</a:t>
            </a:r>
            <a:r>
              <a:rPr lang="en-AU" dirty="0"/>
              <a:t> </a:t>
            </a:r>
            <a:br>
              <a:rPr lang="en-AU" dirty="0"/>
            </a:br>
            <a:r>
              <a:rPr lang="en-AU" dirty="0"/>
              <a:t>and </a:t>
            </a:r>
            <a:r>
              <a:rPr lang="en-AU" dirty="0" err="1"/>
              <a:t>Binjareb</a:t>
            </a:r>
            <a:r>
              <a:rPr lang="en-AU" dirty="0"/>
              <a:t> Noongar people.</a:t>
            </a:r>
          </a:p>
          <a:p>
            <a:pPr>
              <a:spcBef>
                <a:spcPts val="0"/>
              </a:spcBef>
            </a:pPr>
            <a:endParaRPr lang="en-AU" dirty="0"/>
          </a:p>
          <a:p>
            <a:pPr>
              <a:spcBef>
                <a:spcPts val="0"/>
              </a:spcBef>
            </a:pPr>
            <a:r>
              <a:rPr lang="en-AU" dirty="0"/>
              <a:t>We pay our respect to their enduring and dynamic culture and the leadership of Noongar elders past and present.</a:t>
            </a:r>
          </a:p>
          <a:p>
            <a:pPr>
              <a:spcBef>
                <a:spcPts val="0"/>
              </a:spcBef>
            </a:pPr>
            <a:endParaRPr lang="en-AU" dirty="0"/>
          </a:p>
          <a:p>
            <a:pPr>
              <a:spcBef>
                <a:spcPts val="0"/>
              </a:spcBef>
            </a:pPr>
            <a:r>
              <a:rPr lang="en-AU" dirty="0"/>
              <a:t>The </a:t>
            </a:r>
            <a:r>
              <a:rPr lang="en-AU" dirty="0" err="1"/>
              <a:t>boodjar</a:t>
            </a:r>
            <a:r>
              <a:rPr lang="en-AU" dirty="0"/>
              <a:t> (country) on which Murdoch University is located has for thousands of years, been a place of learning. We at Murdoch University are proud to continue this long tradition.</a:t>
            </a:r>
          </a:p>
        </p:txBody>
      </p:sp>
      <p:sp>
        <p:nvSpPr>
          <p:cNvPr id="3" name="Text Placeholder 2">
            <a:extLst>
              <a:ext uri="{FF2B5EF4-FFF2-40B4-BE49-F238E27FC236}">
                <a16:creationId xmlns:a16="http://schemas.microsoft.com/office/drawing/2014/main" id="{A4109C3C-0D26-44E4-8622-3255048608AE}"/>
              </a:ext>
            </a:extLst>
          </p:cNvPr>
          <p:cNvSpPr>
            <a:spLocks noGrp="1"/>
          </p:cNvSpPr>
          <p:nvPr>
            <p:ph type="body" sz="quarter" idx="10"/>
          </p:nvPr>
        </p:nvSpPr>
        <p:spPr/>
        <p:txBody>
          <a:bodyPr/>
          <a:lstStyle/>
          <a:p>
            <a:r>
              <a:rPr lang="en-AU" dirty="0"/>
              <a:t>of Country</a:t>
            </a:r>
          </a:p>
        </p:txBody>
      </p:sp>
    </p:spTree>
    <p:extLst>
      <p:ext uri="{BB962C8B-B14F-4D97-AF65-F5344CB8AC3E}">
        <p14:creationId xmlns:p14="http://schemas.microsoft.com/office/powerpoint/2010/main" val="109223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a:extLst>
              <a:ext uri="{FF2B5EF4-FFF2-40B4-BE49-F238E27FC236}">
                <a16:creationId xmlns:a16="http://schemas.microsoft.com/office/drawing/2014/main" id="{71455A88-77EB-E909-F92A-795B5F6BF7E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Sample WBS: as a Table</a:t>
            </a:r>
          </a:p>
        </p:txBody>
      </p:sp>
      <p:sp>
        <p:nvSpPr>
          <p:cNvPr id="38914" name="Rectangle 2">
            <a:extLst>
              <a:ext uri="{FF2B5EF4-FFF2-40B4-BE49-F238E27FC236}">
                <a16:creationId xmlns:a16="http://schemas.microsoft.com/office/drawing/2014/main" id="{164DE856-3009-BDB6-3D16-BA0184F02704}"/>
              </a:ext>
            </a:extLst>
          </p:cNvPr>
          <p:cNvSpPr>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1.0 Concept</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1.1 Evaluate current systems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1.2 Define requirements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1.2.1 Define user requirements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1.2.2 Define content requirements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1.2.3 Define system requirements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1.2.4 Define server owner requirements</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1.3 Define specific functionality</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1.4 Define risks and risk management approach</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1.5 Develop project plan</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	1.6 Brief Web development team</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2.0 Web Site Design</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3.0 Web Site Development</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4.0 Roll Out</a:t>
            </a:r>
          </a:p>
          <a:p>
            <a:pPr indent="-228600">
              <a:lnSpc>
                <a:spcPct val="90000"/>
              </a:lnSpc>
              <a:spcAft>
                <a:spcPts val="600"/>
              </a:spcAft>
              <a:buSzPct val="100000"/>
              <a:buFont typeface="Arial" panose="020B0604020202020204" pitchFamily="34" charset="0"/>
              <a:buChar char="•"/>
            </a:pPr>
            <a:r>
              <a:rPr lang="en-US" altLang="en-US" sz="1300">
                <a:solidFill>
                  <a:schemeClr val="tx1"/>
                </a:solidFill>
                <a:latin typeface="+mn-lt"/>
                <a:cs typeface="+mn-cs"/>
              </a:rPr>
              <a:t>5.0 Support</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CC9D136B-AF32-7F9B-540E-A4E7193D51E9}"/>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Intranet WBS and Gantt Chart in Microsoft Project</a:t>
            </a:r>
          </a:p>
        </p:txBody>
      </p:sp>
      <p:pic>
        <p:nvPicPr>
          <p:cNvPr id="40962" name="Picture 2">
            <a:extLst>
              <a:ext uri="{FF2B5EF4-FFF2-40B4-BE49-F238E27FC236}">
                <a16:creationId xmlns:a16="http://schemas.microsoft.com/office/drawing/2014/main" id="{18E5068F-C77A-EE41-C85A-DCF28ADB3D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23113" y="1808162"/>
            <a:ext cx="7545776"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a:extLst>
              <a:ext uri="{FF2B5EF4-FFF2-40B4-BE49-F238E27FC236}">
                <a16:creationId xmlns:a16="http://schemas.microsoft.com/office/drawing/2014/main" id="{DF661192-4655-B7ED-41FD-AD0460AF72D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300" b="1">
                <a:solidFill>
                  <a:schemeClr val="tx2"/>
                </a:solidFill>
                <a:latin typeface="+mj-lt"/>
                <a:ea typeface="+mj-ea"/>
                <a:cs typeface="+mj-cs"/>
              </a:rPr>
              <a:t>Intranet Gantt Chart Organized by</a:t>
            </a:r>
          </a:p>
          <a:p>
            <a:pPr>
              <a:lnSpc>
                <a:spcPct val="90000"/>
              </a:lnSpc>
              <a:spcBef>
                <a:spcPct val="0"/>
              </a:spcBef>
              <a:spcAft>
                <a:spcPts val="600"/>
              </a:spcAft>
              <a:buSzPct val="100000"/>
            </a:pPr>
            <a:r>
              <a:rPr lang="en-US" altLang="en-US" sz="3300" b="1">
                <a:solidFill>
                  <a:schemeClr val="tx2"/>
                </a:solidFill>
                <a:latin typeface="+mj-lt"/>
                <a:ea typeface="+mj-ea"/>
                <a:cs typeface="+mj-cs"/>
              </a:rPr>
              <a:t>Project Management Process Groups</a:t>
            </a:r>
          </a:p>
        </p:txBody>
      </p:sp>
      <p:pic>
        <p:nvPicPr>
          <p:cNvPr id="43010" name="Picture 2">
            <a:extLst>
              <a:ext uri="{FF2B5EF4-FFF2-40B4-BE49-F238E27FC236}">
                <a16:creationId xmlns:a16="http://schemas.microsoft.com/office/drawing/2014/main" id="{3A1901C9-7263-619F-A814-FFB8448AF0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7521" y="1808162"/>
            <a:ext cx="6916959" cy="4357687"/>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4F3833E3-9782-0178-C648-6DA2ADAC6262}"/>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Approaches to Developing WBSs</a:t>
            </a:r>
          </a:p>
        </p:txBody>
      </p:sp>
      <p:sp>
        <p:nvSpPr>
          <p:cNvPr id="45058" name="Text Box 2">
            <a:extLst>
              <a:ext uri="{FF2B5EF4-FFF2-40B4-BE49-F238E27FC236}">
                <a16:creationId xmlns:a16="http://schemas.microsoft.com/office/drawing/2014/main" id="{F190F85D-B519-BC68-DB30-F718D7A4DF7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Using guidelines: many large organizations provide guidelines for preparing WBSs</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a:t>
            </a:r>
            <a:r>
              <a:rPr lang="en-US" altLang="en-US" sz="2000" b="1" dirty="0">
                <a:solidFill>
                  <a:schemeClr val="tx1"/>
                </a:solidFill>
                <a:latin typeface="+mn-lt"/>
                <a:cs typeface="+mn-cs"/>
              </a:rPr>
              <a:t>analogy approach</a:t>
            </a:r>
            <a:r>
              <a:rPr lang="en-US" altLang="en-US" sz="2000" dirty="0">
                <a:solidFill>
                  <a:schemeClr val="tx1"/>
                </a:solidFill>
                <a:latin typeface="+mn-lt"/>
                <a:cs typeface="+mn-cs"/>
              </a:rPr>
              <a:t>: review WBSs of similar projects and tailor to your project</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a:t>
            </a:r>
            <a:r>
              <a:rPr lang="en-US" altLang="en-US" sz="2000" b="1" dirty="0">
                <a:solidFill>
                  <a:schemeClr val="tx1"/>
                </a:solidFill>
                <a:latin typeface="+mn-lt"/>
                <a:cs typeface="+mn-cs"/>
              </a:rPr>
              <a:t>top-down approach</a:t>
            </a:r>
            <a:r>
              <a:rPr lang="en-US" altLang="en-US" sz="2000" dirty="0">
                <a:solidFill>
                  <a:schemeClr val="tx1"/>
                </a:solidFill>
                <a:latin typeface="+mn-lt"/>
                <a:cs typeface="+mn-cs"/>
              </a:rPr>
              <a:t>: start with the largest items of the project and break them down</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a:t>
            </a:r>
            <a:r>
              <a:rPr lang="en-US" altLang="en-US" sz="2000" b="1" dirty="0">
                <a:solidFill>
                  <a:schemeClr val="tx1"/>
                </a:solidFill>
                <a:latin typeface="+mn-lt"/>
                <a:cs typeface="+mn-cs"/>
              </a:rPr>
              <a:t>bottom-up approach</a:t>
            </a:r>
            <a:r>
              <a:rPr lang="en-US" altLang="en-US" sz="2000" dirty="0">
                <a:solidFill>
                  <a:schemeClr val="tx1"/>
                </a:solidFill>
                <a:latin typeface="+mn-lt"/>
                <a:cs typeface="+mn-cs"/>
              </a:rPr>
              <a:t>: start with the specific tasks/work packages and roll them up</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a:t>
            </a:r>
            <a:r>
              <a:rPr lang="en-US" altLang="en-US" sz="2000" b="1" dirty="0">
                <a:solidFill>
                  <a:schemeClr val="tx1"/>
                </a:solidFill>
                <a:latin typeface="+mn-lt"/>
                <a:cs typeface="+mn-cs"/>
              </a:rPr>
              <a:t>mind-mapping approach</a:t>
            </a:r>
            <a:r>
              <a:rPr lang="en-US" altLang="en-US" sz="2000" dirty="0">
                <a:solidFill>
                  <a:schemeClr val="tx1"/>
                </a:solidFill>
                <a:latin typeface="+mn-lt"/>
                <a:cs typeface="+mn-cs"/>
              </a:rPr>
              <a:t>: mind mapping is a technique that uses branches radiating out </a:t>
            </a:r>
          </a:p>
          <a:p>
            <a:pPr indent="-228600">
              <a:lnSpc>
                <a:spcPct val="90000"/>
              </a:lnSpc>
              <a:buSzPct val="100000"/>
              <a:buFont typeface="Arial" panose="020B0604020202020204" pitchFamily="34" charset="0"/>
              <a:buChar char="•"/>
            </a:pPr>
            <a:r>
              <a:rPr lang="en-US" altLang="en-US" sz="2000" dirty="0">
                <a:solidFill>
                  <a:schemeClr val="tx1"/>
                </a:solidFill>
                <a:latin typeface="+mn-lt"/>
                <a:cs typeface="+mn-cs"/>
              </a:rPr>
              <a:t>from a core idea to structure thoughts and ideas</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A91FDAD2-27B4-1438-DDD7-ED01AC8576B3}"/>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300" b="1">
                <a:solidFill>
                  <a:schemeClr val="tx2"/>
                </a:solidFill>
                <a:latin typeface="+mj-lt"/>
                <a:ea typeface="+mj-ea"/>
                <a:cs typeface="+mj-cs"/>
              </a:rPr>
              <a:t>The WBS Dictionary and</a:t>
            </a:r>
          </a:p>
          <a:p>
            <a:pPr>
              <a:lnSpc>
                <a:spcPct val="90000"/>
              </a:lnSpc>
              <a:spcBef>
                <a:spcPct val="0"/>
              </a:spcBef>
              <a:spcAft>
                <a:spcPts val="600"/>
              </a:spcAft>
              <a:buSzPct val="100000"/>
            </a:pPr>
            <a:r>
              <a:rPr lang="en-US" altLang="en-US" sz="3300" b="1">
                <a:solidFill>
                  <a:schemeClr val="tx2"/>
                </a:solidFill>
                <a:latin typeface="+mj-lt"/>
                <a:ea typeface="+mj-ea"/>
                <a:cs typeface="+mj-cs"/>
              </a:rPr>
              <a:t>Scope Baseline</a:t>
            </a:r>
          </a:p>
        </p:txBody>
      </p:sp>
      <p:sp>
        <p:nvSpPr>
          <p:cNvPr id="47105" name="Text Box 1">
            <a:extLst>
              <a:ext uri="{FF2B5EF4-FFF2-40B4-BE49-F238E27FC236}">
                <a16:creationId xmlns:a16="http://schemas.microsoft.com/office/drawing/2014/main" id="{CB3ADDB5-BFBD-95D9-8016-E00844EFC16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Many WBS tasks/work packages are vague and must be explained more so people know what to do and can estimate how long it will take and what it will cost to do the work</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A </a:t>
            </a:r>
            <a:r>
              <a:rPr lang="en-US" altLang="en-US" sz="2400" b="1" dirty="0">
                <a:solidFill>
                  <a:schemeClr val="tx1"/>
                </a:solidFill>
                <a:latin typeface="+mn-lt"/>
                <a:cs typeface="+mn-cs"/>
              </a:rPr>
              <a:t>WBS dictionary</a:t>
            </a:r>
            <a:r>
              <a:rPr lang="en-US" altLang="en-US" sz="2400" dirty="0">
                <a:solidFill>
                  <a:schemeClr val="tx1"/>
                </a:solidFill>
                <a:latin typeface="+mn-lt"/>
                <a:cs typeface="+mn-cs"/>
              </a:rPr>
              <a:t> is a document that describes detailed information about each WBS work package</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The approved project scope statement and its WBS and dictionary form the S</a:t>
            </a:r>
            <a:r>
              <a:rPr lang="en-US" altLang="en-US" sz="2400" b="1" dirty="0">
                <a:solidFill>
                  <a:schemeClr val="tx1"/>
                </a:solidFill>
                <a:latin typeface="+mn-lt"/>
                <a:cs typeface="+mn-cs"/>
              </a:rPr>
              <a:t>cope baseline</a:t>
            </a:r>
            <a:r>
              <a:rPr lang="en-US" altLang="en-US" sz="2400" dirty="0">
                <a:solidFill>
                  <a:schemeClr val="tx1"/>
                </a:solidFill>
                <a:latin typeface="+mn-lt"/>
                <a:cs typeface="+mn-cs"/>
              </a:rPr>
              <a:t>, which is used to </a:t>
            </a:r>
            <a:r>
              <a:rPr lang="en-US" altLang="en-US" sz="2400" b="1" dirty="0">
                <a:solidFill>
                  <a:schemeClr val="tx1"/>
                </a:solidFill>
                <a:latin typeface="+mn-lt"/>
                <a:cs typeface="+mn-cs"/>
              </a:rPr>
              <a:t>measure*</a:t>
            </a:r>
            <a:r>
              <a:rPr lang="en-US" altLang="en-US" sz="2400" dirty="0">
                <a:solidFill>
                  <a:schemeClr val="tx1"/>
                </a:solidFill>
                <a:latin typeface="+mn-lt"/>
                <a:cs typeface="+mn-cs"/>
              </a:rPr>
              <a:t> performance in meeting project scope goals</a:t>
            </a:r>
          </a:p>
          <a:p>
            <a:pPr indent="-228600">
              <a:lnSpc>
                <a:spcPct val="90000"/>
              </a:lnSpc>
              <a:spcBef>
                <a:spcPts val="700"/>
              </a:spcBef>
              <a:buSzPct val="100000"/>
              <a:buFont typeface="Arial" panose="020B0604020202020204" pitchFamily="34" charset="0"/>
              <a:buChar char="•"/>
            </a:pPr>
            <a:endParaRPr lang="en-US" altLang="en-US" sz="2400" dirty="0">
              <a:solidFill>
                <a:schemeClr val="tx1"/>
              </a:solidFill>
              <a:latin typeface="+mn-lt"/>
              <a:cs typeface="+mn-cs"/>
            </a:endParaRP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 Remember if you cannot measure something it becomes intangible, therefore difficult to describe and demonstrate completeness!</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a:extLst>
              <a:ext uri="{FF2B5EF4-FFF2-40B4-BE49-F238E27FC236}">
                <a16:creationId xmlns:a16="http://schemas.microsoft.com/office/drawing/2014/main" id="{EB0B0068-CC89-731C-E27B-C009DB5A888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Advice for Creating a WBS and WBS Dictionary</a:t>
            </a:r>
          </a:p>
        </p:txBody>
      </p:sp>
      <p:sp>
        <p:nvSpPr>
          <p:cNvPr id="49154" name="Text Box 2">
            <a:extLst>
              <a:ext uri="{FF2B5EF4-FFF2-40B4-BE49-F238E27FC236}">
                <a16:creationId xmlns:a16="http://schemas.microsoft.com/office/drawing/2014/main" id="{D3E63C5E-1BD2-6A07-21EE-683B1F050F0A}"/>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A work package should appear at only one place in the WBS</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work content of a WBS work package is the sum of the WBS work packages below it</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A WBS work package is the responsibility of only one individual, even though many people may be working on it</a:t>
            </a:r>
          </a:p>
          <a:p>
            <a:pPr indent="-228600">
              <a:lnSpc>
                <a:spcPct val="90000"/>
              </a:lnSpc>
              <a:spcBef>
                <a:spcPts val="700"/>
              </a:spcBef>
              <a:buSzPct val="100000"/>
              <a:buFont typeface="Arial" panose="020B0604020202020204" pitchFamily="34" charset="0"/>
              <a:buChar char="•"/>
            </a:pPr>
            <a:r>
              <a:rPr lang="en-US" altLang="en-US" sz="2000" dirty="0">
                <a:solidFill>
                  <a:schemeClr val="tx1"/>
                </a:solidFill>
                <a:latin typeface="+mn-lt"/>
                <a:cs typeface="+mn-cs"/>
              </a:rPr>
              <a:t>The WBS must be consistent with the way in which work is actually going to be performed; it should serve the project team first and other purposes only if practical</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A6125C07-F3E9-9A43-BC7F-F1705DAD874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dirty="0">
                <a:solidFill>
                  <a:schemeClr val="tx2"/>
                </a:solidFill>
                <a:latin typeface="+mj-lt"/>
                <a:ea typeface="+mj-ea"/>
                <a:cs typeface="+mj-cs"/>
              </a:rPr>
              <a:t>Advice for Creating a WBS and WBS Dictionary</a:t>
            </a:r>
          </a:p>
        </p:txBody>
      </p:sp>
      <p:sp>
        <p:nvSpPr>
          <p:cNvPr id="51202" name="Text Box 2">
            <a:extLst>
              <a:ext uri="{FF2B5EF4-FFF2-40B4-BE49-F238E27FC236}">
                <a16:creationId xmlns:a16="http://schemas.microsoft.com/office/drawing/2014/main" id="{F6BF0D7D-E393-2FD3-174A-14660C6E11D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Project team members should be involved in developing the WBS to ensure consistency</a:t>
            </a:r>
          </a:p>
          <a:p>
            <a:pPr indent="-228600">
              <a:lnSpc>
                <a:spcPct val="90000"/>
              </a:lnSpc>
              <a:spcBef>
                <a:spcPts val="1500"/>
              </a:spcBef>
              <a:buSzPct val="100000"/>
              <a:buFont typeface="Arial" panose="020B0604020202020204" pitchFamily="34" charset="0"/>
              <a:buChar char="•"/>
            </a:pPr>
            <a:r>
              <a:rPr lang="en-US" altLang="en-US" sz="2400" dirty="0">
                <a:solidFill>
                  <a:schemeClr val="tx1"/>
                </a:solidFill>
                <a:latin typeface="+mn-lt"/>
                <a:cs typeface="+mn-cs"/>
              </a:rPr>
              <a:t>Each WBS work package must be documented in a WBS dictionary to ensure accurate understanding of the scope of work included and not included in that work package</a:t>
            </a:r>
          </a:p>
          <a:p>
            <a:pPr indent="-228600">
              <a:lnSpc>
                <a:spcPct val="90000"/>
              </a:lnSpc>
              <a:spcBef>
                <a:spcPts val="15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The WBS must be a flexible tool to accommodate inevitable changes while properly maintaining control of the work content in the project according to the scope statement</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a:extLst>
              <a:ext uri="{FF2B5EF4-FFF2-40B4-BE49-F238E27FC236}">
                <a16:creationId xmlns:a16="http://schemas.microsoft.com/office/drawing/2014/main" id="{6982BEE8-4804-DBFB-CCD2-CBC56108DFA8}"/>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Verifying Scope</a:t>
            </a:r>
          </a:p>
        </p:txBody>
      </p:sp>
      <p:sp>
        <p:nvSpPr>
          <p:cNvPr id="53250" name="Text Box 2">
            <a:extLst>
              <a:ext uri="{FF2B5EF4-FFF2-40B4-BE49-F238E27FC236}">
                <a16:creationId xmlns:a16="http://schemas.microsoft.com/office/drawing/2014/main" id="{A3FC8C65-18E6-E010-F052-7BB739A07A3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It is very difficult to create a good scope statement and WBS for a project</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It is even more difficult to verify project scope and minimize scope changes</a:t>
            </a:r>
          </a:p>
          <a:p>
            <a:pPr indent="-228600">
              <a:lnSpc>
                <a:spcPct val="90000"/>
              </a:lnSpc>
              <a:spcBef>
                <a:spcPts val="700"/>
              </a:spcBef>
              <a:buSzPct val="100000"/>
              <a:buFont typeface="Arial" panose="020B0604020202020204" pitchFamily="34" charset="0"/>
              <a:buChar char="•"/>
            </a:pPr>
            <a:r>
              <a:rPr lang="en-US" altLang="en-US" sz="2400" b="1" dirty="0">
                <a:solidFill>
                  <a:schemeClr val="tx1"/>
                </a:solidFill>
                <a:latin typeface="+mn-lt"/>
                <a:cs typeface="+mn-cs"/>
              </a:rPr>
              <a:t>Scope verification </a:t>
            </a:r>
            <a:r>
              <a:rPr lang="en-US" altLang="en-US" sz="2400" dirty="0">
                <a:solidFill>
                  <a:schemeClr val="tx1"/>
                </a:solidFill>
                <a:latin typeface="+mn-lt"/>
                <a:cs typeface="+mn-cs"/>
              </a:rPr>
              <a:t>involves formal acceptance of the completed project scope statement by the stakeholders</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Acceptance is often achieved by a customer inspection and then sign-off on key deliverables</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1">
            <a:extLst>
              <a:ext uri="{FF2B5EF4-FFF2-40B4-BE49-F238E27FC236}">
                <a16:creationId xmlns:a16="http://schemas.microsoft.com/office/drawing/2014/main" id="{57E6E52B-04DA-E4E6-7A0C-4B0205FCF5CB}"/>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Controlling Scope</a:t>
            </a:r>
          </a:p>
        </p:txBody>
      </p:sp>
      <p:sp>
        <p:nvSpPr>
          <p:cNvPr id="55298" name="Text Box 2">
            <a:extLst>
              <a:ext uri="{FF2B5EF4-FFF2-40B4-BE49-F238E27FC236}">
                <a16:creationId xmlns:a16="http://schemas.microsoft.com/office/drawing/2014/main" id="{E3B2E98B-E6C4-DC3C-FEEB-4447BC5FFA47}"/>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marL="441325" indent="-261938">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Scope control involves controlling changes to the project scope</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Goals of scope control are to: Influence the factors that cause scope changes</a:t>
            </a:r>
            <a:br>
              <a:rPr lang="en-US" altLang="en-US" sz="2400" dirty="0">
                <a:solidFill>
                  <a:schemeClr val="tx1"/>
                </a:solidFill>
                <a:latin typeface="+mn-lt"/>
                <a:cs typeface="+mn-cs"/>
              </a:rPr>
            </a:br>
            <a:r>
              <a:rPr lang="en-US" altLang="en-US" sz="2400" dirty="0">
                <a:solidFill>
                  <a:schemeClr val="tx1"/>
                </a:solidFill>
                <a:latin typeface="+mn-lt"/>
                <a:cs typeface="+mn-cs"/>
              </a:rPr>
              <a:t> </a:t>
            </a:r>
          </a:p>
          <a:p>
            <a:pPr indent="-228600">
              <a:lnSpc>
                <a:spcPct val="90000"/>
              </a:lnSpc>
              <a:spcBef>
                <a:spcPts val="700"/>
              </a:spcBef>
              <a:buSzPct val="100000"/>
              <a:buFont typeface="Arial" panose="020B0604020202020204" pitchFamily="34" charset="0"/>
              <a:buChar char="•"/>
            </a:pPr>
            <a:r>
              <a:rPr lang="en-US" altLang="en-US" sz="2400" dirty="0">
                <a:solidFill>
                  <a:schemeClr val="tx1"/>
                </a:solidFill>
                <a:latin typeface="+mn-lt"/>
                <a:cs typeface="+mn-cs"/>
              </a:rPr>
              <a:t>Assure changes are processed according to procedures developed as part of integrated change control</a:t>
            </a:r>
          </a:p>
          <a:p>
            <a:pPr lvl="2" indent="-228600">
              <a:lnSpc>
                <a:spcPct val="90000"/>
              </a:lnSpc>
              <a:spcBef>
                <a:spcPts val="6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Manage changes when they occur</a:t>
            </a:r>
          </a:p>
          <a:p>
            <a:pPr lvl="2" indent="-228600">
              <a:lnSpc>
                <a:spcPct val="90000"/>
              </a:lnSpc>
              <a:spcBef>
                <a:spcPts val="1500"/>
              </a:spcBef>
              <a:buSzPct val="100000"/>
              <a:buFont typeface="Arial" panose="020B0604020202020204" pitchFamily="34" charset="0"/>
              <a:buChar char="•"/>
            </a:pPr>
            <a:r>
              <a:rPr lang="en-US" altLang="en-US" sz="2400" b="1" dirty="0">
                <a:solidFill>
                  <a:schemeClr val="tx1"/>
                </a:solidFill>
                <a:latin typeface="+mn-lt"/>
                <a:cs typeface="+mn-cs"/>
              </a:rPr>
              <a:t>Variance</a:t>
            </a:r>
            <a:r>
              <a:rPr lang="en-US" altLang="en-US" sz="2400" dirty="0">
                <a:solidFill>
                  <a:schemeClr val="tx1"/>
                </a:solidFill>
                <a:latin typeface="+mn-lt"/>
                <a:cs typeface="+mn-cs"/>
              </a:rPr>
              <a:t> is the difference between planned and actual performance</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a:extLst>
              <a:ext uri="{FF2B5EF4-FFF2-40B4-BE49-F238E27FC236}">
                <a16:creationId xmlns:a16="http://schemas.microsoft.com/office/drawing/2014/main" id="{8FFBEDAE-C839-3057-D77A-39980CF99F1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Controlling Scope</a:t>
            </a:r>
            <a:endParaRPr lang="en-AU" altLang="en-US" sz="3600" b="1">
              <a:solidFill>
                <a:schemeClr val="tx2"/>
              </a:solidFill>
              <a:latin typeface="+mj-lt"/>
              <a:ea typeface="+mj-ea"/>
              <a:cs typeface="+mj-cs"/>
            </a:endParaRPr>
          </a:p>
        </p:txBody>
      </p:sp>
      <p:sp>
        <p:nvSpPr>
          <p:cNvPr id="57346" name="Text Box 2">
            <a:extLst>
              <a:ext uri="{FF2B5EF4-FFF2-40B4-BE49-F238E27FC236}">
                <a16:creationId xmlns:a16="http://schemas.microsoft.com/office/drawing/2014/main" id="{E92D453A-8F38-7A48-B43A-7FEF968A162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marL="441325" indent="-261938">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800"/>
              </a:spcBef>
              <a:buSzPct val="100000"/>
              <a:buFont typeface="Arial" panose="020B0604020202020204" pitchFamily="34" charset="0"/>
              <a:buChar char="•"/>
            </a:pPr>
            <a:r>
              <a:rPr lang="en-AU" altLang="en-US" sz="2400" dirty="0">
                <a:solidFill>
                  <a:schemeClr val="tx1"/>
                </a:solidFill>
                <a:latin typeface="+mn-lt"/>
                <a:cs typeface="+mn-cs"/>
              </a:rPr>
              <a:t>Most change requests are </a:t>
            </a:r>
            <a:r>
              <a:rPr lang="en-US" altLang="en-US" sz="2400" dirty="0">
                <a:solidFill>
                  <a:schemeClr val="tx1"/>
                </a:solidFill>
                <a:latin typeface="+mn-lt"/>
                <a:cs typeface="+mn-cs"/>
              </a:rPr>
              <a:t>a </a:t>
            </a:r>
            <a:r>
              <a:rPr lang="en-AU" altLang="en-US" sz="2400" dirty="0">
                <a:solidFill>
                  <a:schemeClr val="tx1"/>
                </a:solidFill>
                <a:latin typeface="+mn-lt"/>
                <a:cs typeface="+mn-cs"/>
              </a:rPr>
              <a:t>result of:</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An external event – </a:t>
            </a:r>
            <a:r>
              <a:rPr lang="en-US" altLang="en-US" sz="2400" dirty="0" err="1">
                <a:solidFill>
                  <a:schemeClr val="tx1"/>
                </a:solidFill>
                <a:latin typeface="+mn-lt"/>
                <a:cs typeface="+mn-cs"/>
              </a:rPr>
              <a:t>eg</a:t>
            </a:r>
            <a:r>
              <a:rPr lang="en-US" altLang="en-US" sz="2400" dirty="0">
                <a:solidFill>
                  <a:schemeClr val="tx1"/>
                </a:solidFill>
                <a:latin typeface="+mn-lt"/>
                <a:cs typeface="+mn-cs"/>
              </a:rPr>
              <a:t>: </a:t>
            </a:r>
            <a:r>
              <a:rPr lang="en-AU" altLang="en-US" sz="2400" dirty="0">
                <a:solidFill>
                  <a:schemeClr val="tx1"/>
                </a:solidFill>
                <a:latin typeface="+mn-lt"/>
                <a:cs typeface="+mn-cs"/>
              </a:rPr>
              <a:t>change in government regulation</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An error in defining the scope of the </a:t>
            </a:r>
            <a:r>
              <a:rPr lang="en-AU" altLang="en-US" sz="2400" b="1" i="1" dirty="0">
                <a:solidFill>
                  <a:schemeClr val="tx1"/>
                </a:solidFill>
                <a:latin typeface="+mn-lt"/>
                <a:cs typeface="+mn-cs"/>
              </a:rPr>
              <a:t>product</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An error in defining the scope of the </a:t>
            </a:r>
            <a:r>
              <a:rPr lang="en-AU" altLang="en-US" sz="2400" b="1" i="1" dirty="0">
                <a:solidFill>
                  <a:schemeClr val="tx1"/>
                </a:solidFill>
                <a:latin typeface="+mn-lt"/>
                <a:cs typeface="+mn-cs"/>
              </a:rPr>
              <a:t>project</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A value adding change – </a:t>
            </a:r>
            <a:r>
              <a:rPr lang="en-US" altLang="en-US" sz="2400" dirty="0" err="1">
                <a:solidFill>
                  <a:schemeClr val="tx1"/>
                </a:solidFill>
                <a:latin typeface="+mn-lt"/>
                <a:cs typeface="+mn-cs"/>
              </a:rPr>
              <a:t>eg</a:t>
            </a:r>
            <a:r>
              <a:rPr lang="en-US" altLang="en-US" sz="2400" dirty="0">
                <a:solidFill>
                  <a:schemeClr val="tx1"/>
                </a:solidFill>
                <a:latin typeface="+mn-lt"/>
                <a:cs typeface="+mn-cs"/>
              </a:rPr>
              <a:t>: </a:t>
            </a:r>
            <a:r>
              <a:rPr lang="en-AU" altLang="en-US" sz="2400" dirty="0">
                <a:solidFill>
                  <a:schemeClr val="tx1"/>
                </a:solidFill>
                <a:latin typeface="+mn-lt"/>
                <a:cs typeface="+mn-cs"/>
              </a:rPr>
              <a:t>enabling technology for design might change the design outcomes</a:t>
            </a:r>
          </a:p>
          <a:p>
            <a:pPr indent="-228600">
              <a:lnSpc>
                <a:spcPct val="90000"/>
              </a:lnSpc>
              <a:spcBef>
                <a:spcPts val="1200"/>
              </a:spcBef>
              <a:buSzPct val="100000"/>
              <a:buFont typeface="Arial" panose="020B0604020202020204" pitchFamily="34" charset="0"/>
              <a:buChar char="•"/>
            </a:pPr>
            <a:r>
              <a:rPr lang="en-AU" altLang="en-US" sz="2400" dirty="0">
                <a:solidFill>
                  <a:schemeClr val="tx1"/>
                </a:solidFill>
                <a:latin typeface="+mn-lt"/>
                <a:cs typeface="+mn-cs"/>
              </a:rPr>
              <a:t>Lead to:</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Modifications and corrective action</a:t>
            </a: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Lessons learn</a:t>
            </a:r>
            <a:r>
              <a:rPr lang="en-US" altLang="en-US" sz="2400" dirty="0">
                <a:solidFill>
                  <a:schemeClr val="tx1"/>
                </a:solidFill>
                <a:latin typeface="+mn-lt"/>
                <a:cs typeface="+mn-cs"/>
              </a:rPr>
              <a:t>ed</a:t>
            </a:r>
            <a:endParaRPr lang="en-AU" altLang="en-US" sz="2400" dirty="0">
              <a:solidFill>
                <a:schemeClr val="tx1"/>
              </a:solidFill>
              <a:latin typeface="+mn-lt"/>
              <a:cs typeface="+mn-cs"/>
            </a:endParaRPr>
          </a:p>
          <a:p>
            <a:pPr lvl="1" indent="-228600">
              <a:lnSpc>
                <a:spcPct val="90000"/>
              </a:lnSpc>
              <a:spcBef>
                <a:spcPts val="600"/>
              </a:spcBef>
              <a:buClr>
                <a:srgbClr val="000000"/>
              </a:buClr>
              <a:buSzPct val="100000"/>
              <a:buFont typeface="Arial" panose="020B0604020202020204" pitchFamily="34" charset="0"/>
              <a:buChar char="•"/>
            </a:pPr>
            <a:r>
              <a:rPr lang="en-AU" altLang="en-US" sz="2400" dirty="0">
                <a:solidFill>
                  <a:schemeClr val="tx1"/>
                </a:solidFill>
                <a:latin typeface="+mn-lt"/>
                <a:cs typeface="+mn-cs"/>
              </a:rPr>
              <a:t>Adjusted baseline</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7249E704-6F09-32D4-F7D1-43B333CE3440}"/>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Learning Objectives</a:t>
            </a:r>
          </a:p>
        </p:txBody>
      </p:sp>
      <p:sp>
        <p:nvSpPr>
          <p:cNvPr id="6146" name="Text Box 2">
            <a:extLst>
              <a:ext uri="{FF2B5EF4-FFF2-40B4-BE49-F238E27FC236}">
                <a16:creationId xmlns:a16="http://schemas.microsoft.com/office/drawing/2014/main" id="{69B2192A-EB66-762D-7392-701D3E97985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09600" indent="-606425">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1pPr>
            <a:lvl2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2pPr>
            <a:lvl3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3pPr>
            <a:lvl4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4pPr>
            <a:lvl5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Understand the importance of good project scope management</a:t>
            </a:r>
          </a:p>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Explain the scope definition process and describe the contents of a project scope statement</a:t>
            </a:r>
          </a:p>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Discuss the process for creating a Work Breakdown Structure (WBS) using the analogy, top-down, bottom-up, and mind-mapping approaches</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a:extLst>
              <a:ext uri="{FF2B5EF4-FFF2-40B4-BE49-F238E27FC236}">
                <a16:creationId xmlns:a16="http://schemas.microsoft.com/office/drawing/2014/main" id="{EA7CE858-F74A-2C77-B946-A40EFA48313C}"/>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Best Practices for Avoiding Scope Problems</a:t>
            </a:r>
          </a:p>
        </p:txBody>
      </p:sp>
      <p:sp>
        <p:nvSpPr>
          <p:cNvPr id="59394" name="Text Box 2">
            <a:extLst>
              <a:ext uri="{FF2B5EF4-FFF2-40B4-BE49-F238E27FC236}">
                <a16:creationId xmlns:a16="http://schemas.microsoft.com/office/drawing/2014/main" id="{44014F7B-FBAF-5EB0-AF0C-664D0E90843F}"/>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422275" indent="-41910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marL="876300" indent="-41910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Keep the scope realistic</a:t>
            </a:r>
          </a:p>
          <a:p>
            <a:pPr lvl="1"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Don’t make projects so large that they can’t be completed</a:t>
            </a:r>
          </a:p>
          <a:p>
            <a:pPr lvl="1"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Break large projects down into a series of smaller ones</a:t>
            </a:r>
          </a:p>
          <a:p>
            <a:pPr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2. Involve users in project scope management</a:t>
            </a:r>
          </a:p>
          <a:p>
            <a:pPr lvl="1"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Assign key users to the project team and give them ownership of requirements definition and scope verification</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Box 1">
            <a:extLst>
              <a:ext uri="{FF2B5EF4-FFF2-40B4-BE49-F238E27FC236}">
                <a16:creationId xmlns:a16="http://schemas.microsoft.com/office/drawing/2014/main" id="{3C710507-AABB-F4A6-4B15-4C5124AF0B7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Best Practices for Avoiding Scope Problems</a:t>
            </a:r>
          </a:p>
        </p:txBody>
      </p:sp>
      <p:sp>
        <p:nvSpPr>
          <p:cNvPr id="61442" name="Text Box 2">
            <a:extLst>
              <a:ext uri="{FF2B5EF4-FFF2-40B4-BE49-F238E27FC236}">
                <a16:creationId xmlns:a16="http://schemas.microsoft.com/office/drawing/2014/main" id="{A8CD0C6F-1759-0F89-3F52-F235D7C73FE9}"/>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3. Use off-the-shelf hardware and software  whenever possible</a:t>
            </a:r>
          </a:p>
          <a:p>
            <a:pPr lvl="1"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Many IT people enjoy using the latest and greatest technology, but business needs, not technology trends, must take priority</a:t>
            </a:r>
          </a:p>
          <a:p>
            <a:pPr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4. Follow good project management  processes</a:t>
            </a:r>
          </a:p>
          <a:p>
            <a:pPr lvl="1" indent="-228600">
              <a:lnSpc>
                <a:spcPct val="90000"/>
              </a:lnSpc>
              <a:spcBef>
                <a:spcPts val="600"/>
              </a:spcBef>
              <a:buSzPct val="100000"/>
              <a:buFont typeface="Arial" panose="020B0604020202020204" pitchFamily="34" charset="0"/>
              <a:buChar char="•"/>
            </a:pPr>
            <a:r>
              <a:rPr lang="en-US" altLang="en-US" sz="2400">
                <a:solidFill>
                  <a:schemeClr val="tx1"/>
                </a:solidFill>
                <a:latin typeface="+mn-lt"/>
                <a:cs typeface="+mn-cs"/>
              </a:rPr>
              <a:t>There are well-defined processes for managing project scope and other aspects of projects</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1">
            <a:extLst>
              <a:ext uri="{FF2B5EF4-FFF2-40B4-BE49-F238E27FC236}">
                <a16:creationId xmlns:a16="http://schemas.microsoft.com/office/drawing/2014/main" id="{7564EF57-E87C-A8B1-D319-DF969C2A43C0}"/>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Using Software in Project Scope Management</a:t>
            </a:r>
          </a:p>
        </p:txBody>
      </p:sp>
      <p:sp>
        <p:nvSpPr>
          <p:cNvPr id="63490" name="Text Box 2">
            <a:extLst>
              <a:ext uri="{FF2B5EF4-FFF2-40B4-BE49-F238E27FC236}">
                <a16:creationId xmlns:a16="http://schemas.microsoft.com/office/drawing/2014/main" id="{0239099E-BD6C-2B53-9B58-9724F554E6F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1pPr>
            <a:lvl2pPr marL="441325" indent="-261938">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2pPr>
            <a:lvl3pPr>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3pPr>
            <a:lvl4pPr>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4pPr>
            <a:lvl5pPr>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9pPr>
          </a:lstStyle>
          <a:p>
            <a:pPr lvl="1" indent="-228600">
              <a:lnSpc>
                <a:spcPct val="90000"/>
              </a:lnSpc>
              <a:spcBef>
                <a:spcPts val="550"/>
              </a:spcBef>
              <a:buClr>
                <a:srgbClr val="000000"/>
              </a:buClr>
              <a:buSzPct val="100000"/>
              <a:buFont typeface="Arial" panose="020B0604020202020204" pitchFamily="34" charset="0"/>
              <a:buChar char="•"/>
            </a:pPr>
            <a:r>
              <a:rPr lang="en-US" altLang="en-US" sz="2400" i="1">
                <a:solidFill>
                  <a:schemeClr val="tx1"/>
                </a:solidFill>
                <a:latin typeface="+mn-lt"/>
                <a:cs typeface="+mn-cs"/>
              </a:rPr>
              <a:t>Word-processing </a:t>
            </a:r>
            <a:r>
              <a:rPr lang="en-US" altLang="en-US" sz="2400">
                <a:solidFill>
                  <a:schemeClr val="tx1"/>
                </a:solidFill>
                <a:latin typeface="+mn-lt"/>
                <a:cs typeface="+mn-cs"/>
              </a:rPr>
              <a:t>software helps create scope-related documents</a:t>
            </a:r>
          </a:p>
          <a:p>
            <a:pPr lvl="1" indent="-228600">
              <a:lnSpc>
                <a:spcPct val="90000"/>
              </a:lnSpc>
              <a:spcBef>
                <a:spcPts val="550"/>
              </a:spcBef>
              <a:buClr>
                <a:srgbClr val="000000"/>
              </a:buClr>
              <a:buSzPct val="100000"/>
              <a:buFont typeface="Arial" panose="020B0604020202020204" pitchFamily="34" charset="0"/>
              <a:buChar char="•"/>
            </a:pPr>
            <a:r>
              <a:rPr lang="en-US" altLang="en-US" sz="2400" i="1">
                <a:solidFill>
                  <a:schemeClr val="tx1"/>
                </a:solidFill>
                <a:latin typeface="+mn-lt"/>
                <a:cs typeface="+mn-cs"/>
              </a:rPr>
              <a:t>Spreadsheets</a:t>
            </a:r>
            <a:r>
              <a:rPr lang="en-US" altLang="en-US" sz="2400">
                <a:solidFill>
                  <a:schemeClr val="tx1"/>
                </a:solidFill>
                <a:latin typeface="+mn-lt"/>
                <a:cs typeface="+mn-cs"/>
              </a:rPr>
              <a:t> help perform financial calculations and weighed scoring models, and help develop charts and graphs</a:t>
            </a:r>
          </a:p>
          <a:p>
            <a:pPr lvl="1" indent="-228600">
              <a:lnSpc>
                <a:spcPct val="90000"/>
              </a:lnSpc>
              <a:spcBef>
                <a:spcPts val="550"/>
              </a:spcBef>
              <a:buClr>
                <a:srgbClr val="000000"/>
              </a:buClr>
              <a:buSzPct val="100000"/>
              <a:buFont typeface="Arial" panose="020B0604020202020204" pitchFamily="34" charset="0"/>
              <a:buChar char="•"/>
            </a:pPr>
            <a:r>
              <a:rPr lang="en-US" altLang="en-US" sz="2400" i="1">
                <a:solidFill>
                  <a:schemeClr val="tx1"/>
                </a:solidFill>
                <a:latin typeface="+mn-lt"/>
                <a:cs typeface="+mn-cs"/>
              </a:rPr>
              <a:t>Communication</a:t>
            </a:r>
            <a:r>
              <a:rPr lang="en-US" altLang="en-US" sz="2400">
                <a:solidFill>
                  <a:schemeClr val="tx1"/>
                </a:solidFill>
                <a:latin typeface="+mn-lt"/>
                <a:cs typeface="+mn-cs"/>
              </a:rPr>
              <a:t> software, such as e-mail and the Web, helps clarify and communicate scope information</a:t>
            </a:r>
          </a:p>
          <a:p>
            <a:pPr lvl="1" indent="-228600">
              <a:lnSpc>
                <a:spcPct val="90000"/>
              </a:lnSpc>
              <a:spcBef>
                <a:spcPts val="550"/>
              </a:spcBef>
              <a:buClr>
                <a:srgbClr val="000000"/>
              </a:buClr>
              <a:buSzPct val="100000"/>
              <a:buFont typeface="Arial" panose="020B0604020202020204" pitchFamily="34" charset="0"/>
              <a:buChar char="•"/>
            </a:pPr>
            <a:r>
              <a:rPr lang="en-US" altLang="en-US" sz="2400" i="1">
                <a:solidFill>
                  <a:schemeClr val="tx1"/>
                </a:solidFill>
                <a:latin typeface="+mn-lt"/>
                <a:cs typeface="+mn-cs"/>
              </a:rPr>
              <a:t>Project management</a:t>
            </a:r>
            <a:r>
              <a:rPr lang="en-US" altLang="en-US" sz="2400">
                <a:solidFill>
                  <a:schemeClr val="tx1"/>
                </a:solidFill>
                <a:latin typeface="+mn-lt"/>
                <a:cs typeface="+mn-cs"/>
              </a:rPr>
              <a:t> software helps create a WBS, the basis for tasks on a Gantt chart</a:t>
            </a:r>
          </a:p>
          <a:p>
            <a:pPr lvl="1" indent="-228600">
              <a:lnSpc>
                <a:spcPct val="90000"/>
              </a:lnSpc>
              <a:spcBef>
                <a:spcPts val="550"/>
              </a:spcBef>
              <a:buClr>
                <a:srgbClr val="000000"/>
              </a:buClr>
              <a:buSzPct val="100000"/>
              <a:buFont typeface="Arial" panose="020B0604020202020204" pitchFamily="34" charset="0"/>
              <a:buChar char="•"/>
            </a:pPr>
            <a:r>
              <a:rPr lang="en-US" altLang="en-US" sz="2400">
                <a:solidFill>
                  <a:schemeClr val="tx1"/>
                </a:solidFill>
                <a:latin typeface="+mn-lt"/>
                <a:cs typeface="+mn-cs"/>
              </a:rPr>
              <a:t>Specialized software is available to assist in project scope management</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1">
            <a:extLst>
              <a:ext uri="{FF2B5EF4-FFF2-40B4-BE49-F238E27FC236}">
                <a16:creationId xmlns:a16="http://schemas.microsoft.com/office/drawing/2014/main" id="{5A79505E-B652-61B4-1680-9BD8E703FE95}"/>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S</a:t>
            </a:r>
            <a:r>
              <a:rPr lang="en-AU" altLang="en-US" sz="3600" b="1">
                <a:solidFill>
                  <a:schemeClr val="tx2"/>
                </a:solidFill>
                <a:latin typeface="+mj-lt"/>
                <a:ea typeface="+mj-ea"/>
                <a:cs typeface="+mj-cs"/>
              </a:rPr>
              <a:t>ummary</a:t>
            </a:r>
          </a:p>
        </p:txBody>
      </p:sp>
      <p:sp>
        <p:nvSpPr>
          <p:cNvPr id="65538" name="Text Box 2">
            <a:extLst>
              <a:ext uri="{FF2B5EF4-FFF2-40B4-BE49-F238E27FC236}">
                <a16:creationId xmlns:a16="http://schemas.microsoft.com/office/drawing/2014/main" id="{A5A78930-A327-DD82-56EE-71952AA4B89E}"/>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marL="441325" indent="-261938">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Project scope management includes the processes required to ensure that the project addresses all the work required—and only the work required—to complete the project successfully</a:t>
            </a:r>
          </a:p>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Main processes include:</a:t>
            </a:r>
          </a:p>
          <a:p>
            <a:pPr lvl="1" indent="-228600">
              <a:lnSpc>
                <a:spcPct val="90000"/>
              </a:lnSpc>
              <a:spcBef>
                <a:spcPts val="600"/>
              </a:spcBef>
              <a:buClr>
                <a:srgbClr val="000000"/>
              </a:buClr>
              <a:buSzPct val="100000"/>
              <a:buFont typeface="Arial" panose="020B0604020202020204" pitchFamily="34" charset="0"/>
              <a:buChar char="•"/>
            </a:pPr>
            <a:r>
              <a:rPr lang="en-US" altLang="en-US" sz="2400">
                <a:solidFill>
                  <a:schemeClr val="tx1"/>
                </a:solidFill>
                <a:latin typeface="+mn-lt"/>
                <a:cs typeface="+mn-cs"/>
              </a:rPr>
              <a:t>Scope planning</a:t>
            </a:r>
          </a:p>
          <a:p>
            <a:pPr lvl="1" indent="-228600">
              <a:lnSpc>
                <a:spcPct val="90000"/>
              </a:lnSpc>
              <a:spcBef>
                <a:spcPts val="600"/>
              </a:spcBef>
              <a:buClr>
                <a:srgbClr val="000000"/>
              </a:buClr>
              <a:buSzPct val="100000"/>
              <a:buFont typeface="Arial" panose="020B0604020202020204" pitchFamily="34" charset="0"/>
              <a:buChar char="•"/>
            </a:pPr>
            <a:r>
              <a:rPr lang="en-US" altLang="en-US" sz="2400">
                <a:solidFill>
                  <a:schemeClr val="tx1"/>
                </a:solidFill>
                <a:latin typeface="+mn-lt"/>
                <a:cs typeface="+mn-cs"/>
              </a:rPr>
              <a:t>Scope definition</a:t>
            </a:r>
          </a:p>
          <a:p>
            <a:pPr lvl="1" indent="-228600">
              <a:lnSpc>
                <a:spcPct val="90000"/>
              </a:lnSpc>
              <a:spcBef>
                <a:spcPts val="600"/>
              </a:spcBef>
              <a:buClr>
                <a:srgbClr val="000000"/>
              </a:buClr>
              <a:buSzPct val="100000"/>
              <a:buFont typeface="Arial" panose="020B0604020202020204" pitchFamily="34" charset="0"/>
              <a:buChar char="•"/>
            </a:pPr>
            <a:r>
              <a:rPr lang="en-US" altLang="en-US" sz="2400">
                <a:solidFill>
                  <a:schemeClr val="tx1"/>
                </a:solidFill>
                <a:latin typeface="+mn-lt"/>
                <a:cs typeface="+mn-cs"/>
              </a:rPr>
              <a:t>WBS creation</a:t>
            </a:r>
          </a:p>
          <a:p>
            <a:pPr lvl="1" indent="-228600">
              <a:lnSpc>
                <a:spcPct val="90000"/>
              </a:lnSpc>
              <a:spcBef>
                <a:spcPts val="600"/>
              </a:spcBef>
              <a:buClr>
                <a:srgbClr val="000000"/>
              </a:buClr>
              <a:buSzPct val="100000"/>
              <a:buFont typeface="Arial" panose="020B0604020202020204" pitchFamily="34" charset="0"/>
              <a:buChar char="•"/>
            </a:pPr>
            <a:r>
              <a:rPr lang="en-US" altLang="en-US" sz="2400">
                <a:solidFill>
                  <a:schemeClr val="tx1"/>
                </a:solidFill>
                <a:latin typeface="+mn-lt"/>
                <a:cs typeface="+mn-cs"/>
              </a:rPr>
              <a:t>Scope verification</a:t>
            </a:r>
          </a:p>
          <a:p>
            <a:pPr lvl="1" indent="-228600">
              <a:lnSpc>
                <a:spcPct val="90000"/>
              </a:lnSpc>
              <a:spcBef>
                <a:spcPts val="600"/>
              </a:spcBef>
              <a:buClr>
                <a:srgbClr val="000000"/>
              </a:buClr>
              <a:buSzPct val="100000"/>
              <a:buFont typeface="Arial" panose="020B0604020202020204" pitchFamily="34" charset="0"/>
              <a:buChar char="•"/>
            </a:pPr>
            <a:r>
              <a:rPr lang="en-US" altLang="en-US" sz="2400">
                <a:solidFill>
                  <a:schemeClr val="tx1"/>
                </a:solidFill>
                <a:latin typeface="+mn-lt"/>
                <a:cs typeface="+mn-cs"/>
              </a:rPr>
              <a:t>Scope control</a:t>
            </a:r>
          </a:p>
        </p:txBody>
      </p:sp>
    </p:spTree>
  </p:cSld>
  <p:clrMapOvr>
    <a:masterClrMapping/>
  </p:clrMapOvr>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540A64A-73AE-4C40-9A56-FBE29F09F72E}"/>
              </a:ext>
            </a:extLst>
          </p:cNvPr>
          <p:cNvSpPr>
            <a:spLocks noGrp="1"/>
          </p:cNvSpPr>
          <p:nvPr>
            <p:ph type="subTitle" idx="1"/>
          </p:nvPr>
        </p:nvSpPr>
        <p:spPr/>
        <p:txBody>
          <a:bodyPr>
            <a:normAutofit fontScale="92500" lnSpcReduction="10000"/>
          </a:bodyPr>
          <a:lstStyle/>
          <a:p>
            <a:r>
              <a:rPr lang="en-AU" dirty="0">
                <a:solidFill>
                  <a:schemeClr val="bg1"/>
                </a:solidFill>
              </a:rPr>
              <a:t>Peter Cole</a:t>
            </a:r>
          </a:p>
          <a:p>
            <a:r>
              <a:rPr lang="en-AU" dirty="0">
                <a:solidFill>
                  <a:schemeClr val="accent6">
                    <a:lumMod val="60000"/>
                    <a:lumOff val="40000"/>
                  </a:schemeClr>
                </a:solidFill>
                <a:hlinkClick r:id="rId2">
                  <a:extLst>
                    <a:ext uri="{A12FA001-AC4F-418D-AE19-62706E023703}">
                      <ahyp:hlinkClr xmlns:ahyp="http://schemas.microsoft.com/office/drawing/2018/hyperlinkcolor" val="tx"/>
                    </a:ext>
                  </a:extLst>
                </a:hlinkClick>
              </a:rPr>
              <a:t>p.cole@Murdoch.edu.au</a:t>
            </a:r>
            <a:endParaRPr lang="en-AU" dirty="0">
              <a:solidFill>
                <a:schemeClr val="accent6">
                  <a:lumMod val="60000"/>
                  <a:lumOff val="40000"/>
                </a:schemeClr>
              </a:solidFill>
            </a:endParaRPr>
          </a:p>
          <a:p>
            <a:r>
              <a:rPr lang="en-AU" dirty="0">
                <a:solidFill>
                  <a:schemeClr val="bg1"/>
                </a:solidFill>
              </a:rPr>
              <a:t>0417 097 914</a:t>
            </a:r>
          </a:p>
        </p:txBody>
      </p:sp>
    </p:spTree>
    <p:extLst>
      <p:ext uri="{BB962C8B-B14F-4D97-AF65-F5344CB8AC3E}">
        <p14:creationId xmlns:p14="http://schemas.microsoft.com/office/powerpoint/2010/main" val="283669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21282F47-4FC7-8A4E-2069-689A8B64DBA7}"/>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Learning Objectives</a:t>
            </a:r>
          </a:p>
        </p:txBody>
      </p:sp>
      <p:sp>
        <p:nvSpPr>
          <p:cNvPr id="8193" name="Text Box 1">
            <a:extLst>
              <a:ext uri="{FF2B5EF4-FFF2-40B4-BE49-F238E27FC236}">
                <a16:creationId xmlns:a16="http://schemas.microsoft.com/office/drawing/2014/main" id="{2C520A01-CA57-F6A2-0512-47E4CDD9432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609600" indent="-606425">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1pPr>
            <a:lvl2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2pPr>
            <a:lvl3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3pPr>
            <a:lvl4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4pPr>
            <a:lvl5pPr>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609600" algn="l"/>
                <a:tab pos="1057275" algn="l"/>
                <a:tab pos="1506538" algn="l"/>
                <a:tab pos="1955800" algn="l"/>
                <a:tab pos="2405063" algn="l"/>
                <a:tab pos="2854325" algn="l"/>
                <a:tab pos="3303588" algn="l"/>
                <a:tab pos="3752850" algn="l"/>
                <a:tab pos="4202113" algn="l"/>
                <a:tab pos="4651375" algn="l"/>
                <a:tab pos="5100638" algn="l"/>
                <a:tab pos="5549900" algn="l"/>
                <a:tab pos="5999163" algn="l"/>
                <a:tab pos="6448425" algn="l"/>
                <a:tab pos="6897688" algn="l"/>
                <a:tab pos="7346950" algn="l"/>
                <a:tab pos="7796213" algn="l"/>
                <a:tab pos="8245475" algn="l"/>
                <a:tab pos="8694738" algn="l"/>
                <a:tab pos="9144000" algn="l"/>
                <a:tab pos="95932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Explain the importance of verifying scope and how it relates to defining and controlling scope</a:t>
            </a:r>
          </a:p>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Understand the importance of controlling scope and approaches for preventing scope-related problems in information technology projects</a:t>
            </a:r>
          </a:p>
          <a:p>
            <a:pPr indent="-228600">
              <a:lnSpc>
                <a:spcPct val="90000"/>
              </a:lnSpc>
              <a:spcBef>
                <a:spcPts val="700"/>
              </a:spcBef>
              <a:buSzPct val="100000"/>
              <a:buFont typeface="Arial" panose="020B0604020202020204" pitchFamily="34" charset="0"/>
              <a:buChar char="•"/>
            </a:pPr>
            <a:r>
              <a:rPr lang="en-US" altLang="en-US" sz="2400">
                <a:solidFill>
                  <a:schemeClr val="tx1"/>
                </a:solidFill>
                <a:latin typeface="+mn-lt"/>
                <a:cs typeface="+mn-cs"/>
              </a:rPr>
              <a:t>Describe how software can assist in project scope management</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83B2FF97-1082-30A2-7C64-78F4B84E3814}"/>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PROJECT SCOPE?</a:t>
            </a:r>
          </a:p>
        </p:txBody>
      </p:sp>
      <p:sp>
        <p:nvSpPr>
          <p:cNvPr id="10242" name="Text Box 3">
            <a:extLst>
              <a:ext uri="{FF2B5EF4-FFF2-40B4-BE49-F238E27FC236}">
                <a16:creationId xmlns:a16="http://schemas.microsoft.com/office/drawing/2014/main" id="{FC25AB57-02AC-368C-1BB5-D1E14F34D3F0}"/>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500"/>
              </a:spcBef>
              <a:buClr>
                <a:srgbClr val="000000"/>
              </a:buClr>
              <a:buSzPct val="100000"/>
              <a:buFont typeface="Arial" panose="020B0604020202020204" pitchFamily="34" charset="0"/>
              <a:buChar char="•"/>
            </a:pPr>
            <a:r>
              <a:rPr lang="en-US" altLang="en-US" sz="2400" dirty="0">
                <a:solidFill>
                  <a:schemeClr val="tx1"/>
                </a:solidFill>
                <a:latin typeface="+mn-lt"/>
                <a:cs typeface="+mn-cs"/>
              </a:rPr>
              <a:t>PROJECT SCOPE is the overall or total work to be performed in order to meet the client’s requirements </a:t>
            </a:r>
            <a:r>
              <a:rPr lang="en-US" altLang="zh-CN" sz="2400" dirty="0">
                <a:solidFill>
                  <a:schemeClr val="tx1"/>
                </a:solidFill>
                <a:latin typeface="+mn-lt"/>
                <a:cs typeface="+mn-cs"/>
              </a:rPr>
              <a:t>or expectations of the project</a:t>
            </a:r>
            <a:endParaRPr lang="en-US" altLang="en-US" sz="2400" dirty="0">
              <a:solidFill>
                <a:schemeClr val="tx1"/>
              </a:solidFill>
              <a:latin typeface="+mn-lt"/>
              <a:cs typeface="+mn-cs"/>
            </a:endParaRPr>
          </a:p>
          <a:p>
            <a:pPr lvl="1" indent="-228600">
              <a:lnSpc>
                <a:spcPct val="90000"/>
              </a:lnSpc>
              <a:spcBef>
                <a:spcPts val="550"/>
              </a:spcBef>
              <a:buClr>
                <a:srgbClr val="000000"/>
              </a:buClr>
              <a:buSzPct val="100000"/>
              <a:buFont typeface="Arial" panose="020B0604020202020204" pitchFamily="34" charset="0"/>
              <a:buChar char="•"/>
            </a:pPr>
            <a:r>
              <a:rPr lang="en-US" altLang="en-US" sz="2400" dirty="0">
                <a:solidFill>
                  <a:schemeClr val="tx1"/>
                </a:solidFill>
                <a:latin typeface="+mn-lt"/>
                <a:cs typeface="+mn-cs"/>
              </a:rPr>
              <a:t>This includes the work involved in creating the products of the project, </a:t>
            </a:r>
            <a:r>
              <a:rPr lang="en-US" altLang="en-US" sz="2400" b="1" dirty="0">
                <a:solidFill>
                  <a:schemeClr val="tx1"/>
                </a:solidFill>
                <a:latin typeface="+mn-lt"/>
                <a:cs typeface="+mn-cs"/>
              </a:rPr>
              <a:t>and</a:t>
            </a:r>
            <a:r>
              <a:rPr lang="en-US" altLang="en-US" sz="2400" dirty="0">
                <a:solidFill>
                  <a:schemeClr val="tx1"/>
                </a:solidFill>
                <a:latin typeface="+mn-lt"/>
                <a:cs typeface="+mn-cs"/>
              </a:rPr>
              <a:t> the processes used to create them</a:t>
            </a:r>
          </a:p>
          <a:p>
            <a:pPr lvl="1" indent="-228600">
              <a:lnSpc>
                <a:spcPct val="90000"/>
              </a:lnSpc>
              <a:spcBef>
                <a:spcPts val="550"/>
              </a:spcBef>
              <a:buClr>
                <a:srgbClr val="000000"/>
              </a:buClr>
              <a:buSzPct val="100000"/>
              <a:buFont typeface="Arial" panose="020B0604020202020204" pitchFamily="34" charset="0"/>
              <a:buChar char="•"/>
            </a:pPr>
            <a:r>
              <a:rPr lang="en-US" altLang="zh-CN" sz="2400" dirty="0">
                <a:solidFill>
                  <a:schemeClr val="tx1"/>
                </a:solidFill>
                <a:latin typeface="+mn-lt"/>
                <a:cs typeface="+mn-cs"/>
              </a:rPr>
              <a:t>It necessarily implies identifying the boundaries of the work for the project, by determining what tasks will be included in the project and those that will not be included</a:t>
            </a:r>
            <a:endParaRPr lang="en-US" altLang="en-US" sz="2400" dirty="0">
              <a:solidFill>
                <a:schemeClr val="tx1"/>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a:extLst>
              <a:ext uri="{FF2B5EF4-FFF2-40B4-BE49-F238E27FC236}">
                <a16:creationId xmlns:a16="http://schemas.microsoft.com/office/drawing/2014/main" id="{D76D0AE8-8C1F-CF3F-A56D-46FD397B0856}"/>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PROJECT SCOPE?</a:t>
            </a:r>
          </a:p>
        </p:txBody>
      </p:sp>
      <p:sp>
        <p:nvSpPr>
          <p:cNvPr id="12290" name="Text Box 3">
            <a:extLst>
              <a:ext uri="{FF2B5EF4-FFF2-40B4-BE49-F238E27FC236}">
                <a16:creationId xmlns:a16="http://schemas.microsoft.com/office/drawing/2014/main" id="{519F886A-3B14-0F35-5DEF-B84A2DDB5382}"/>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55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SCOPE is defined by the project scope statement</a:t>
            </a:r>
          </a:p>
          <a:p>
            <a:pPr lvl="1" indent="-228600">
              <a:lnSpc>
                <a:spcPct val="90000"/>
              </a:lnSpc>
              <a:spcBef>
                <a:spcPts val="550"/>
              </a:spcBef>
              <a:buClr>
                <a:srgbClr val="000000"/>
              </a:buClr>
              <a:buSzPct val="100000"/>
              <a:buFont typeface="Arial" panose="020B0604020202020204" pitchFamily="34" charset="0"/>
              <a:buChar char="•"/>
            </a:pPr>
            <a:r>
              <a:rPr lang="en-US" altLang="en-US" sz="2400">
                <a:solidFill>
                  <a:schemeClr val="tx1"/>
                </a:solidFill>
                <a:latin typeface="+mn-lt"/>
                <a:cs typeface="+mn-cs"/>
              </a:rPr>
              <a:t>In this unit the Requirements and Analysis document (R&amp;A) – and in particular (</a:t>
            </a:r>
            <a:r>
              <a:rPr lang="en-US" altLang="zh-CN" sz="2400">
                <a:solidFill>
                  <a:schemeClr val="tx1"/>
                </a:solidFill>
                <a:latin typeface="+mn-lt"/>
                <a:cs typeface="+mn-cs"/>
              </a:rPr>
              <a:t>the functional and non-functional requirements</a:t>
            </a:r>
            <a:r>
              <a:rPr lang="en-US" altLang="en-US" sz="2400">
                <a:solidFill>
                  <a:schemeClr val="tx1"/>
                </a:solidFill>
                <a:latin typeface="+mn-lt"/>
                <a:cs typeface="+mn-cs"/>
              </a:rPr>
              <a:t>) – serves to define PROJECT SCOPE</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a:extLst>
              <a:ext uri="{FF2B5EF4-FFF2-40B4-BE49-F238E27FC236}">
                <a16:creationId xmlns:a16="http://schemas.microsoft.com/office/drawing/2014/main" id="{061F478B-4998-5D7E-A221-79DE0752A38A}"/>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Project Scope Management?</a:t>
            </a:r>
          </a:p>
        </p:txBody>
      </p:sp>
      <p:sp>
        <p:nvSpPr>
          <p:cNvPr id="14338" name="Text Box 3">
            <a:extLst>
              <a:ext uri="{FF2B5EF4-FFF2-40B4-BE49-F238E27FC236}">
                <a16:creationId xmlns:a16="http://schemas.microsoft.com/office/drawing/2014/main" id="{7CF26ACC-D586-A51E-2720-2E96E1910E16}"/>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550"/>
              </a:spcBef>
              <a:buClr>
                <a:srgbClr val="000000"/>
              </a:buClr>
              <a:buSzPct val="100000"/>
              <a:buFont typeface="Arial" panose="020B0604020202020204" pitchFamily="34" charset="0"/>
              <a:buChar char="•"/>
            </a:pPr>
            <a:r>
              <a:rPr lang="en-US" altLang="en-US" sz="2400">
                <a:solidFill>
                  <a:schemeClr val="tx1"/>
                </a:solidFill>
                <a:latin typeface="+mn-lt"/>
                <a:cs typeface="+mn-cs"/>
              </a:rPr>
              <a:t>Project scope management refers to the </a:t>
            </a:r>
            <a:r>
              <a:rPr lang="en-US" altLang="en-US" sz="2400" i="1">
                <a:solidFill>
                  <a:schemeClr val="tx1"/>
                </a:solidFill>
                <a:latin typeface="+mn-lt"/>
                <a:cs typeface="+mn-cs"/>
              </a:rPr>
              <a:t>processes</a:t>
            </a:r>
            <a:r>
              <a:rPr lang="en-US" altLang="en-US" sz="2400">
                <a:solidFill>
                  <a:schemeClr val="tx1"/>
                </a:solidFill>
                <a:latin typeface="+mn-lt"/>
                <a:cs typeface="+mn-cs"/>
              </a:rPr>
              <a:t> involved in defining the PROJECT SCOPE, </a:t>
            </a:r>
            <a:r>
              <a:rPr lang="en-US" altLang="zh-CN" sz="2400">
                <a:solidFill>
                  <a:schemeClr val="tx1"/>
                </a:solidFill>
                <a:latin typeface="+mn-lt"/>
                <a:cs typeface="+mn-cs"/>
              </a:rPr>
              <a:t>and managing and controlling the performance of all tasks identified (i.e. those needed to successfully complete the project, within the PROJECT SCOPE)</a:t>
            </a:r>
            <a:endParaRPr lang="en-US" altLang="en-US" sz="2400">
              <a:solidFill>
                <a:schemeClr val="tx1"/>
              </a:solidFill>
              <a:latin typeface="+mn-lt"/>
              <a:cs typeface="+mn-cs"/>
            </a:endParaRPr>
          </a:p>
          <a:p>
            <a:pPr lvl="1" indent="-228600">
              <a:lnSpc>
                <a:spcPct val="90000"/>
              </a:lnSpc>
              <a:spcBef>
                <a:spcPts val="550"/>
              </a:spcBef>
              <a:buClr>
                <a:srgbClr val="000000"/>
              </a:buClr>
              <a:buSzPct val="100000"/>
              <a:buFont typeface="Arial" panose="020B0604020202020204" pitchFamily="34" charset="0"/>
              <a:buChar char="•"/>
            </a:pPr>
            <a:r>
              <a:rPr lang="en-US" altLang="en-US" sz="2400">
                <a:solidFill>
                  <a:schemeClr val="tx1"/>
                </a:solidFill>
                <a:latin typeface="+mn-lt"/>
                <a:cs typeface="+mn-cs"/>
              </a:rPr>
              <a:t>This includes the breakdown of all tasks needed to successfully complete the project, which is typically achieved by representing all tasks in the Work Breakdown Structure (WBS); this involves a hierarchical decomposition of all tasks until only atomic tasks remain</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a:extLst>
              <a:ext uri="{FF2B5EF4-FFF2-40B4-BE49-F238E27FC236}">
                <a16:creationId xmlns:a16="http://schemas.microsoft.com/office/drawing/2014/main" id="{18C0726C-46F7-A14C-B418-EA5FC00B923D}"/>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US" altLang="en-US" sz="3600" b="1">
                <a:solidFill>
                  <a:schemeClr val="tx2"/>
                </a:solidFill>
                <a:latin typeface="+mj-lt"/>
                <a:ea typeface="+mj-ea"/>
                <a:cs typeface="+mj-cs"/>
              </a:rPr>
              <a:t>What is Project Scope Management?</a:t>
            </a:r>
          </a:p>
        </p:txBody>
      </p:sp>
      <p:sp>
        <p:nvSpPr>
          <p:cNvPr id="16386" name="Text Box 3">
            <a:extLst>
              <a:ext uri="{FF2B5EF4-FFF2-40B4-BE49-F238E27FC236}">
                <a16:creationId xmlns:a16="http://schemas.microsoft.com/office/drawing/2014/main" id="{16BE2041-D869-466A-3E5C-54938CA94D5D}"/>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indent="-228600">
              <a:lnSpc>
                <a:spcPct val="90000"/>
              </a:lnSpc>
              <a:spcBef>
                <a:spcPts val="550"/>
              </a:spcBef>
              <a:buClr>
                <a:srgbClr val="000000"/>
              </a:buClr>
              <a:buSzPct val="100000"/>
              <a:buFont typeface="Arial" panose="020B0604020202020204" pitchFamily="34" charset="0"/>
              <a:buChar char="•"/>
            </a:pPr>
            <a:r>
              <a:rPr lang="en-US" altLang="en-US" sz="2400" dirty="0">
                <a:solidFill>
                  <a:schemeClr val="tx1"/>
                </a:solidFill>
                <a:latin typeface="+mn-lt"/>
                <a:cs typeface="+mn-cs"/>
              </a:rPr>
              <a:t>Project scope management</a:t>
            </a:r>
            <a:r>
              <a:rPr lang="en-US" altLang="zh-CN" sz="2400" dirty="0">
                <a:solidFill>
                  <a:schemeClr val="tx1"/>
                </a:solidFill>
                <a:latin typeface="+mn-lt"/>
                <a:cs typeface="+mn-cs"/>
              </a:rPr>
              <a:t> ensures that all stakeholders have the same  understanding of what the products of the project will produce, and what processes the project team will use to produce them</a:t>
            </a:r>
          </a:p>
          <a:p>
            <a:pPr lvl="1" indent="-228600">
              <a:lnSpc>
                <a:spcPct val="90000"/>
              </a:lnSpc>
              <a:spcBef>
                <a:spcPts val="550"/>
              </a:spcBef>
              <a:buClr>
                <a:srgbClr val="000000"/>
              </a:buClr>
              <a:buSzPct val="100000"/>
              <a:buFont typeface="Arial" panose="020B0604020202020204" pitchFamily="34" charset="0"/>
              <a:buChar char="•"/>
            </a:pPr>
            <a:r>
              <a:rPr lang="en-US" altLang="zh-CN" sz="2400" dirty="0">
                <a:solidFill>
                  <a:schemeClr val="tx1"/>
                </a:solidFill>
                <a:latin typeface="+mn-lt"/>
                <a:cs typeface="+mn-cs"/>
              </a:rPr>
              <a:t>It also ensures that, for the duration of the project, only those tasks defined by the PROJECT SCOPE are undertaken, and that those outside the PROJECT SCOPE are </a:t>
            </a:r>
            <a:r>
              <a:rPr lang="en-US" altLang="zh-CN" sz="2400" b="1" dirty="0">
                <a:solidFill>
                  <a:schemeClr val="tx1"/>
                </a:solidFill>
                <a:latin typeface="+mn-lt"/>
                <a:cs typeface="+mn-cs"/>
              </a:rPr>
              <a:t>not</a:t>
            </a:r>
            <a:r>
              <a:rPr lang="en-US" altLang="zh-CN" sz="2400" dirty="0">
                <a:solidFill>
                  <a:schemeClr val="tx1"/>
                </a:solidFill>
                <a:latin typeface="+mn-lt"/>
                <a:cs typeface="+mn-cs"/>
              </a:rPr>
              <a:t> undertaken</a:t>
            </a:r>
            <a:endParaRPr lang="en-US" altLang="en-US" sz="2400" dirty="0">
              <a:solidFill>
                <a:schemeClr val="tx1"/>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98954693-D023-FF68-9FFE-8DF0828A9E7F}"/>
              </a:ext>
            </a:extLst>
          </p:cNvPr>
          <p:cNvSpPr txBox="1">
            <a:spLocks noChangeArrowheads="1"/>
          </p:cNvSpPr>
          <p:nvPr/>
        </p:nvSpPr>
        <p:spPr bwMode="auto">
          <a:xfrm>
            <a:off x="304799" y="304800"/>
            <a:ext cx="10124304"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chor="ctr">
            <a:norm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chemeClr val="bg1"/>
                </a:solidFill>
                <a:latin typeface="Times New Roman" panose="02020603050405020304" pitchFamily="18" charset="0"/>
                <a:cs typeface="Arial" panose="020B0604020202020204" pitchFamily="34" charset="0"/>
              </a:defRPr>
            </a:lvl9pPr>
          </a:lstStyle>
          <a:p>
            <a:pPr>
              <a:lnSpc>
                <a:spcPct val="90000"/>
              </a:lnSpc>
              <a:spcBef>
                <a:spcPct val="0"/>
              </a:spcBef>
              <a:spcAft>
                <a:spcPts val="600"/>
              </a:spcAft>
              <a:buSzPct val="100000"/>
            </a:pPr>
            <a:r>
              <a:rPr lang="en-AU" altLang="en-US" sz="3600" b="1">
                <a:solidFill>
                  <a:schemeClr val="tx2"/>
                </a:solidFill>
                <a:latin typeface="+mj-lt"/>
                <a:ea typeface="+mj-ea"/>
                <a:cs typeface="+mj-cs"/>
              </a:rPr>
              <a:t>Importance of the </a:t>
            </a:r>
            <a:r>
              <a:rPr lang="en-US" altLang="en-US" sz="3600" b="1">
                <a:solidFill>
                  <a:schemeClr val="tx2"/>
                </a:solidFill>
                <a:latin typeface="+mj-lt"/>
                <a:ea typeface="+mj-ea"/>
                <a:cs typeface="+mj-cs"/>
              </a:rPr>
              <a:t>S</a:t>
            </a:r>
            <a:r>
              <a:rPr lang="en-AU" altLang="en-US" sz="3600" b="1">
                <a:solidFill>
                  <a:schemeClr val="tx2"/>
                </a:solidFill>
                <a:latin typeface="+mj-lt"/>
                <a:ea typeface="+mj-ea"/>
                <a:cs typeface="+mj-cs"/>
              </a:rPr>
              <a:t>cope</a:t>
            </a:r>
          </a:p>
        </p:txBody>
      </p:sp>
      <p:sp>
        <p:nvSpPr>
          <p:cNvPr id="18434" name="Text Box 2">
            <a:extLst>
              <a:ext uri="{FF2B5EF4-FFF2-40B4-BE49-F238E27FC236}">
                <a16:creationId xmlns:a16="http://schemas.microsoft.com/office/drawing/2014/main" id="{63FEC9FA-07CC-37D1-8D08-9514B7580C41}"/>
              </a:ext>
            </a:extLst>
          </p:cNvPr>
          <p:cNvSpPr txBox="1">
            <a:spLocks noChangeArrowheads="1"/>
          </p:cNvSpPr>
          <p:nvPr/>
        </p:nvSpPr>
        <p:spPr bwMode="auto">
          <a:xfrm>
            <a:off x="304800" y="1808162"/>
            <a:ext cx="11582402" cy="43576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lIns="152400" tIns="152400" rIns="152400" bIns="152400" rtlCol="0">
            <a:normAutofit/>
          </a:bodyPr>
          <a:lstStyle>
            <a:lvl1pPr marL="342900" indent="-342900">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1pPr>
            <a:lvl2pPr marL="441325" indent="-261938">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2pPr>
            <a:lvl3pPr marL="849313">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3pPr>
            <a:lvl4pPr>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4pPr>
            <a:lvl5pPr>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5pPr>
            <a:lvl6pPr marL="25146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6pPr>
            <a:lvl7pPr marL="29718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7pPr>
            <a:lvl8pPr marL="34290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8pPr>
            <a:lvl9pPr marL="3886200" indent="-228600" defTabSz="449263" eaLnBrk="0" fontAlgn="base" hangingPunct="0">
              <a:spcBef>
                <a:spcPct val="0"/>
              </a:spcBef>
              <a:spcAft>
                <a:spcPct val="0"/>
              </a:spcAft>
              <a:tabLst>
                <a:tab pos="441325" algn="l"/>
                <a:tab pos="889000" algn="l"/>
                <a:tab pos="1338263" algn="l"/>
                <a:tab pos="1787525" algn="l"/>
                <a:tab pos="2236788" algn="l"/>
                <a:tab pos="2686050" algn="l"/>
                <a:tab pos="3135313" algn="l"/>
                <a:tab pos="3584575" algn="l"/>
                <a:tab pos="4033838" algn="l"/>
                <a:tab pos="4483100" algn="l"/>
                <a:tab pos="4932363" algn="l"/>
                <a:tab pos="5381625" algn="l"/>
                <a:tab pos="5830888" algn="l"/>
                <a:tab pos="6280150" algn="l"/>
                <a:tab pos="6729413" algn="l"/>
                <a:tab pos="7178675" algn="l"/>
                <a:tab pos="7627938" algn="l"/>
                <a:tab pos="8077200" algn="l"/>
                <a:tab pos="8526463" algn="l"/>
                <a:tab pos="8975725" algn="l"/>
                <a:tab pos="9424988" algn="l"/>
              </a:tabLst>
              <a:defRPr sz="2800">
                <a:solidFill>
                  <a:schemeClr val="bg1"/>
                </a:solidFill>
                <a:latin typeface="Times New Roman" panose="02020603050405020304" pitchFamily="18" charset="0"/>
                <a:cs typeface="Arial" panose="020B0604020202020204" pitchFamily="34" charset="0"/>
              </a:defRPr>
            </a:lvl9pPr>
          </a:lstStyle>
          <a:p>
            <a:pPr lvl="1" indent="-228600">
              <a:lnSpc>
                <a:spcPct val="90000"/>
              </a:lnSpc>
              <a:spcBef>
                <a:spcPts val="600"/>
              </a:spcBef>
              <a:buClr>
                <a:srgbClr val="000000"/>
              </a:buClr>
              <a:buSzPct val="100000"/>
              <a:buFont typeface="Arial" panose="020B0604020202020204" pitchFamily="34" charset="0"/>
              <a:buChar char="•"/>
            </a:pPr>
            <a:r>
              <a:rPr lang="en-AU" altLang="en-US" sz="2400">
                <a:solidFill>
                  <a:schemeClr val="tx1"/>
                </a:solidFill>
                <a:latin typeface="+mn-lt"/>
                <a:cs typeface="+mn-cs"/>
              </a:rPr>
              <a:t>All the stakeholders must have the </a:t>
            </a:r>
            <a:r>
              <a:rPr lang="en-AU" altLang="en-US" sz="2400" i="1">
                <a:solidFill>
                  <a:schemeClr val="tx1"/>
                </a:solidFill>
                <a:latin typeface="+mn-lt"/>
                <a:cs typeface="+mn-cs"/>
              </a:rPr>
              <a:t>same understanding </a:t>
            </a:r>
            <a:r>
              <a:rPr lang="en-AU" altLang="en-US" sz="2400">
                <a:solidFill>
                  <a:schemeClr val="tx1"/>
                </a:solidFill>
                <a:latin typeface="+mn-lt"/>
                <a:cs typeface="+mn-cs"/>
              </a:rPr>
              <a:t>of the scope and deliverables</a:t>
            </a:r>
          </a:p>
          <a:p>
            <a:pPr lvl="1" indent="-228600">
              <a:lnSpc>
                <a:spcPct val="90000"/>
              </a:lnSpc>
              <a:spcBef>
                <a:spcPts val="600"/>
              </a:spcBef>
              <a:buClr>
                <a:srgbClr val="000000"/>
              </a:buClr>
              <a:buSzPct val="100000"/>
              <a:buFont typeface="Arial" panose="020B0604020202020204" pitchFamily="34" charset="0"/>
              <a:buChar char="•"/>
            </a:pPr>
            <a:r>
              <a:rPr lang="en-AU" altLang="en-US" sz="2400">
                <a:solidFill>
                  <a:schemeClr val="tx1"/>
                </a:solidFill>
                <a:latin typeface="+mn-lt"/>
                <a:cs typeface="+mn-cs"/>
              </a:rPr>
              <a:t>Scope may be the basis for contractual (and/or legal) obligations</a:t>
            </a:r>
          </a:p>
          <a:p>
            <a:pPr lvl="1" indent="-228600">
              <a:lnSpc>
                <a:spcPct val="90000"/>
              </a:lnSpc>
              <a:spcBef>
                <a:spcPts val="600"/>
              </a:spcBef>
              <a:buClr>
                <a:srgbClr val="000000"/>
              </a:buClr>
              <a:buSzPct val="100000"/>
              <a:buFont typeface="Arial" panose="020B0604020202020204" pitchFamily="34" charset="0"/>
              <a:buChar char="•"/>
            </a:pPr>
            <a:r>
              <a:rPr lang="en-AU" altLang="en-US" sz="2400">
                <a:solidFill>
                  <a:schemeClr val="tx1"/>
                </a:solidFill>
                <a:latin typeface="+mn-lt"/>
                <a:cs typeface="+mn-cs"/>
              </a:rPr>
              <a:t>Scope is clearly related to the </a:t>
            </a:r>
            <a:r>
              <a:rPr lang="en-AU" altLang="en-US" sz="2400" i="1">
                <a:solidFill>
                  <a:schemeClr val="tx1"/>
                </a:solidFill>
                <a:latin typeface="+mn-lt"/>
                <a:cs typeface="+mn-cs"/>
              </a:rPr>
              <a:t>project’s requirements</a:t>
            </a:r>
          </a:p>
          <a:p>
            <a:pPr lvl="2" indent="-228600">
              <a:lnSpc>
                <a:spcPct val="90000"/>
              </a:lnSpc>
              <a:spcBef>
                <a:spcPts val="600"/>
              </a:spcBef>
              <a:buClr>
                <a:srgbClr val="000000"/>
              </a:buClr>
              <a:buSzPct val="100000"/>
              <a:buFont typeface="Arial" panose="020B0604020202020204" pitchFamily="34" charset="0"/>
              <a:buChar char="•"/>
            </a:pPr>
            <a:r>
              <a:rPr lang="en-AU" altLang="en-US" sz="2400">
                <a:solidFill>
                  <a:schemeClr val="tx1"/>
                </a:solidFill>
                <a:latin typeface="+mn-lt"/>
                <a:cs typeface="+mn-cs"/>
              </a:rPr>
              <a:t>Requirements are the set of features and functions that characterize the product or service</a:t>
            </a:r>
          </a:p>
        </p:txBody>
      </p:sp>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Murdoch University">
      <a:dk1>
        <a:srgbClr val="0B1213"/>
      </a:dk1>
      <a:lt1>
        <a:srgbClr val="FFFFFF"/>
      </a:lt1>
      <a:dk2>
        <a:srgbClr val="E12744"/>
      </a:dk2>
      <a:lt2>
        <a:srgbClr val="E12744"/>
      </a:lt2>
      <a:accent1>
        <a:srgbClr val="F7A8AE"/>
      </a:accent1>
      <a:accent2>
        <a:srgbClr val="F3744A"/>
      </a:accent2>
      <a:accent3>
        <a:srgbClr val="AC1D43"/>
      </a:accent3>
      <a:accent4>
        <a:srgbClr val="EC008B"/>
      </a:accent4>
      <a:accent5>
        <a:srgbClr val="4ABD98"/>
      </a:accent5>
      <a:accent6>
        <a:srgbClr val="006472"/>
      </a:accent6>
      <a:hlink>
        <a:srgbClr val="006472"/>
      </a:hlink>
      <a:folHlink>
        <a:srgbClr val="AC1D43"/>
      </a:folHlink>
    </a:clrScheme>
    <a:fontScheme name="Murdoch Univers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FFD1B91-E6C5-784C-90AB-4A8D6AC5DC08}" vid="{03CB9206-81C5-3146-A623-F95FBB173E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8324FD755ED74C82073F86230DBEDB" ma:contentTypeVersion="2" ma:contentTypeDescription="Create a new document." ma:contentTypeScope="" ma:versionID="394edd83a3496f27d8d325a879b55867">
  <xsd:schema xmlns:xsd="http://www.w3.org/2001/XMLSchema" xmlns:xs="http://www.w3.org/2001/XMLSchema" xmlns:p="http://schemas.microsoft.com/office/2006/metadata/properties" xmlns:ns2="a7ddd883-43c7-4615-ab75-c9ff0fb11fdb" targetNamespace="http://schemas.microsoft.com/office/2006/metadata/properties" ma:root="true" ma:fieldsID="4d9d4dbc657ca5eeda82acfcaac76288" ns2:_="">
    <xsd:import namespace="a7ddd883-43c7-4615-ab75-c9ff0fb11f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ddd883-43c7-4615-ab75-c9ff0fb11f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CA5B8C-643B-4F1E-ADD6-8EC24B3EE718}">
  <ds:schemaRefs>
    <ds:schemaRef ds:uri="25443a19-9cc1-40af-b2ba-d23b359788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0A1BD61-BBBA-410E-8640-085831E664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ddd883-43c7-4615-ab75-c9ff0fb11f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A2C56C-EF6D-4CC5-97D6-6426C281B1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67</TotalTime>
  <Words>1980</Words>
  <Application>Microsoft Macintosh PowerPoint</Application>
  <PresentationFormat>Widescreen</PresentationFormat>
  <Paragraphs>214</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Verdana</vt:lpstr>
      <vt:lpstr>Office Theme</vt:lpstr>
      <vt:lpstr>School of Information Technology</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Minimum Viable 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Cole</dc:creator>
  <cp:lastModifiedBy>Peter Cole</cp:lastModifiedBy>
  <cp:revision>6</cp:revision>
  <dcterms:created xsi:type="dcterms:W3CDTF">2023-03-06T02:32:01Z</dcterms:created>
  <dcterms:modified xsi:type="dcterms:W3CDTF">2023-03-27T03:21:59Z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0x0101002F8324FD755ED74C82073F86230DBEDB</vt:lpwstr>
  </property>
</Properties>
</file>