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274" r:id="rId5"/>
    <p:sldId id="271" r:id="rId6"/>
    <p:sldId id="275" r:id="rId7"/>
    <p:sldId id="332" r:id="rId8"/>
    <p:sldId id="258" r:id="rId9"/>
    <p:sldId id="333" r:id="rId10"/>
    <p:sldId id="259" r:id="rId11"/>
    <p:sldId id="264" r:id="rId12"/>
    <p:sldId id="265" r:id="rId13"/>
    <p:sldId id="277" r:id="rId14"/>
    <p:sldId id="262" r:id="rId15"/>
    <p:sldId id="266" r:id="rId16"/>
    <p:sldId id="267" r:id="rId17"/>
    <p:sldId id="268" r:id="rId18"/>
    <p:sldId id="263" r:id="rId19"/>
    <p:sldId id="269" r:id="rId20"/>
    <p:sldId id="278" r:id="rId21"/>
    <p:sldId id="272" r:id="rId22"/>
    <p:sldId id="273" r:id="rId23"/>
    <p:sldId id="280" r:id="rId24"/>
    <p:sldId id="334" r:id="rId25"/>
    <p:sldId id="282" r:id="rId26"/>
    <p:sldId id="283" r:id="rId27"/>
    <p:sldId id="284" r:id="rId28"/>
    <p:sldId id="335" r:id="rId29"/>
    <p:sldId id="336" r:id="rId30"/>
    <p:sldId id="337"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38" r:id="rId46"/>
    <p:sldId id="300" r:id="rId47"/>
    <p:sldId id="301" r:id="rId48"/>
    <p:sldId id="302" r:id="rId49"/>
    <p:sldId id="303" r:id="rId50"/>
    <p:sldId id="304" r:id="rId51"/>
    <p:sldId id="305" r:id="rId52"/>
    <p:sldId id="306" r:id="rId53"/>
    <p:sldId id="307" r:id="rId54"/>
    <p:sldId id="260" r:id="rId5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7"/>
    <p:restoredTop sz="96327" autoAdjust="0"/>
  </p:normalViewPr>
  <p:slideViewPr>
    <p:cSldViewPr snapToGrid="0">
      <p:cViewPr varScale="1">
        <p:scale>
          <a:sx n="70" d="100"/>
          <a:sy n="70" d="100"/>
        </p:scale>
        <p:origin x="216" y="14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94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D4136668-6857-41D1-917C-C91F2B9BDFA3}" type="datetime4">
              <a:rPr lang="en-AU" smtClean="0"/>
              <a:t>6 March 2023</a:t>
            </a:fld>
            <a:endParaRPr lang="en-AU"/>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F82ABE8-A107-4F42-8B0F-CF779649CC34}" type="slidenum">
              <a:rPr lang="en-AU" smtClean="0"/>
              <a:t>‹#›</a:t>
            </a:fld>
            <a:endParaRPr lang="en-AU"/>
          </a:p>
        </p:txBody>
      </p:sp>
    </p:spTree>
    <p:extLst>
      <p:ext uri="{BB962C8B-B14F-4D97-AF65-F5344CB8AC3E}">
        <p14:creationId xmlns:p14="http://schemas.microsoft.com/office/powerpoint/2010/main" val="40901370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South Street</a:t>
            </a:r>
          </a:p>
          <a:p>
            <a:endParaRPr lang="en-AU" dirty="0"/>
          </a:p>
          <a:p>
            <a:r>
              <a:rPr lang="en-AU" dirty="0"/>
              <a:t>We acknowledge that Murdoch University is situated on the lands of the </a:t>
            </a:r>
            <a:r>
              <a:rPr lang="en-AU" dirty="0" err="1"/>
              <a:t>Whadjuk</a:t>
            </a:r>
            <a:r>
              <a:rPr lang="en-AU" dirty="0"/>
              <a:t> and </a:t>
            </a:r>
            <a:r>
              <a:rPr lang="en-AU" dirty="0" err="1"/>
              <a:t>Binjareb</a:t>
            </a:r>
            <a:r>
              <a:rPr lang="en-AU" dirty="0"/>
              <a:t> Noongar people.</a:t>
            </a:r>
          </a:p>
          <a:p>
            <a:endParaRPr lang="en-AU" dirty="0"/>
          </a:p>
          <a:p>
            <a:r>
              <a:rPr lang="en-AU" dirty="0"/>
              <a:t>We pay our respect to their enduring and dynamic culture and the leadership of Noongar elders past and present.</a:t>
            </a:r>
          </a:p>
          <a:p>
            <a:endParaRPr lang="en-AU" dirty="0"/>
          </a:p>
          <a:p>
            <a:r>
              <a:rPr lang="en-AU" dirty="0"/>
              <a:t>The </a:t>
            </a:r>
            <a:r>
              <a:rPr lang="en-AU" dirty="0" err="1"/>
              <a:t>boodjar</a:t>
            </a:r>
            <a:r>
              <a:rPr lang="en-AU" dirty="0"/>
              <a:t> (country) on which Murdoch University is located has for thousands of years, been a place of learning. We at Murdoch University are proud to continue this long tradition.</a:t>
            </a:r>
          </a:p>
        </p:txBody>
      </p:sp>
      <p:sp>
        <p:nvSpPr>
          <p:cNvPr id="4" name="Slide Number Placeholder 3"/>
          <p:cNvSpPr>
            <a:spLocks noGrp="1"/>
          </p:cNvSpPr>
          <p:nvPr>
            <p:ph type="sldNum" sz="quarter" idx="5"/>
          </p:nvPr>
        </p:nvSpPr>
        <p:spPr/>
        <p:txBody>
          <a:bodyPr/>
          <a:lstStyle/>
          <a:p>
            <a:fld id="{EF82ABE8-A107-4F42-8B0F-CF779649CC34}" type="slidenum">
              <a:rPr lang="en-AU" smtClean="0"/>
              <a:t>2</a:t>
            </a:fld>
            <a:endParaRPr lang="en-AU"/>
          </a:p>
        </p:txBody>
      </p:sp>
    </p:spTree>
    <p:extLst>
      <p:ext uri="{BB962C8B-B14F-4D97-AF65-F5344CB8AC3E}">
        <p14:creationId xmlns:p14="http://schemas.microsoft.com/office/powerpoint/2010/main" val="353408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9">
            <a:extLst>
              <a:ext uri="{FF2B5EF4-FFF2-40B4-BE49-F238E27FC236}">
                <a16:creationId xmlns:a16="http://schemas.microsoft.com/office/drawing/2014/main" id="{E933EB64-A6B2-8E47-795D-FA2B8721504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33919CF9-3640-5448-9275-9B0CF0B5AF57}" type="slidenum">
              <a:rPr lang="en-US" altLang="en-US">
                <a:solidFill>
                  <a:srgbClr val="000000"/>
                </a:solidFill>
                <a:latin typeface="Arial" panose="020B0604020202020204" pitchFamily="34" charset="0"/>
              </a:rPr>
              <a:pPr/>
              <a:t>12</a:t>
            </a:fld>
            <a:endParaRPr lang="en-US" altLang="en-US">
              <a:solidFill>
                <a:srgbClr val="000000"/>
              </a:solidFill>
              <a:latin typeface="Arial" panose="020B0604020202020204" pitchFamily="34" charset="0"/>
            </a:endParaRPr>
          </a:p>
        </p:txBody>
      </p:sp>
      <p:sp>
        <p:nvSpPr>
          <p:cNvPr id="61443" name="Rectangle 1">
            <a:extLst>
              <a:ext uri="{FF2B5EF4-FFF2-40B4-BE49-F238E27FC236}">
                <a16:creationId xmlns:a16="http://schemas.microsoft.com/office/drawing/2014/main" id="{B3DAD4E3-19F0-6234-E164-07B9B7EA29C1}"/>
              </a:ext>
            </a:extLst>
          </p:cNvPr>
          <p:cNvSpPr>
            <a:spLocks noChangeArrowheads="1" noTextEdit="1"/>
          </p:cNvSpPr>
          <p:nvPr>
            <p:ph type="sldImg"/>
          </p:nvPr>
        </p:nvSpPr>
        <p:spPr>
          <a:xfrm>
            <a:off x="990600" y="731838"/>
            <a:ext cx="4875213" cy="3656012"/>
          </a:xfrm>
          <a:solidFill>
            <a:srgbClr val="FFFFFF"/>
          </a:solidFill>
          <a:ln/>
        </p:spPr>
      </p:sp>
      <p:sp>
        <p:nvSpPr>
          <p:cNvPr id="61444" name="Rectangle 2">
            <a:extLst>
              <a:ext uri="{FF2B5EF4-FFF2-40B4-BE49-F238E27FC236}">
                <a16:creationId xmlns:a16="http://schemas.microsoft.com/office/drawing/2014/main" id="{D7A03F0A-FF0D-FE4A-E79B-774AA1B4E8EC}"/>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9">
            <a:extLst>
              <a:ext uri="{FF2B5EF4-FFF2-40B4-BE49-F238E27FC236}">
                <a16:creationId xmlns:a16="http://schemas.microsoft.com/office/drawing/2014/main" id="{E23865AD-C2AC-635C-5E53-45803D53735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5994947E-1F60-0449-BE04-A60E366724A6}" type="slidenum">
              <a:rPr lang="en-US" altLang="en-US">
                <a:solidFill>
                  <a:srgbClr val="000000"/>
                </a:solidFill>
                <a:latin typeface="Arial" panose="020B0604020202020204" pitchFamily="34" charset="0"/>
              </a:rPr>
              <a:pPr/>
              <a:t>13</a:t>
            </a:fld>
            <a:endParaRPr lang="en-US" altLang="en-US">
              <a:solidFill>
                <a:srgbClr val="000000"/>
              </a:solidFill>
              <a:latin typeface="Arial" panose="020B0604020202020204" pitchFamily="34" charset="0"/>
            </a:endParaRPr>
          </a:p>
        </p:txBody>
      </p:sp>
      <p:sp>
        <p:nvSpPr>
          <p:cNvPr id="62467" name="Rectangle 1">
            <a:extLst>
              <a:ext uri="{FF2B5EF4-FFF2-40B4-BE49-F238E27FC236}">
                <a16:creationId xmlns:a16="http://schemas.microsoft.com/office/drawing/2014/main" id="{FDEDC3AD-5BE6-E840-785D-05B676D8C3CF}"/>
              </a:ext>
            </a:extLst>
          </p:cNvPr>
          <p:cNvSpPr>
            <a:spLocks noChangeArrowheads="1" noTextEdit="1"/>
          </p:cNvSpPr>
          <p:nvPr>
            <p:ph type="sldImg"/>
          </p:nvPr>
        </p:nvSpPr>
        <p:spPr>
          <a:xfrm>
            <a:off x="990600" y="731838"/>
            <a:ext cx="4875213" cy="3656012"/>
          </a:xfrm>
          <a:solidFill>
            <a:srgbClr val="FFFFFF"/>
          </a:solidFill>
          <a:ln/>
        </p:spPr>
      </p:sp>
      <p:sp>
        <p:nvSpPr>
          <p:cNvPr id="62468" name="Rectangle 2">
            <a:extLst>
              <a:ext uri="{FF2B5EF4-FFF2-40B4-BE49-F238E27FC236}">
                <a16:creationId xmlns:a16="http://schemas.microsoft.com/office/drawing/2014/main" id="{CCCAE033-B076-6E25-4342-3161099C763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9">
            <a:extLst>
              <a:ext uri="{FF2B5EF4-FFF2-40B4-BE49-F238E27FC236}">
                <a16:creationId xmlns:a16="http://schemas.microsoft.com/office/drawing/2014/main" id="{B8FD3518-F594-D6F2-63F5-5AE58AD724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AB6AD99A-5669-BD4E-9F62-16AA9235966D}" type="slidenum">
              <a:rPr lang="en-US" altLang="en-US">
                <a:solidFill>
                  <a:srgbClr val="000000"/>
                </a:solidFill>
                <a:latin typeface="Arial" panose="020B0604020202020204" pitchFamily="34" charset="0"/>
              </a:rPr>
              <a:pPr/>
              <a:t>14</a:t>
            </a:fld>
            <a:endParaRPr lang="en-US" altLang="en-US">
              <a:solidFill>
                <a:srgbClr val="000000"/>
              </a:solidFill>
              <a:latin typeface="Arial" panose="020B0604020202020204" pitchFamily="34" charset="0"/>
            </a:endParaRPr>
          </a:p>
        </p:txBody>
      </p:sp>
      <p:sp>
        <p:nvSpPr>
          <p:cNvPr id="63491" name="Rectangle 1">
            <a:extLst>
              <a:ext uri="{FF2B5EF4-FFF2-40B4-BE49-F238E27FC236}">
                <a16:creationId xmlns:a16="http://schemas.microsoft.com/office/drawing/2014/main" id="{CF2D41EC-C799-B615-DBDC-2E99B32F6361}"/>
              </a:ext>
            </a:extLst>
          </p:cNvPr>
          <p:cNvSpPr>
            <a:spLocks noChangeArrowheads="1" noTextEdit="1"/>
          </p:cNvSpPr>
          <p:nvPr>
            <p:ph type="sldImg"/>
          </p:nvPr>
        </p:nvSpPr>
        <p:spPr>
          <a:xfrm>
            <a:off x="990600" y="731838"/>
            <a:ext cx="4875213" cy="3656012"/>
          </a:xfrm>
          <a:solidFill>
            <a:srgbClr val="FFFFFF"/>
          </a:solidFill>
          <a:ln/>
        </p:spPr>
      </p:sp>
      <p:sp>
        <p:nvSpPr>
          <p:cNvPr id="63492" name="Rectangle 2">
            <a:extLst>
              <a:ext uri="{FF2B5EF4-FFF2-40B4-BE49-F238E27FC236}">
                <a16:creationId xmlns:a16="http://schemas.microsoft.com/office/drawing/2014/main" id="{CA5C053C-52F5-93C2-3651-8CB8251F913B}"/>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9">
            <a:extLst>
              <a:ext uri="{FF2B5EF4-FFF2-40B4-BE49-F238E27FC236}">
                <a16:creationId xmlns:a16="http://schemas.microsoft.com/office/drawing/2014/main" id="{4B80323E-76B1-44D9-B3F6-85DEEAC2816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E0ABE212-ACD1-1C40-8C00-4AFF7725F146}" type="slidenum">
              <a:rPr lang="en-US" altLang="en-US">
                <a:solidFill>
                  <a:srgbClr val="000000"/>
                </a:solidFill>
                <a:latin typeface="Arial" panose="020B0604020202020204" pitchFamily="34" charset="0"/>
              </a:rPr>
              <a:pPr/>
              <a:t>15</a:t>
            </a:fld>
            <a:endParaRPr lang="en-US" altLang="en-US">
              <a:solidFill>
                <a:srgbClr val="000000"/>
              </a:solidFill>
              <a:latin typeface="Arial" panose="020B0604020202020204" pitchFamily="34" charset="0"/>
            </a:endParaRPr>
          </a:p>
        </p:txBody>
      </p:sp>
      <p:sp>
        <p:nvSpPr>
          <p:cNvPr id="64515" name="Rectangle 1">
            <a:extLst>
              <a:ext uri="{FF2B5EF4-FFF2-40B4-BE49-F238E27FC236}">
                <a16:creationId xmlns:a16="http://schemas.microsoft.com/office/drawing/2014/main" id="{63C40824-EB60-B523-E7D1-1EB3292DE469}"/>
              </a:ext>
            </a:extLst>
          </p:cNvPr>
          <p:cNvSpPr>
            <a:spLocks noChangeArrowheads="1" noTextEdit="1"/>
          </p:cNvSpPr>
          <p:nvPr>
            <p:ph type="sldImg"/>
          </p:nvPr>
        </p:nvSpPr>
        <p:spPr>
          <a:xfrm>
            <a:off x="990600" y="731838"/>
            <a:ext cx="4875213" cy="3656012"/>
          </a:xfrm>
          <a:solidFill>
            <a:srgbClr val="FFFFFF"/>
          </a:solidFill>
          <a:ln/>
        </p:spPr>
      </p:sp>
      <p:sp>
        <p:nvSpPr>
          <p:cNvPr id="64516" name="Rectangle 2">
            <a:extLst>
              <a:ext uri="{FF2B5EF4-FFF2-40B4-BE49-F238E27FC236}">
                <a16:creationId xmlns:a16="http://schemas.microsoft.com/office/drawing/2014/main" id="{946AB697-7B8F-F328-D102-EBB099395DEC}"/>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9">
            <a:extLst>
              <a:ext uri="{FF2B5EF4-FFF2-40B4-BE49-F238E27FC236}">
                <a16:creationId xmlns:a16="http://schemas.microsoft.com/office/drawing/2014/main" id="{7E324703-8D24-66F1-47A0-572F127EB9D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CB458A74-81D8-694E-B2D3-0BCADFED0D28}" type="slidenum">
              <a:rPr lang="en-US" altLang="en-US">
                <a:solidFill>
                  <a:srgbClr val="000000"/>
                </a:solidFill>
                <a:latin typeface="Arial" panose="020B0604020202020204" pitchFamily="34" charset="0"/>
              </a:rPr>
              <a:pPr/>
              <a:t>16</a:t>
            </a:fld>
            <a:endParaRPr lang="en-US" altLang="en-US">
              <a:solidFill>
                <a:srgbClr val="000000"/>
              </a:solidFill>
              <a:latin typeface="Arial" panose="020B0604020202020204" pitchFamily="34" charset="0"/>
            </a:endParaRPr>
          </a:p>
        </p:txBody>
      </p:sp>
      <p:sp>
        <p:nvSpPr>
          <p:cNvPr id="65539" name="Text Box 1">
            <a:extLst>
              <a:ext uri="{FF2B5EF4-FFF2-40B4-BE49-F238E27FC236}">
                <a16:creationId xmlns:a16="http://schemas.microsoft.com/office/drawing/2014/main" id="{6D0A021F-301C-6519-ECD8-4D7E254FF3AE}"/>
              </a:ext>
            </a:extLst>
          </p:cNvPr>
          <p:cNvSpPr txBox="1">
            <a:spLocks noChangeArrowheads="1"/>
          </p:cNvSpPr>
          <p:nvPr/>
        </p:nvSpPr>
        <p:spPr bwMode="auto">
          <a:xfrm>
            <a:off x="3883025" y="9261475"/>
            <a:ext cx="29702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C2CD8550-1E47-8D4C-A116-0DD1FD2DC67A}" type="slidenum">
              <a:rPr lang="en-US" altLang="en-US" sz="1200">
                <a:solidFill>
                  <a:srgbClr val="000000"/>
                </a:solidFill>
                <a:latin typeface="Arial" panose="020B0604020202020204" pitchFamily="34" charset="0"/>
              </a:rPr>
              <a:pPr algn="r" eaLnBrk="1" hangingPunct="1">
                <a:buSzPct val="100000"/>
              </a:pPr>
              <a:t>16</a:t>
            </a:fld>
            <a:endParaRPr lang="en-US" altLang="en-US" sz="1200">
              <a:solidFill>
                <a:srgbClr val="000000"/>
              </a:solidFill>
              <a:latin typeface="Arial" panose="020B0604020202020204" pitchFamily="34" charset="0"/>
            </a:endParaRPr>
          </a:p>
        </p:txBody>
      </p:sp>
      <p:sp>
        <p:nvSpPr>
          <p:cNvPr id="65540" name="Rectangle 2">
            <a:extLst>
              <a:ext uri="{FF2B5EF4-FFF2-40B4-BE49-F238E27FC236}">
                <a16:creationId xmlns:a16="http://schemas.microsoft.com/office/drawing/2014/main" id="{257EF025-1736-0088-0CD8-D326C6BDA160}"/>
              </a:ext>
            </a:extLst>
          </p:cNvPr>
          <p:cNvSpPr>
            <a:spLocks noChangeArrowheads="1" noTextEdit="1"/>
          </p:cNvSpPr>
          <p:nvPr>
            <p:ph type="sldImg"/>
          </p:nvPr>
        </p:nvSpPr>
        <p:spPr>
          <a:xfrm>
            <a:off x="990600" y="731838"/>
            <a:ext cx="4875213" cy="3656012"/>
          </a:xfrm>
          <a:solidFill>
            <a:srgbClr val="FFFFFF"/>
          </a:solidFill>
          <a:ln/>
        </p:spPr>
      </p:sp>
      <p:sp>
        <p:nvSpPr>
          <p:cNvPr id="65541" name="Text Box 3">
            <a:extLst>
              <a:ext uri="{FF2B5EF4-FFF2-40B4-BE49-F238E27FC236}">
                <a16:creationId xmlns:a16="http://schemas.microsoft.com/office/drawing/2014/main" id="{BD26CCB0-4104-DF00-7E8B-E52C9BEF17C1}"/>
              </a:ext>
            </a:extLst>
          </p:cNvPr>
          <p:cNvSpPr>
            <a:spLocks noChangeArrowheads="1"/>
          </p:cNvSpPr>
          <p:nvPr>
            <p:ph type="body" idx="1"/>
          </p:nvPr>
        </p:nvSpPr>
        <p:spPr>
          <a:xfrm>
            <a:off x="685800" y="4630738"/>
            <a:ext cx="5483225" cy="4387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en-US">
                <a:latin typeface="Arial" panose="020B0604020202020204" pitchFamily="34" charset="0"/>
                <a:cs typeface="Arial" panose="020B0604020202020204" pitchFamily="34" charset="0"/>
              </a:rPr>
              <a:t>A quadruple constraint rather than triple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9">
            <a:extLst>
              <a:ext uri="{FF2B5EF4-FFF2-40B4-BE49-F238E27FC236}">
                <a16:creationId xmlns:a16="http://schemas.microsoft.com/office/drawing/2014/main" id="{0F5BA34A-B744-6BE0-2E3E-7719E5C47B0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FFD4E914-B9CD-424B-8945-970DE4F80194}" type="slidenum">
              <a:rPr lang="en-US" altLang="en-US">
                <a:solidFill>
                  <a:srgbClr val="000000"/>
                </a:solidFill>
                <a:latin typeface="Arial" panose="020B0604020202020204" pitchFamily="34" charset="0"/>
              </a:rPr>
              <a:pPr/>
              <a:t>17</a:t>
            </a:fld>
            <a:endParaRPr lang="en-US" altLang="en-US">
              <a:solidFill>
                <a:srgbClr val="000000"/>
              </a:solidFill>
              <a:latin typeface="Arial" panose="020B0604020202020204" pitchFamily="34" charset="0"/>
            </a:endParaRPr>
          </a:p>
        </p:txBody>
      </p:sp>
      <p:sp>
        <p:nvSpPr>
          <p:cNvPr id="66563" name="Text Box 1">
            <a:extLst>
              <a:ext uri="{FF2B5EF4-FFF2-40B4-BE49-F238E27FC236}">
                <a16:creationId xmlns:a16="http://schemas.microsoft.com/office/drawing/2014/main" id="{A43EA9A6-FE26-02D3-C990-9BDCD0F65DD8}"/>
              </a:ext>
            </a:extLst>
          </p:cNvPr>
          <p:cNvSpPr txBox="1">
            <a:spLocks noChangeArrowheads="1"/>
          </p:cNvSpPr>
          <p:nvPr/>
        </p:nvSpPr>
        <p:spPr bwMode="auto">
          <a:xfrm>
            <a:off x="3883025" y="9261475"/>
            <a:ext cx="29702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5C6D3270-7208-7D41-99CD-04410B1823FD}" type="slidenum">
              <a:rPr lang="en-US" altLang="en-US" sz="1200">
                <a:solidFill>
                  <a:srgbClr val="000000"/>
                </a:solidFill>
                <a:latin typeface="Arial" panose="020B0604020202020204" pitchFamily="34" charset="0"/>
              </a:rPr>
              <a:pPr algn="r" eaLnBrk="1" hangingPunct="1">
                <a:buSzPct val="100000"/>
              </a:pPr>
              <a:t>17</a:t>
            </a:fld>
            <a:endParaRPr lang="en-US" altLang="en-US" sz="1200">
              <a:solidFill>
                <a:srgbClr val="000000"/>
              </a:solidFill>
              <a:latin typeface="Arial" panose="020B0604020202020204" pitchFamily="34" charset="0"/>
            </a:endParaRPr>
          </a:p>
        </p:txBody>
      </p:sp>
      <p:sp>
        <p:nvSpPr>
          <p:cNvPr id="66564" name="Rectangle 2">
            <a:extLst>
              <a:ext uri="{FF2B5EF4-FFF2-40B4-BE49-F238E27FC236}">
                <a16:creationId xmlns:a16="http://schemas.microsoft.com/office/drawing/2014/main" id="{6D1FC0AA-BC83-EAB9-BFC8-1A6CB5C10CC7}"/>
              </a:ext>
            </a:extLst>
          </p:cNvPr>
          <p:cNvSpPr>
            <a:spLocks noChangeArrowheads="1" noTextEdit="1"/>
          </p:cNvSpPr>
          <p:nvPr>
            <p:ph type="sldImg"/>
          </p:nvPr>
        </p:nvSpPr>
        <p:spPr>
          <a:xfrm>
            <a:off x="990600" y="731838"/>
            <a:ext cx="4875213" cy="3656012"/>
          </a:xfrm>
          <a:solidFill>
            <a:srgbClr val="FFFFFF"/>
          </a:solidFill>
          <a:ln/>
        </p:spPr>
      </p:sp>
      <p:sp>
        <p:nvSpPr>
          <p:cNvPr id="66565" name="Rectangle 3">
            <a:extLst>
              <a:ext uri="{FF2B5EF4-FFF2-40B4-BE49-F238E27FC236}">
                <a16:creationId xmlns:a16="http://schemas.microsoft.com/office/drawing/2014/main" id="{D357D9C3-5724-B7B4-39A7-67C3C70B917E}"/>
              </a:ext>
            </a:extLst>
          </p:cNvPr>
          <p:cNvSpPr>
            <a:spLocks noChangeArrowheads="1"/>
          </p:cNvSpPr>
          <p:nvPr>
            <p:ph type="body" idx="1"/>
          </p:nvPr>
        </p:nvSpPr>
        <p:spPr>
          <a:xfrm>
            <a:off x="685800" y="4630738"/>
            <a:ext cx="5483225" cy="4387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9">
            <a:extLst>
              <a:ext uri="{FF2B5EF4-FFF2-40B4-BE49-F238E27FC236}">
                <a16:creationId xmlns:a16="http://schemas.microsoft.com/office/drawing/2014/main" id="{D7F68C77-CD37-5D18-4939-24A80A1539E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15D78F9E-0290-6441-8C0C-40F757346F0F}" type="slidenum">
              <a:rPr lang="en-US" altLang="en-US">
                <a:solidFill>
                  <a:srgbClr val="000000"/>
                </a:solidFill>
                <a:latin typeface="Arial" panose="020B0604020202020204" pitchFamily="34" charset="0"/>
              </a:rPr>
              <a:pPr/>
              <a:t>18</a:t>
            </a:fld>
            <a:endParaRPr lang="en-US" altLang="en-US">
              <a:solidFill>
                <a:srgbClr val="000000"/>
              </a:solidFill>
              <a:latin typeface="Arial" panose="020B0604020202020204" pitchFamily="34" charset="0"/>
            </a:endParaRPr>
          </a:p>
        </p:txBody>
      </p:sp>
      <p:sp>
        <p:nvSpPr>
          <p:cNvPr id="67587" name="Rectangle 1">
            <a:extLst>
              <a:ext uri="{FF2B5EF4-FFF2-40B4-BE49-F238E27FC236}">
                <a16:creationId xmlns:a16="http://schemas.microsoft.com/office/drawing/2014/main" id="{7688B5DD-4B8D-174F-6EEB-050AB6CDC11F}"/>
              </a:ext>
            </a:extLst>
          </p:cNvPr>
          <p:cNvSpPr>
            <a:spLocks noChangeArrowheads="1" noTextEdit="1"/>
          </p:cNvSpPr>
          <p:nvPr>
            <p:ph type="sldImg"/>
          </p:nvPr>
        </p:nvSpPr>
        <p:spPr>
          <a:xfrm>
            <a:off x="990600" y="731838"/>
            <a:ext cx="4875213" cy="3656012"/>
          </a:xfrm>
          <a:solidFill>
            <a:srgbClr val="FFFFFF"/>
          </a:solidFill>
          <a:ln/>
        </p:spPr>
      </p:sp>
      <p:sp>
        <p:nvSpPr>
          <p:cNvPr id="67588" name="Rectangle 2">
            <a:extLst>
              <a:ext uri="{FF2B5EF4-FFF2-40B4-BE49-F238E27FC236}">
                <a16:creationId xmlns:a16="http://schemas.microsoft.com/office/drawing/2014/main" id="{173ABC0A-2475-C30F-8528-EEDBF47B8562}"/>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9">
            <a:extLst>
              <a:ext uri="{FF2B5EF4-FFF2-40B4-BE49-F238E27FC236}">
                <a16:creationId xmlns:a16="http://schemas.microsoft.com/office/drawing/2014/main" id="{048224C2-6BD9-7EC4-F777-9B9BDFE927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0EA8C29A-71F0-DF47-97ED-8007F4A445EE}" type="slidenum">
              <a:rPr lang="en-US" altLang="en-US">
                <a:solidFill>
                  <a:srgbClr val="000000"/>
                </a:solidFill>
                <a:latin typeface="Arial" panose="020B0604020202020204" pitchFamily="34" charset="0"/>
              </a:rPr>
              <a:pPr/>
              <a:t>19</a:t>
            </a:fld>
            <a:endParaRPr lang="en-US" altLang="en-US">
              <a:solidFill>
                <a:srgbClr val="000000"/>
              </a:solidFill>
              <a:latin typeface="Arial" panose="020B0604020202020204" pitchFamily="34" charset="0"/>
            </a:endParaRPr>
          </a:p>
        </p:txBody>
      </p:sp>
      <p:sp>
        <p:nvSpPr>
          <p:cNvPr id="68611" name="Rectangle 1">
            <a:extLst>
              <a:ext uri="{FF2B5EF4-FFF2-40B4-BE49-F238E27FC236}">
                <a16:creationId xmlns:a16="http://schemas.microsoft.com/office/drawing/2014/main" id="{29AE0ECE-4AAF-2F53-F677-961AABE48AC7}"/>
              </a:ext>
            </a:extLst>
          </p:cNvPr>
          <p:cNvSpPr>
            <a:spLocks noChangeArrowheads="1" noTextEdit="1"/>
          </p:cNvSpPr>
          <p:nvPr>
            <p:ph type="sldImg"/>
          </p:nvPr>
        </p:nvSpPr>
        <p:spPr>
          <a:xfrm>
            <a:off x="990600" y="731838"/>
            <a:ext cx="4875213" cy="3656012"/>
          </a:xfrm>
          <a:solidFill>
            <a:srgbClr val="FFFFFF"/>
          </a:solidFill>
          <a:ln/>
        </p:spPr>
      </p:sp>
      <p:sp>
        <p:nvSpPr>
          <p:cNvPr id="68612" name="Rectangle 2">
            <a:extLst>
              <a:ext uri="{FF2B5EF4-FFF2-40B4-BE49-F238E27FC236}">
                <a16:creationId xmlns:a16="http://schemas.microsoft.com/office/drawing/2014/main" id="{2B8430B9-AA16-B63D-3DF1-7963BCFF02B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9">
            <a:extLst>
              <a:ext uri="{FF2B5EF4-FFF2-40B4-BE49-F238E27FC236}">
                <a16:creationId xmlns:a16="http://schemas.microsoft.com/office/drawing/2014/main" id="{ACC03ED5-F3CD-B201-C11A-7D5F165E98C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C2AD50F3-96E2-FD4F-BEBE-AC849605EBD1}" type="slidenum">
              <a:rPr lang="en-US" altLang="en-US">
                <a:solidFill>
                  <a:srgbClr val="000000"/>
                </a:solidFill>
                <a:latin typeface="Arial" panose="020B0604020202020204" pitchFamily="34" charset="0"/>
              </a:rPr>
              <a:pPr/>
              <a:t>20</a:t>
            </a:fld>
            <a:endParaRPr lang="en-US" altLang="en-US">
              <a:solidFill>
                <a:srgbClr val="000000"/>
              </a:solidFill>
              <a:latin typeface="Arial" panose="020B0604020202020204" pitchFamily="34" charset="0"/>
            </a:endParaRPr>
          </a:p>
        </p:txBody>
      </p:sp>
      <p:sp>
        <p:nvSpPr>
          <p:cNvPr id="71683" name="Rectangle 1">
            <a:extLst>
              <a:ext uri="{FF2B5EF4-FFF2-40B4-BE49-F238E27FC236}">
                <a16:creationId xmlns:a16="http://schemas.microsoft.com/office/drawing/2014/main" id="{90D723F8-012C-D1FA-85BD-8AEBFEBF3548}"/>
              </a:ext>
            </a:extLst>
          </p:cNvPr>
          <p:cNvSpPr>
            <a:spLocks noChangeArrowheads="1" noTextEdit="1"/>
          </p:cNvSpPr>
          <p:nvPr>
            <p:ph type="sldImg"/>
          </p:nvPr>
        </p:nvSpPr>
        <p:spPr>
          <a:xfrm>
            <a:off x="990600" y="731838"/>
            <a:ext cx="4875213" cy="3656012"/>
          </a:xfrm>
          <a:solidFill>
            <a:srgbClr val="FFFFFF"/>
          </a:solidFill>
          <a:ln/>
        </p:spPr>
      </p:sp>
      <p:sp>
        <p:nvSpPr>
          <p:cNvPr id="71684" name="Rectangle 2">
            <a:extLst>
              <a:ext uri="{FF2B5EF4-FFF2-40B4-BE49-F238E27FC236}">
                <a16:creationId xmlns:a16="http://schemas.microsoft.com/office/drawing/2014/main" id="{A60C6FAD-B9BD-5207-EA27-6DEA1EDB5706}"/>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9">
            <a:extLst>
              <a:ext uri="{FF2B5EF4-FFF2-40B4-BE49-F238E27FC236}">
                <a16:creationId xmlns:a16="http://schemas.microsoft.com/office/drawing/2014/main" id="{048224C2-6BD9-7EC4-F777-9B9BDFE927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0EA8C29A-71F0-DF47-97ED-8007F4A445EE}" type="slidenum">
              <a:rPr lang="en-US" altLang="en-US">
                <a:solidFill>
                  <a:srgbClr val="000000"/>
                </a:solidFill>
                <a:latin typeface="Arial" panose="020B0604020202020204" pitchFamily="34" charset="0"/>
              </a:rPr>
              <a:pPr/>
              <a:t>21</a:t>
            </a:fld>
            <a:endParaRPr lang="en-US" altLang="en-US">
              <a:solidFill>
                <a:srgbClr val="000000"/>
              </a:solidFill>
              <a:latin typeface="Arial" panose="020B0604020202020204" pitchFamily="34" charset="0"/>
            </a:endParaRPr>
          </a:p>
        </p:txBody>
      </p:sp>
      <p:sp>
        <p:nvSpPr>
          <p:cNvPr id="68611" name="Rectangle 1">
            <a:extLst>
              <a:ext uri="{FF2B5EF4-FFF2-40B4-BE49-F238E27FC236}">
                <a16:creationId xmlns:a16="http://schemas.microsoft.com/office/drawing/2014/main" id="{29AE0ECE-4AAF-2F53-F677-961AABE48AC7}"/>
              </a:ext>
            </a:extLst>
          </p:cNvPr>
          <p:cNvSpPr>
            <a:spLocks noGrp="1" noRot="1" noChangeAspect="1" noChangeArrowheads="1" noTextEdit="1"/>
          </p:cNvSpPr>
          <p:nvPr>
            <p:ph type="sldImg"/>
          </p:nvPr>
        </p:nvSpPr>
        <p:spPr>
          <a:xfrm>
            <a:off x="179388" y="731838"/>
            <a:ext cx="6497637" cy="3656012"/>
          </a:xfrm>
          <a:solidFill>
            <a:srgbClr val="FFFFFF"/>
          </a:solidFill>
          <a:ln/>
        </p:spPr>
      </p:sp>
      <p:sp>
        <p:nvSpPr>
          <p:cNvPr id="68612" name="Rectangle 2">
            <a:extLst>
              <a:ext uri="{FF2B5EF4-FFF2-40B4-BE49-F238E27FC236}">
                <a16:creationId xmlns:a16="http://schemas.microsoft.com/office/drawing/2014/main" id="{2B8430B9-AA16-B63D-3DF1-7963BCFF02B0}"/>
              </a:ext>
            </a:extLst>
          </p:cNvPr>
          <p:cNvSpPr>
            <a:spLocks noGrp="1"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13408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9">
            <a:extLst>
              <a:ext uri="{FF2B5EF4-FFF2-40B4-BE49-F238E27FC236}">
                <a16:creationId xmlns:a16="http://schemas.microsoft.com/office/drawing/2014/main" id="{6894D657-F49C-1CDA-6CEA-B4787DFC7CD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AD83D47F-414B-384C-BD87-9DC2E745374A}" type="slidenum">
              <a:rPr lang="en-US" altLang="en-US">
                <a:solidFill>
                  <a:srgbClr val="000000"/>
                </a:solidFill>
                <a:latin typeface="Arial" panose="020B0604020202020204" pitchFamily="34" charset="0"/>
              </a:rPr>
              <a:pPr/>
              <a:t>3</a:t>
            </a:fld>
            <a:endParaRPr lang="en-US" altLang="en-US">
              <a:solidFill>
                <a:srgbClr val="000000"/>
              </a:solidFill>
              <a:latin typeface="Arial" panose="020B0604020202020204" pitchFamily="34" charset="0"/>
            </a:endParaRPr>
          </a:p>
        </p:txBody>
      </p:sp>
      <p:sp>
        <p:nvSpPr>
          <p:cNvPr id="53251" name="Rectangle 1">
            <a:extLst>
              <a:ext uri="{FF2B5EF4-FFF2-40B4-BE49-F238E27FC236}">
                <a16:creationId xmlns:a16="http://schemas.microsoft.com/office/drawing/2014/main" id="{32E9C0D1-544F-CE93-77DA-CA77A8E63BAD}"/>
              </a:ext>
            </a:extLst>
          </p:cNvPr>
          <p:cNvSpPr>
            <a:spLocks noChangeArrowheads="1" noTextEdit="1"/>
          </p:cNvSpPr>
          <p:nvPr>
            <p:ph type="sldImg"/>
          </p:nvPr>
        </p:nvSpPr>
        <p:spPr>
          <a:xfrm>
            <a:off x="990600" y="731838"/>
            <a:ext cx="4875213" cy="3656012"/>
          </a:xfrm>
          <a:solidFill>
            <a:srgbClr val="FFFFFF"/>
          </a:solidFill>
          <a:ln/>
        </p:spPr>
      </p:sp>
      <p:sp>
        <p:nvSpPr>
          <p:cNvPr id="53252" name="Rectangle 2">
            <a:extLst>
              <a:ext uri="{FF2B5EF4-FFF2-40B4-BE49-F238E27FC236}">
                <a16:creationId xmlns:a16="http://schemas.microsoft.com/office/drawing/2014/main" id="{3904B4EF-303F-8162-8233-DFB896AF4FE4}"/>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9">
            <a:extLst>
              <a:ext uri="{FF2B5EF4-FFF2-40B4-BE49-F238E27FC236}">
                <a16:creationId xmlns:a16="http://schemas.microsoft.com/office/drawing/2014/main" id="{0D9B2E8C-EBCE-162C-3197-74E62D94F25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DB65C5A9-4CEE-664F-B24A-F48676705683}" type="slidenum">
              <a:rPr lang="en-US" altLang="en-US">
                <a:solidFill>
                  <a:srgbClr val="000000"/>
                </a:solidFill>
                <a:latin typeface="Arial" panose="020B0604020202020204" pitchFamily="34" charset="0"/>
              </a:rPr>
              <a:pPr/>
              <a:t>22</a:t>
            </a:fld>
            <a:endParaRPr lang="en-US" altLang="en-US">
              <a:solidFill>
                <a:srgbClr val="000000"/>
              </a:solidFill>
              <a:latin typeface="Arial" panose="020B0604020202020204" pitchFamily="34" charset="0"/>
            </a:endParaRPr>
          </a:p>
        </p:txBody>
      </p:sp>
      <p:sp>
        <p:nvSpPr>
          <p:cNvPr id="73731" name="Rectangle 1">
            <a:extLst>
              <a:ext uri="{FF2B5EF4-FFF2-40B4-BE49-F238E27FC236}">
                <a16:creationId xmlns:a16="http://schemas.microsoft.com/office/drawing/2014/main" id="{63D7E559-B2B5-9B16-6B40-B07E00272EB5}"/>
              </a:ext>
            </a:extLst>
          </p:cNvPr>
          <p:cNvSpPr>
            <a:spLocks noChangeArrowheads="1" noTextEdit="1"/>
          </p:cNvSpPr>
          <p:nvPr>
            <p:ph type="sldImg"/>
          </p:nvPr>
        </p:nvSpPr>
        <p:spPr>
          <a:xfrm>
            <a:off x="990600" y="731838"/>
            <a:ext cx="4875213" cy="3656012"/>
          </a:xfrm>
          <a:solidFill>
            <a:srgbClr val="FFFFFF"/>
          </a:solidFill>
          <a:ln/>
        </p:spPr>
      </p:sp>
      <p:sp>
        <p:nvSpPr>
          <p:cNvPr id="73732" name="Rectangle 2">
            <a:extLst>
              <a:ext uri="{FF2B5EF4-FFF2-40B4-BE49-F238E27FC236}">
                <a16:creationId xmlns:a16="http://schemas.microsoft.com/office/drawing/2014/main" id="{43C22636-970B-DB1F-8C53-07417651714F}"/>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9">
            <a:extLst>
              <a:ext uri="{FF2B5EF4-FFF2-40B4-BE49-F238E27FC236}">
                <a16:creationId xmlns:a16="http://schemas.microsoft.com/office/drawing/2014/main" id="{8EFB6AFF-4270-0E6C-4974-39408BC2422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37F0B4CD-757E-6942-979E-BB3BBFB5F3C8}" type="slidenum">
              <a:rPr lang="en-US" altLang="en-US">
                <a:solidFill>
                  <a:srgbClr val="000000"/>
                </a:solidFill>
                <a:latin typeface="Arial" panose="020B0604020202020204" pitchFamily="34" charset="0"/>
              </a:rPr>
              <a:pPr/>
              <a:t>23</a:t>
            </a:fld>
            <a:endParaRPr lang="en-US" altLang="en-US">
              <a:solidFill>
                <a:srgbClr val="000000"/>
              </a:solidFill>
              <a:latin typeface="Arial" panose="020B0604020202020204" pitchFamily="34" charset="0"/>
            </a:endParaRPr>
          </a:p>
        </p:txBody>
      </p:sp>
      <p:sp>
        <p:nvSpPr>
          <p:cNvPr id="74755" name="Rectangle 1">
            <a:extLst>
              <a:ext uri="{FF2B5EF4-FFF2-40B4-BE49-F238E27FC236}">
                <a16:creationId xmlns:a16="http://schemas.microsoft.com/office/drawing/2014/main" id="{18EAA856-B6A9-0B1F-B66C-CBB64012FC12}"/>
              </a:ext>
            </a:extLst>
          </p:cNvPr>
          <p:cNvSpPr>
            <a:spLocks noChangeArrowheads="1" noTextEdit="1"/>
          </p:cNvSpPr>
          <p:nvPr>
            <p:ph type="sldImg"/>
          </p:nvPr>
        </p:nvSpPr>
        <p:spPr>
          <a:xfrm>
            <a:off x="990600" y="731838"/>
            <a:ext cx="4875213" cy="3656012"/>
          </a:xfrm>
          <a:solidFill>
            <a:srgbClr val="FFFFFF"/>
          </a:solidFill>
          <a:ln/>
        </p:spPr>
      </p:sp>
      <p:sp>
        <p:nvSpPr>
          <p:cNvPr id="74756" name="Rectangle 2">
            <a:extLst>
              <a:ext uri="{FF2B5EF4-FFF2-40B4-BE49-F238E27FC236}">
                <a16:creationId xmlns:a16="http://schemas.microsoft.com/office/drawing/2014/main" id="{B4CAC799-C868-8642-B8BD-F1D264FEBEC8}"/>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9">
            <a:extLst>
              <a:ext uri="{FF2B5EF4-FFF2-40B4-BE49-F238E27FC236}">
                <a16:creationId xmlns:a16="http://schemas.microsoft.com/office/drawing/2014/main" id="{F681B5B2-7C6A-F32E-DAFA-95BAF055732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4A023B4D-0938-5847-9A20-DAA884FEE77D}" type="slidenum">
              <a:rPr lang="en-US" altLang="en-US">
                <a:solidFill>
                  <a:srgbClr val="000000"/>
                </a:solidFill>
                <a:latin typeface="Arial" panose="020B0604020202020204" pitchFamily="34" charset="0"/>
              </a:rPr>
              <a:pPr/>
              <a:t>24</a:t>
            </a:fld>
            <a:endParaRPr lang="en-US" altLang="en-US">
              <a:solidFill>
                <a:srgbClr val="000000"/>
              </a:solidFill>
              <a:latin typeface="Arial" panose="020B0604020202020204" pitchFamily="34" charset="0"/>
            </a:endParaRPr>
          </a:p>
        </p:txBody>
      </p:sp>
      <p:sp>
        <p:nvSpPr>
          <p:cNvPr id="75779" name="Rectangle 1">
            <a:extLst>
              <a:ext uri="{FF2B5EF4-FFF2-40B4-BE49-F238E27FC236}">
                <a16:creationId xmlns:a16="http://schemas.microsoft.com/office/drawing/2014/main" id="{E0E9795F-3370-A85E-4C53-53992877BCCF}"/>
              </a:ext>
            </a:extLst>
          </p:cNvPr>
          <p:cNvSpPr>
            <a:spLocks noChangeArrowheads="1" noTextEdit="1"/>
          </p:cNvSpPr>
          <p:nvPr>
            <p:ph type="sldImg"/>
          </p:nvPr>
        </p:nvSpPr>
        <p:spPr>
          <a:xfrm>
            <a:off x="990600" y="731838"/>
            <a:ext cx="4875213" cy="3656012"/>
          </a:xfrm>
          <a:solidFill>
            <a:srgbClr val="FFFFFF"/>
          </a:solidFill>
          <a:ln/>
        </p:spPr>
      </p:sp>
      <p:sp>
        <p:nvSpPr>
          <p:cNvPr id="75780" name="Rectangle 2">
            <a:extLst>
              <a:ext uri="{FF2B5EF4-FFF2-40B4-BE49-F238E27FC236}">
                <a16:creationId xmlns:a16="http://schemas.microsoft.com/office/drawing/2014/main" id="{B268CCAD-5D98-6D65-BA89-8A24DB02B5C9}"/>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a:extLst>
              <a:ext uri="{FF2B5EF4-FFF2-40B4-BE49-F238E27FC236}">
                <a16:creationId xmlns:a16="http://schemas.microsoft.com/office/drawing/2014/main" id="{35446805-D6FF-90E6-31CC-2B872AAF000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543A3040-0E74-1F47-81FD-255C202916F6}" type="slidenum">
              <a:rPr lang="en-US" altLang="en-US">
                <a:solidFill>
                  <a:srgbClr val="000000"/>
                </a:solidFill>
                <a:latin typeface="Arial" panose="020B0604020202020204" pitchFamily="34" charset="0"/>
              </a:rPr>
              <a:pPr/>
              <a:t>25</a:t>
            </a:fld>
            <a:endParaRPr lang="en-US" altLang="en-US">
              <a:solidFill>
                <a:srgbClr val="000000"/>
              </a:solidFill>
              <a:latin typeface="Arial" panose="020B0604020202020204" pitchFamily="34" charset="0"/>
            </a:endParaRPr>
          </a:p>
        </p:txBody>
      </p:sp>
      <p:sp>
        <p:nvSpPr>
          <p:cNvPr id="51203" name="Rectangle 1">
            <a:extLst>
              <a:ext uri="{FF2B5EF4-FFF2-40B4-BE49-F238E27FC236}">
                <a16:creationId xmlns:a16="http://schemas.microsoft.com/office/drawing/2014/main" id="{39C5AA2B-B193-1823-9EAF-962B5727AED0}"/>
              </a:ext>
            </a:extLst>
          </p:cNvPr>
          <p:cNvSpPr>
            <a:spLocks noChangeArrowheads="1" noTextEdit="1"/>
          </p:cNvSpPr>
          <p:nvPr>
            <p:ph type="sldImg"/>
          </p:nvPr>
        </p:nvSpPr>
        <p:spPr>
          <a:xfrm>
            <a:off x="990600" y="731838"/>
            <a:ext cx="4875213" cy="3656012"/>
          </a:xfrm>
          <a:solidFill>
            <a:srgbClr val="FFFFFF"/>
          </a:solidFill>
          <a:ln/>
        </p:spPr>
      </p:sp>
      <p:sp>
        <p:nvSpPr>
          <p:cNvPr id="51204" name="Rectangle 2">
            <a:extLst>
              <a:ext uri="{FF2B5EF4-FFF2-40B4-BE49-F238E27FC236}">
                <a16:creationId xmlns:a16="http://schemas.microsoft.com/office/drawing/2014/main" id="{7040542A-86F2-4786-A9FF-9DBEF903475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9">
            <a:extLst>
              <a:ext uri="{FF2B5EF4-FFF2-40B4-BE49-F238E27FC236}">
                <a16:creationId xmlns:a16="http://schemas.microsoft.com/office/drawing/2014/main" id="{A0436F3F-9B45-504A-3D70-88BE20B98D6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55385C41-75D6-DD41-B8E6-E7E1C0647A58}" type="slidenum">
              <a:rPr lang="en-US" altLang="en-US">
                <a:solidFill>
                  <a:srgbClr val="000000"/>
                </a:solidFill>
                <a:latin typeface="Arial" panose="020B0604020202020204" pitchFamily="34" charset="0"/>
              </a:rPr>
              <a:pPr/>
              <a:t>26</a:t>
            </a:fld>
            <a:endParaRPr lang="en-US" altLang="en-US">
              <a:solidFill>
                <a:srgbClr val="000000"/>
              </a:solidFill>
              <a:latin typeface="Arial" panose="020B0604020202020204" pitchFamily="34" charset="0"/>
            </a:endParaRPr>
          </a:p>
        </p:txBody>
      </p:sp>
      <p:sp>
        <p:nvSpPr>
          <p:cNvPr id="53251" name="Rectangle 1">
            <a:extLst>
              <a:ext uri="{FF2B5EF4-FFF2-40B4-BE49-F238E27FC236}">
                <a16:creationId xmlns:a16="http://schemas.microsoft.com/office/drawing/2014/main" id="{5BDFCED7-982E-0EB6-A641-AC2C78469F82}"/>
              </a:ext>
            </a:extLst>
          </p:cNvPr>
          <p:cNvSpPr>
            <a:spLocks noChangeArrowheads="1" noTextEdit="1"/>
          </p:cNvSpPr>
          <p:nvPr>
            <p:ph type="sldImg"/>
          </p:nvPr>
        </p:nvSpPr>
        <p:spPr>
          <a:xfrm>
            <a:off x="990600" y="731838"/>
            <a:ext cx="4875213" cy="3656012"/>
          </a:xfrm>
          <a:solidFill>
            <a:srgbClr val="FFFFFF"/>
          </a:solidFill>
          <a:ln/>
        </p:spPr>
      </p:sp>
      <p:sp>
        <p:nvSpPr>
          <p:cNvPr id="53252" name="Rectangle 2">
            <a:extLst>
              <a:ext uri="{FF2B5EF4-FFF2-40B4-BE49-F238E27FC236}">
                <a16:creationId xmlns:a16="http://schemas.microsoft.com/office/drawing/2014/main" id="{08235204-1EE0-3831-8F2B-BE0A2000AC5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9">
            <a:extLst>
              <a:ext uri="{FF2B5EF4-FFF2-40B4-BE49-F238E27FC236}">
                <a16:creationId xmlns:a16="http://schemas.microsoft.com/office/drawing/2014/main" id="{48775E1C-EB6F-A6C0-83CC-EAE0D4DB159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AB067181-9B71-604B-AB08-0AA0233EB1ED}" type="slidenum">
              <a:rPr lang="en-US" altLang="en-US">
                <a:solidFill>
                  <a:srgbClr val="000000"/>
                </a:solidFill>
                <a:latin typeface="Arial" panose="020B0604020202020204" pitchFamily="34" charset="0"/>
              </a:rPr>
              <a:pPr/>
              <a:t>28</a:t>
            </a:fld>
            <a:endParaRPr lang="en-US" altLang="en-US">
              <a:solidFill>
                <a:srgbClr val="000000"/>
              </a:solidFill>
              <a:latin typeface="Arial" panose="020B0604020202020204" pitchFamily="34" charset="0"/>
            </a:endParaRPr>
          </a:p>
        </p:txBody>
      </p:sp>
      <p:sp>
        <p:nvSpPr>
          <p:cNvPr id="77827" name="Rectangle 1">
            <a:extLst>
              <a:ext uri="{FF2B5EF4-FFF2-40B4-BE49-F238E27FC236}">
                <a16:creationId xmlns:a16="http://schemas.microsoft.com/office/drawing/2014/main" id="{E04E1B6D-18DE-D0E5-C01A-51E564395273}"/>
              </a:ext>
            </a:extLst>
          </p:cNvPr>
          <p:cNvSpPr>
            <a:spLocks noChangeArrowheads="1" noTextEdit="1"/>
          </p:cNvSpPr>
          <p:nvPr>
            <p:ph type="sldImg"/>
          </p:nvPr>
        </p:nvSpPr>
        <p:spPr>
          <a:xfrm>
            <a:off x="990600" y="731838"/>
            <a:ext cx="4875213" cy="3656012"/>
          </a:xfrm>
          <a:solidFill>
            <a:srgbClr val="FFFFFF"/>
          </a:solidFill>
          <a:ln/>
        </p:spPr>
      </p:sp>
      <p:sp>
        <p:nvSpPr>
          <p:cNvPr id="77828" name="Rectangle 2">
            <a:extLst>
              <a:ext uri="{FF2B5EF4-FFF2-40B4-BE49-F238E27FC236}">
                <a16:creationId xmlns:a16="http://schemas.microsoft.com/office/drawing/2014/main" id="{D4AA5743-10AD-9751-BE78-1A4D52E4CB71}"/>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9">
            <a:extLst>
              <a:ext uri="{FF2B5EF4-FFF2-40B4-BE49-F238E27FC236}">
                <a16:creationId xmlns:a16="http://schemas.microsoft.com/office/drawing/2014/main" id="{6F29DB1E-FAE4-A610-5299-1A8B7EBBFF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4B7E5FD0-BD7D-A149-8499-BCC7617D6363}" type="slidenum">
              <a:rPr lang="en-US" altLang="en-US">
                <a:solidFill>
                  <a:srgbClr val="000000"/>
                </a:solidFill>
                <a:latin typeface="Arial" panose="020B0604020202020204" pitchFamily="34" charset="0"/>
              </a:rPr>
              <a:pPr/>
              <a:t>29</a:t>
            </a:fld>
            <a:endParaRPr lang="en-US" altLang="en-US">
              <a:solidFill>
                <a:srgbClr val="000000"/>
              </a:solidFill>
              <a:latin typeface="Arial" panose="020B0604020202020204" pitchFamily="34" charset="0"/>
            </a:endParaRPr>
          </a:p>
        </p:txBody>
      </p:sp>
      <p:sp>
        <p:nvSpPr>
          <p:cNvPr id="78851" name="Rectangle 1">
            <a:extLst>
              <a:ext uri="{FF2B5EF4-FFF2-40B4-BE49-F238E27FC236}">
                <a16:creationId xmlns:a16="http://schemas.microsoft.com/office/drawing/2014/main" id="{32B75344-E7C6-E51D-70FC-0CB2A629B50F}"/>
              </a:ext>
            </a:extLst>
          </p:cNvPr>
          <p:cNvSpPr>
            <a:spLocks noChangeArrowheads="1" noTextEdit="1"/>
          </p:cNvSpPr>
          <p:nvPr>
            <p:ph type="sldImg"/>
          </p:nvPr>
        </p:nvSpPr>
        <p:spPr>
          <a:xfrm>
            <a:off x="990600" y="731838"/>
            <a:ext cx="4875213" cy="3656012"/>
          </a:xfrm>
          <a:solidFill>
            <a:srgbClr val="FFFFFF"/>
          </a:solidFill>
          <a:ln/>
        </p:spPr>
      </p:sp>
      <p:sp>
        <p:nvSpPr>
          <p:cNvPr id="78852" name="Rectangle 2">
            <a:extLst>
              <a:ext uri="{FF2B5EF4-FFF2-40B4-BE49-F238E27FC236}">
                <a16:creationId xmlns:a16="http://schemas.microsoft.com/office/drawing/2014/main" id="{00A3BCFF-D2A9-64CB-2042-ABFE96EECC31}"/>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9">
            <a:extLst>
              <a:ext uri="{FF2B5EF4-FFF2-40B4-BE49-F238E27FC236}">
                <a16:creationId xmlns:a16="http://schemas.microsoft.com/office/drawing/2014/main" id="{615D122A-9E8D-BB62-AFEA-104DA98B836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C6DD2003-DD0F-284E-A3E2-D29CAA7EC023}" type="slidenum">
              <a:rPr lang="en-US" altLang="en-US">
                <a:solidFill>
                  <a:srgbClr val="000000"/>
                </a:solidFill>
                <a:latin typeface="Arial" panose="020B0604020202020204" pitchFamily="34" charset="0"/>
              </a:rPr>
              <a:pPr/>
              <a:t>30</a:t>
            </a:fld>
            <a:endParaRPr lang="en-US" altLang="en-US">
              <a:solidFill>
                <a:srgbClr val="000000"/>
              </a:solidFill>
              <a:latin typeface="Arial" panose="020B0604020202020204" pitchFamily="34" charset="0"/>
            </a:endParaRPr>
          </a:p>
        </p:txBody>
      </p:sp>
      <p:sp>
        <p:nvSpPr>
          <p:cNvPr id="79875" name="Rectangle 1">
            <a:extLst>
              <a:ext uri="{FF2B5EF4-FFF2-40B4-BE49-F238E27FC236}">
                <a16:creationId xmlns:a16="http://schemas.microsoft.com/office/drawing/2014/main" id="{305ECF76-6988-EF12-109D-C4614A21A0C5}"/>
              </a:ext>
            </a:extLst>
          </p:cNvPr>
          <p:cNvSpPr>
            <a:spLocks noChangeArrowheads="1" noTextEdit="1"/>
          </p:cNvSpPr>
          <p:nvPr>
            <p:ph type="sldImg"/>
          </p:nvPr>
        </p:nvSpPr>
        <p:spPr>
          <a:xfrm>
            <a:off x="990600" y="731838"/>
            <a:ext cx="4875213" cy="3656012"/>
          </a:xfrm>
          <a:solidFill>
            <a:srgbClr val="FFFFFF"/>
          </a:solidFill>
          <a:ln/>
        </p:spPr>
      </p:sp>
      <p:sp>
        <p:nvSpPr>
          <p:cNvPr id="79876" name="Rectangle 2">
            <a:extLst>
              <a:ext uri="{FF2B5EF4-FFF2-40B4-BE49-F238E27FC236}">
                <a16:creationId xmlns:a16="http://schemas.microsoft.com/office/drawing/2014/main" id="{FEC41F5A-162D-3F01-7DFC-FC917595F2C8}"/>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9">
            <a:extLst>
              <a:ext uri="{FF2B5EF4-FFF2-40B4-BE49-F238E27FC236}">
                <a16:creationId xmlns:a16="http://schemas.microsoft.com/office/drawing/2014/main" id="{4ABCB457-9A31-F6AA-42CA-0C79ED54AD2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6C84AD66-E399-FE4E-BDB7-20AE3CF5BB7E}" type="slidenum">
              <a:rPr lang="en-US" altLang="en-US">
                <a:solidFill>
                  <a:srgbClr val="000000"/>
                </a:solidFill>
                <a:latin typeface="Arial" panose="020B0604020202020204" pitchFamily="34" charset="0"/>
              </a:rPr>
              <a:pPr/>
              <a:t>31</a:t>
            </a:fld>
            <a:endParaRPr lang="en-US" altLang="en-US">
              <a:solidFill>
                <a:srgbClr val="000000"/>
              </a:solidFill>
              <a:latin typeface="Arial" panose="020B0604020202020204" pitchFamily="34" charset="0"/>
            </a:endParaRPr>
          </a:p>
        </p:txBody>
      </p:sp>
      <p:sp>
        <p:nvSpPr>
          <p:cNvPr id="80899" name="Rectangle 1">
            <a:extLst>
              <a:ext uri="{FF2B5EF4-FFF2-40B4-BE49-F238E27FC236}">
                <a16:creationId xmlns:a16="http://schemas.microsoft.com/office/drawing/2014/main" id="{CE5FF478-35E0-67C9-44E1-F986E66D1EFC}"/>
              </a:ext>
            </a:extLst>
          </p:cNvPr>
          <p:cNvSpPr>
            <a:spLocks noChangeArrowheads="1" noTextEdit="1"/>
          </p:cNvSpPr>
          <p:nvPr>
            <p:ph type="sldImg"/>
          </p:nvPr>
        </p:nvSpPr>
        <p:spPr>
          <a:xfrm>
            <a:off x="990600" y="731838"/>
            <a:ext cx="4875213" cy="3656012"/>
          </a:xfrm>
          <a:solidFill>
            <a:srgbClr val="FFFFFF"/>
          </a:solidFill>
          <a:ln/>
        </p:spPr>
      </p:sp>
      <p:sp>
        <p:nvSpPr>
          <p:cNvPr id="80900" name="Rectangle 2">
            <a:extLst>
              <a:ext uri="{FF2B5EF4-FFF2-40B4-BE49-F238E27FC236}">
                <a16:creationId xmlns:a16="http://schemas.microsoft.com/office/drawing/2014/main" id="{C1A177D4-DA5C-55D0-69B1-9F31CB070296}"/>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9">
            <a:extLst>
              <a:ext uri="{FF2B5EF4-FFF2-40B4-BE49-F238E27FC236}">
                <a16:creationId xmlns:a16="http://schemas.microsoft.com/office/drawing/2014/main" id="{07CB3859-B59E-67A6-9E12-A688EB7A617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9144B3DD-E824-2A4D-8336-6C4EA5D625D2}" type="slidenum">
              <a:rPr lang="en-US" altLang="en-US">
                <a:solidFill>
                  <a:srgbClr val="000000"/>
                </a:solidFill>
                <a:latin typeface="Arial" panose="020B0604020202020204" pitchFamily="34" charset="0"/>
              </a:rPr>
              <a:pPr/>
              <a:t>32</a:t>
            </a:fld>
            <a:endParaRPr lang="en-US" altLang="en-US">
              <a:solidFill>
                <a:srgbClr val="000000"/>
              </a:solidFill>
              <a:latin typeface="Arial" panose="020B0604020202020204" pitchFamily="34" charset="0"/>
            </a:endParaRPr>
          </a:p>
        </p:txBody>
      </p:sp>
      <p:sp>
        <p:nvSpPr>
          <p:cNvPr id="81923" name="Rectangle 1">
            <a:extLst>
              <a:ext uri="{FF2B5EF4-FFF2-40B4-BE49-F238E27FC236}">
                <a16:creationId xmlns:a16="http://schemas.microsoft.com/office/drawing/2014/main" id="{846839AE-B797-1AD0-B8C0-AB8C983413FB}"/>
              </a:ext>
            </a:extLst>
          </p:cNvPr>
          <p:cNvSpPr>
            <a:spLocks noChangeArrowheads="1" noTextEdit="1"/>
          </p:cNvSpPr>
          <p:nvPr>
            <p:ph type="sldImg"/>
          </p:nvPr>
        </p:nvSpPr>
        <p:spPr>
          <a:xfrm>
            <a:off x="990600" y="731838"/>
            <a:ext cx="4875213" cy="3656012"/>
          </a:xfrm>
          <a:solidFill>
            <a:srgbClr val="FFFFFF"/>
          </a:solidFill>
          <a:ln/>
        </p:spPr>
      </p:sp>
      <p:sp>
        <p:nvSpPr>
          <p:cNvPr id="81924" name="Rectangle 2">
            <a:extLst>
              <a:ext uri="{FF2B5EF4-FFF2-40B4-BE49-F238E27FC236}">
                <a16:creationId xmlns:a16="http://schemas.microsoft.com/office/drawing/2014/main" id="{87B9F451-3C3B-B0E8-C810-FA44B6A3F553}"/>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23136-AC22-4195-B14F-72D868029AD7}" type="slidenum">
              <a:rPr lang="en-US"/>
              <a:pPr/>
              <a:t>4</a:t>
            </a:fld>
            <a:endParaRPr lang="en-US" dirty="0"/>
          </a:p>
        </p:txBody>
      </p:sp>
      <p:sp>
        <p:nvSpPr>
          <p:cNvPr id="479234" name="Rectangle 2"/>
          <p:cNvSpPr>
            <a:spLocks noGrp="1" noRot="1" noChangeAspect="1" noChangeArrowheads="1" noTextEdit="1"/>
          </p:cNvSpPr>
          <p:nvPr>
            <p:ph type="sldImg"/>
          </p:nvPr>
        </p:nvSpPr>
        <p:spPr>
          <a:xfrm>
            <a:off x="458788" y="720725"/>
            <a:ext cx="6399212" cy="3598863"/>
          </a:xfrm>
          <a:ln/>
        </p:spPr>
      </p:sp>
      <p:sp>
        <p:nvSpPr>
          <p:cNvPr id="479235" name="Rectangle 3"/>
          <p:cNvSpPr>
            <a:spLocks noGrp="1" noChangeArrowheads="1"/>
          </p:cNvSpPr>
          <p:nvPr>
            <p:ph type="body" idx="1"/>
          </p:nvPr>
        </p:nvSpPr>
        <p:spPr/>
        <p:txBody>
          <a:bodyPr/>
          <a:lstStyle/>
          <a:p>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9">
            <a:extLst>
              <a:ext uri="{FF2B5EF4-FFF2-40B4-BE49-F238E27FC236}">
                <a16:creationId xmlns:a16="http://schemas.microsoft.com/office/drawing/2014/main" id="{96AEF919-F436-14CD-8BB6-4FB26C3EABF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D1E6E6C8-239F-1942-9747-DBE5B0456247}" type="slidenum">
              <a:rPr lang="en-US" altLang="en-US">
                <a:solidFill>
                  <a:srgbClr val="000000"/>
                </a:solidFill>
                <a:latin typeface="Arial" panose="020B0604020202020204" pitchFamily="34" charset="0"/>
              </a:rPr>
              <a:pPr/>
              <a:t>33</a:t>
            </a:fld>
            <a:endParaRPr lang="en-US" altLang="en-US">
              <a:solidFill>
                <a:srgbClr val="000000"/>
              </a:solidFill>
              <a:latin typeface="Arial" panose="020B0604020202020204" pitchFamily="34" charset="0"/>
            </a:endParaRPr>
          </a:p>
        </p:txBody>
      </p:sp>
      <p:sp>
        <p:nvSpPr>
          <p:cNvPr id="82947" name="Rectangle 1">
            <a:extLst>
              <a:ext uri="{FF2B5EF4-FFF2-40B4-BE49-F238E27FC236}">
                <a16:creationId xmlns:a16="http://schemas.microsoft.com/office/drawing/2014/main" id="{E06AFC83-D343-B423-63FE-CB6F7F9A630C}"/>
              </a:ext>
            </a:extLst>
          </p:cNvPr>
          <p:cNvSpPr>
            <a:spLocks noChangeArrowheads="1" noTextEdit="1"/>
          </p:cNvSpPr>
          <p:nvPr>
            <p:ph type="sldImg"/>
          </p:nvPr>
        </p:nvSpPr>
        <p:spPr>
          <a:xfrm>
            <a:off x="990600" y="731838"/>
            <a:ext cx="4875213" cy="3656012"/>
          </a:xfrm>
          <a:solidFill>
            <a:srgbClr val="FFFFFF"/>
          </a:solidFill>
          <a:ln/>
        </p:spPr>
      </p:sp>
      <p:sp>
        <p:nvSpPr>
          <p:cNvPr id="82948" name="Rectangle 2">
            <a:extLst>
              <a:ext uri="{FF2B5EF4-FFF2-40B4-BE49-F238E27FC236}">
                <a16:creationId xmlns:a16="http://schemas.microsoft.com/office/drawing/2014/main" id="{57B6B322-6892-CC42-4770-5F8B8323C7F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9">
            <a:extLst>
              <a:ext uri="{FF2B5EF4-FFF2-40B4-BE49-F238E27FC236}">
                <a16:creationId xmlns:a16="http://schemas.microsoft.com/office/drawing/2014/main" id="{2393C21B-66A4-A363-C643-DC2F4015817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7D8FD14B-B5D6-F74A-9467-BC6489C1A4CA}" type="slidenum">
              <a:rPr lang="en-US" altLang="en-US">
                <a:solidFill>
                  <a:srgbClr val="000000"/>
                </a:solidFill>
                <a:latin typeface="Arial" panose="020B0604020202020204" pitchFamily="34" charset="0"/>
              </a:rPr>
              <a:pPr/>
              <a:t>34</a:t>
            </a:fld>
            <a:endParaRPr lang="en-US" altLang="en-US">
              <a:solidFill>
                <a:srgbClr val="000000"/>
              </a:solidFill>
              <a:latin typeface="Arial" panose="020B0604020202020204" pitchFamily="34" charset="0"/>
            </a:endParaRPr>
          </a:p>
        </p:txBody>
      </p:sp>
      <p:sp>
        <p:nvSpPr>
          <p:cNvPr id="83971" name="Rectangle 1">
            <a:extLst>
              <a:ext uri="{FF2B5EF4-FFF2-40B4-BE49-F238E27FC236}">
                <a16:creationId xmlns:a16="http://schemas.microsoft.com/office/drawing/2014/main" id="{4935FC37-1165-6B72-6E90-870C43FB0F9E}"/>
              </a:ext>
            </a:extLst>
          </p:cNvPr>
          <p:cNvSpPr>
            <a:spLocks noChangeArrowheads="1" noTextEdit="1"/>
          </p:cNvSpPr>
          <p:nvPr>
            <p:ph type="sldImg"/>
          </p:nvPr>
        </p:nvSpPr>
        <p:spPr>
          <a:xfrm>
            <a:off x="990600" y="731838"/>
            <a:ext cx="4875213" cy="3656012"/>
          </a:xfrm>
          <a:solidFill>
            <a:srgbClr val="FFFFFF"/>
          </a:solidFill>
          <a:ln/>
        </p:spPr>
      </p:sp>
      <p:sp>
        <p:nvSpPr>
          <p:cNvPr id="83972" name="Rectangle 2">
            <a:extLst>
              <a:ext uri="{FF2B5EF4-FFF2-40B4-BE49-F238E27FC236}">
                <a16:creationId xmlns:a16="http://schemas.microsoft.com/office/drawing/2014/main" id="{38A38F5C-9FC2-7EF5-F89A-1D9032343E1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9">
            <a:extLst>
              <a:ext uri="{FF2B5EF4-FFF2-40B4-BE49-F238E27FC236}">
                <a16:creationId xmlns:a16="http://schemas.microsoft.com/office/drawing/2014/main" id="{B6AB02BF-2A59-18EE-C08B-5E423BAAA43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8B225650-D387-0B4C-A919-C7283C55DF2C}" type="slidenum">
              <a:rPr lang="en-US" altLang="en-US">
                <a:solidFill>
                  <a:srgbClr val="000000"/>
                </a:solidFill>
                <a:latin typeface="Arial" panose="020B0604020202020204" pitchFamily="34" charset="0"/>
              </a:rPr>
              <a:pPr/>
              <a:t>35</a:t>
            </a:fld>
            <a:endParaRPr lang="en-US" altLang="en-US">
              <a:solidFill>
                <a:srgbClr val="000000"/>
              </a:solidFill>
              <a:latin typeface="Arial" panose="020B0604020202020204" pitchFamily="34" charset="0"/>
            </a:endParaRPr>
          </a:p>
        </p:txBody>
      </p:sp>
      <p:sp>
        <p:nvSpPr>
          <p:cNvPr id="84995" name="Rectangle 1">
            <a:extLst>
              <a:ext uri="{FF2B5EF4-FFF2-40B4-BE49-F238E27FC236}">
                <a16:creationId xmlns:a16="http://schemas.microsoft.com/office/drawing/2014/main" id="{1C173DDB-6E7D-9C92-4595-1BA06795E8B1}"/>
              </a:ext>
            </a:extLst>
          </p:cNvPr>
          <p:cNvSpPr>
            <a:spLocks noChangeArrowheads="1" noTextEdit="1"/>
          </p:cNvSpPr>
          <p:nvPr>
            <p:ph type="sldImg"/>
          </p:nvPr>
        </p:nvSpPr>
        <p:spPr>
          <a:xfrm>
            <a:off x="990600" y="731838"/>
            <a:ext cx="4875213" cy="3656012"/>
          </a:xfrm>
          <a:solidFill>
            <a:srgbClr val="FFFFFF"/>
          </a:solidFill>
          <a:ln/>
        </p:spPr>
      </p:sp>
      <p:sp>
        <p:nvSpPr>
          <p:cNvPr id="84996" name="Rectangle 2">
            <a:extLst>
              <a:ext uri="{FF2B5EF4-FFF2-40B4-BE49-F238E27FC236}">
                <a16:creationId xmlns:a16="http://schemas.microsoft.com/office/drawing/2014/main" id="{0D800263-10E6-19C4-8AC3-C11F94DDD93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9">
            <a:extLst>
              <a:ext uri="{FF2B5EF4-FFF2-40B4-BE49-F238E27FC236}">
                <a16:creationId xmlns:a16="http://schemas.microsoft.com/office/drawing/2014/main" id="{DF7FA988-DFC8-9E3F-6096-4CCEBF68BB0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4E191850-2B66-6B4F-AA2A-8448A9F326E9}" type="slidenum">
              <a:rPr lang="en-US" altLang="en-US">
                <a:solidFill>
                  <a:srgbClr val="000000"/>
                </a:solidFill>
                <a:latin typeface="Arial" panose="020B0604020202020204" pitchFamily="34" charset="0"/>
              </a:rPr>
              <a:pPr/>
              <a:t>36</a:t>
            </a:fld>
            <a:endParaRPr lang="en-US" altLang="en-US">
              <a:solidFill>
                <a:srgbClr val="000000"/>
              </a:solidFill>
              <a:latin typeface="Arial" panose="020B0604020202020204" pitchFamily="34" charset="0"/>
            </a:endParaRPr>
          </a:p>
        </p:txBody>
      </p:sp>
      <p:sp>
        <p:nvSpPr>
          <p:cNvPr id="86019" name="Rectangle 1">
            <a:extLst>
              <a:ext uri="{FF2B5EF4-FFF2-40B4-BE49-F238E27FC236}">
                <a16:creationId xmlns:a16="http://schemas.microsoft.com/office/drawing/2014/main" id="{E6387DDC-2AB5-D5CC-F82E-1E8AA86B9200}"/>
              </a:ext>
            </a:extLst>
          </p:cNvPr>
          <p:cNvSpPr>
            <a:spLocks noChangeArrowheads="1" noTextEdit="1"/>
          </p:cNvSpPr>
          <p:nvPr>
            <p:ph type="sldImg"/>
          </p:nvPr>
        </p:nvSpPr>
        <p:spPr>
          <a:xfrm>
            <a:off x="990600" y="731838"/>
            <a:ext cx="4875213" cy="3656012"/>
          </a:xfrm>
          <a:solidFill>
            <a:srgbClr val="FFFFFF"/>
          </a:solidFill>
          <a:ln/>
        </p:spPr>
      </p:sp>
      <p:sp>
        <p:nvSpPr>
          <p:cNvPr id="86020" name="Rectangle 2">
            <a:extLst>
              <a:ext uri="{FF2B5EF4-FFF2-40B4-BE49-F238E27FC236}">
                <a16:creationId xmlns:a16="http://schemas.microsoft.com/office/drawing/2014/main" id="{8CFCA1EB-C0E9-0CFF-66F2-7D9C5DCEEA89}"/>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9">
            <a:extLst>
              <a:ext uri="{FF2B5EF4-FFF2-40B4-BE49-F238E27FC236}">
                <a16:creationId xmlns:a16="http://schemas.microsoft.com/office/drawing/2014/main" id="{70D1886F-91DF-9654-606C-CDEA9DD78B4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3BD81AC9-59F4-2640-9FEC-9FB0AD5985DC}" type="slidenum">
              <a:rPr lang="en-US" altLang="en-US">
                <a:solidFill>
                  <a:srgbClr val="000000"/>
                </a:solidFill>
                <a:latin typeface="Arial" panose="020B0604020202020204" pitchFamily="34" charset="0"/>
              </a:rPr>
              <a:pPr/>
              <a:t>37</a:t>
            </a:fld>
            <a:endParaRPr lang="en-US" altLang="en-US">
              <a:solidFill>
                <a:srgbClr val="000000"/>
              </a:solidFill>
              <a:latin typeface="Arial" panose="020B0604020202020204" pitchFamily="34" charset="0"/>
            </a:endParaRPr>
          </a:p>
        </p:txBody>
      </p:sp>
      <p:sp>
        <p:nvSpPr>
          <p:cNvPr id="87043" name="Rectangle 1">
            <a:extLst>
              <a:ext uri="{FF2B5EF4-FFF2-40B4-BE49-F238E27FC236}">
                <a16:creationId xmlns:a16="http://schemas.microsoft.com/office/drawing/2014/main" id="{01429838-475C-AE8C-7B9B-5101DA4F50FA}"/>
              </a:ext>
            </a:extLst>
          </p:cNvPr>
          <p:cNvSpPr>
            <a:spLocks noChangeArrowheads="1" noTextEdit="1"/>
          </p:cNvSpPr>
          <p:nvPr>
            <p:ph type="sldImg"/>
          </p:nvPr>
        </p:nvSpPr>
        <p:spPr>
          <a:xfrm>
            <a:off x="990600" y="731838"/>
            <a:ext cx="4875213" cy="3656012"/>
          </a:xfrm>
          <a:solidFill>
            <a:srgbClr val="FFFFFF"/>
          </a:solidFill>
          <a:ln/>
        </p:spPr>
      </p:sp>
      <p:sp>
        <p:nvSpPr>
          <p:cNvPr id="87044" name="Rectangle 2">
            <a:extLst>
              <a:ext uri="{FF2B5EF4-FFF2-40B4-BE49-F238E27FC236}">
                <a16:creationId xmlns:a16="http://schemas.microsoft.com/office/drawing/2014/main" id="{FA7B2B27-B365-7BB3-BD39-3F129F17B3A1}"/>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9">
            <a:extLst>
              <a:ext uri="{FF2B5EF4-FFF2-40B4-BE49-F238E27FC236}">
                <a16:creationId xmlns:a16="http://schemas.microsoft.com/office/drawing/2014/main" id="{D7C11A89-C734-D474-66DE-DA6F16007F3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91C8C919-02DE-994B-9619-5AED09B02FD3}" type="slidenum">
              <a:rPr lang="en-US" altLang="en-US">
                <a:solidFill>
                  <a:srgbClr val="000000"/>
                </a:solidFill>
                <a:latin typeface="Arial" panose="020B0604020202020204" pitchFamily="34" charset="0"/>
              </a:rPr>
              <a:pPr/>
              <a:t>38</a:t>
            </a:fld>
            <a:endParaRPr lang="en-US" altLang="en-US">
              <a:solidFill>
                <a:srgbClr val="000000"/>
              </a:solidFill>
              <a:latin typeface="Arial" panose="020B0604020202020204" pitchFamily="34" charset="0"/>
            </a:endParaRPr>
          </a:p>
        </p:txBody>
      </p:sp>
      <p:sp>
        <p:nvSpPr>
          <p:cNvPr id="88067" name="Rectangle 1">
            <a:extLst>
              <a:ext uri="{FF2B5EF4-FFF2-40B4-BE49-F238E27FC236}">
                <a16:creationId xmlns:a16="http://schemas.microsoft.com/office/drawing/2014/main" id="{678BBB3F-6E07-D66E-0D5E-B7D23B8DCDAD}"/>
              </a:ext>
            </a:extLst>
          </p:cNvPr>
          <p:cNvSpPr>
            <a:spLocks noChangeArrowheads="1" noTextEdit="1"/>
          </p:cNvSpPr>
          <p:nvPr>
            <p:ph type="sldImg"/>
          </p:nvPr>
        </p:nvSpPr>
        <p:spPr>
          <a:xfrm>
            <a:off x="990600" y="731838"/>
            <a:ext cx="4875213" cy="3656012"/>
          </a:xfrm>
          <a:solidFill>
            <a:srgbClr val="FFFFFF"/>
          </a:solidFill>
          <a:ln/>
        </p:spPr>
      </p:sp>
      <p:sp>
        <p:nvSpPr>
          <p:cNvPr id="88068" name="Rectangle 2">
            <a:extLst>
              <a:ext uri="{FF2B5EF4-FFF2-40B4-BE49-F238E27FC236}">
                <a16:creationId xmlns:a16="http://schemas.microsoft.com/office/drawing/2014/main" id="{98B4B3F6-F5DA-23DD-62DC-B6B96D8CFDDA}"/>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9">
            <a:extLst>
              <a:ext uri="{FF2B5EF4-FFF2-40B4-BE49-F238E27FC236}">
                <a16:creationId xmlns:a16="http://schemas.microsoft.com/office/drawing/2014/main" id="{E4FE3CE7-2C2E-6958-590E-2425CA35A67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D24D11D2-3A3D-D141-8B2D-A4370093DEB5}" type="slidenum">
              <a:rPr lang="en-US" altLang="en-US">
                <a:solidFill>
                  <a:srgbClr val="000000"/>
                </a:solidFill>
                <a:latin typeface="Arial" panose="020B0604020202020204" pitchFamily="34" charset="0"/>
              </a:rPr>
              <a:pPr/>
              <a:t>39</a:t>
            </a:fld>
            <a:endParaRPr lang="en-US" altLang="en-US">
              <a:solidFill>
                <a:srgbClr val="000000"/>
              </a:solidFill>
              <a:latin typeface="Arial" panose="020B0604020202020204" pitchFamily="34" charset="0"/>
            </a:endParaRPr>
          </a:p>
        </p:txBody>
      </p:sp>
      <p:sp>
        <p:nvSpPr>
          <p:cNvPr id="89091" name="Rectangle 1">
            <a:extLst>
              <a:ext uri="{FF2B5EF4-FFF2-40B4-BE49-F238E27FC236}">
                <a16:creationId xmlns:a16="http://schemas.microsoft.com/office/drawing/2014/main" id="{03AC05CF-9738-9E0C-7FBC-6CA06D024461}"/>
              </a:ext>
            </a:extLst>
          </p:cNvPr>
          <p:cNvSpPr>
            <a:spLocks noChangeArrowheads="1" noTextEdit="1"/>
          </p:cNvSpPr>
          <p:nvPr>
            <p:ph type="sldImg"/>
          </p:nvPr>
        </p:nvSpPr>
        <p:spPr>
          <a:xfrm>
            <a:off x="990600" y="731838"/>
            <a:ext cx="4875213" cy="3656012"/>
          </a:xfrm>
          <a:solidFill>
            <a:srgbClr val="FFFFFF"/>
          </a:solidFill>
          <a:ln/>
        </p:spPr>
      </p:sp>
      <p:sp>
        <p:nvSpPr>
          <p:cNvPr id="89092" name="Rectangle 2">
            <a:extLst>
              <a:ext uri="{FF2B5EF4-FFF2-40B4-BE49-F238E27FC236}">
                <a16:creationId xmlns:a16="http://schemas.microsoft.com/office/drawing/2014/main" id="{B71ECE9F-86E0-0C25-E39E-3050833E7D58}"/>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9">
            <a:extLst>
              <a:ext uri="{FF2B5EF4-FFF2-40B4-BE49-F238E27FC236}">
                <a16:creationId xmlns:a16="http://schemas.microsoft.com/office/drawing/2014/main" id="{ADFB9248-A99E-3D91-A6B5-85D66D5DDE6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46611E61-251C-EC4A-8FE5-3A19CDA9239C}" type="slidenum">
              <a:rPr lang="en-US" altLang="en-US">
                <a:solidFill>
                  <a:srgbClr val="000000"/>
                </a:solidFill>
                <a:latin typeface="Arial" panose="020B0604020202020204" pitchFamily="34" charset="0"/>
              </a:rPr>
              <a:pPr/>
              <a:t>40</a:t>
            </a:fld>
            <a:endParaRPr lang="en-US" altLang="en-US">
              <a:solidFill>
                <a:srgbClr val="000000"/>
              </a:solidFill>
              <a:latin typeface="Arial" panose="020B0604020202020204" pitchFamily="34" charset="0"/>
            </a:endParaRPr>
          </a:p>
        </p:txBody>
      </p:sp>
      <p:sp>
        <p:nvSpPr>
          <p:cNvPr id="90115" name="Rectangle 1">
            <a:extLst>
              <a:ext uri="{FF2B5EF4-FFF2-40B4-BE49-F238E27FC236}">
                <a16:creationId xmlns:a16="http://schemas.microsoft.com/office/drawing/2014/main" id="{246538C8-A7D5-DBA4-AE47-260CB4B09B3A}"/>
              </a:ext>
            </a:extLst>
          </p:cNvPr>
          <p:cNvSpPr>
            <a:spLocks noChangeArrowheads="1" noTextEdit="1"/>
          </p:cNvSpPr>
          <p:nvPr>
            <p:ph type="sldImg"/>
          </p:nvPr>
        </p:nvSpPr>
        <p:spPr>
          <a:xfrm>
            <a:off x="990600" y="731838"/>
            <a:ext cx="4875213" cy="3656012"/>
          </a:xfrm>
          <a:solidFill>
            <a:srgbClr val="FFFFFF"/>
          </a:solidFill>
          <a:ln/>
        </p:spPr>
      </p:sp>
      <p:sp>
        <p:nvSpPr>
          <p:cNvPr id="90116" name="Rectangle 2">
            <a:extLst>
              <a:ext uri="{FF2B5EF4-FFF2-40B4-BE49-F238E27FC236}">
                <a16:creationId xmlns:a16="http://schemas.microsoft.com/office/drawing/2014/main" id="{14DE53DA-C1CC-5F73-CF83-2FF881A30B6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9">
            <a:extLst>
              <a:ext uri="{FF2B5EF4-FFF2-40B4-BE49-F238E27FC236}">
                <a16:creationId xmlns:a16="http://schemas.microsoft.com/office/drawing/2014/main" id="{C14506A8-1E69-C3CF-40B6-BBE0D79328B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257E8C65-CBD9-0E41-AA59-61E0A4E0ACC7}" type="slidenum">
              <a:rPr lang="en-US" altLang="en-US">
                <a:solidFill>
                  <a:srgbClr val="000000"/>
                </a:solidFill>
                <a:latin typeface="Arial" panose="020B0604020202020204" pitchFamily="34" charset="0"/>
              </a:rPr>
              <a:pPr/>
              <a:t>41</a:t>
            </a:fld>
            <a:endParaRPr lang="en-US" altLang="en-US">
              <a:solidFill>
                <a:srgbClr val="000000"/>
              </a:solidFill>
              <a:latin typeface="Arial" panose="020B0604020202020204" pitchFamily="34" charset="0"/>
            </a:endParaRPr>
          </a:p>
        </p:txBody>
      </p:sp>
      <p:sp>
        <p:nvSpPr>
          <p:cNvPr id="91139" name="Rectangle 1">
            <a:extLst>
              <a:ext uri="{FF2B5EF4-FFF2-40B4-BE49-F238E27FC236}">
                <a16:creationId xmlns:a16="http://schemas.microsoft.com/office/drawing/2014/main" id="{85C9FB42-FD16-B1CD-9C20-A6558FC15D94}"/>
              </a:ext>
            </a:extLst>
          </p:cNvPr>
          <p:cNvSpPr>
            <a:spLocks noChangeArrowheads="1" noTextEdit="1"/>
          </p:cNvSpPr>
          <p:nvPr>
            <p:ph type="sldImg"/>
          </p:nvPr>
        </p:nvSpPr>
        <p:spPr>
          <a:xfrm>
            <a:off x="990600" y="731838"/>
            <a:ext cx="4875213" cy="3656012"/>
          </a:xfrm>
          <a:solidFill>
            <a:srgbClr val="FFFFFF"/>
          </a:solidFill>
          <a:ln/>
        </p:spPr>
      </p:sp>
      <p:sp>
        <p:nvSpPr>
          <p:cNvPr id="91140" name="Rectangle 2">
            <a:extLst>
              <a:ext uri="{FF2B5EF4-FFF2-40B4-BE49-F238E27FC236}">
                <a16:creationId xmlns:a16="http://schemas.microsoft.com/office/drawing/2014/main" id="{78EE6622-6A63-CAD7-3902-AEB1347F5E6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9">
            <a:extLst>
              <a:ext uri="{FF2B5EF4-FFF2-40B4-BE49-F238E27FC236}">
                <a16:creationId xmlns:a16="http://schemas.microsoft.com/office/drawing/2014/main" id="{0E98D3C2-6749-6C4B-3681-4B65D6FFD04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7947EAA1-FB5B-4F4A-BB1C-E302FEAC5EAA}" type="slidenum">
              <a:rPr lang="en-US" altLang="en-US">
                <a:solidFill>
                  <a:srgbClr val="000000"/>
                </a:solidFill>
                <a:latin typeface="Arial" panose="020B0604020202020204" pitchFamily="34" charset="0"/>
              </a:rPr>
              <a:pPr/>
              <a:t>42</a:t>
            </a:fld>
            <a:endParaRPr lang="en-US" altLang="en-US">
              <a:solidFill>
                <a:srgbClr val="000000"/>
              </a:solidFill>
              <a:latin typeface="Arial" panose="020B0604020202020204" pitchFamily="34" charset="0"/>
            </a:endParaRPr>
          </a:p>
        </p:txBody>
      </p:sp>
      <p:sp>
        <p:nvSpPr>
          <p:cNvPr id="84995" name="Rectangle 1">
            <a:extLst>
              <a:ext uri="{FF2B5EF4-FFF2-40B4-BE49-F238E27FC236}">
                <a16:creationId xmlns:a16="http://schemas.microsoft.com/office/drawing/2014/main" id="{0BFF5947-004A-6AB7-D668-4D6EA95D468B}"/>
              </a:ext>
            </a:extLst>
          </p:cNvPr>
          <p:cNvSpPr>
            <a:spLocks noChangeArrowheads="1" noTextEdit="1"/>
          </p:cNvSpPr>
          <p:nvPr>
            <p:ph type="sldImg"/>
          </p:nvPr>
        </p:nvSpPr>
        <p:spPr>
          <a:xfrm>
            <a:off x="990600" y="731838"/>
            <a:ext cx="4875213" cy="3656012"/>
          </a:xfrm>
          <a:solidFill>
            <a:srgbClr val="FFFFFF"/>
          </a:solidFill>
          <a:ln/>
        </p:spPr>
      </p:sp>
      <p:sp>
        <p:nvSpPr>
          <p:cNvPr id="84996" name="Rectangle 2">
            <a:extLst>
              <a:ext uri="{FF2B5EF4-FFF2-40B4-BE49-F238E27FC236}">
                <a16:creationId xmlns:a16="http://schemas.microsoft.com/office/drawing/2014/main" id="{2CCD08A6-F4D8-BD05-A20C-4828E44AE3D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9">
            <a:extLst>
              <a:ext uri="{FF2B5EF4-FFF2-40B4-BE49-F238E27FC236}">
                <a16:creationId xmlns:a16="http://schemas.microsoft.com/office/drawing/2014/main" id="{18A5F0F8-FCB5-892C-FDAF-C70370F67D6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46C14448-D3B2-9941-A862-FFBC71E08027}" type="slidenum">
              <a:rPr lang="en-US" altLang="en-US">
                <a:solidFill>
                  <a:srgbClr val="000000"/>
                </a:solidFill>
                <a:latin typeface="Arial" panose="020B0604020202020204" pitchFamily="34" charset="0"/>
              </a:rPr>
              <a:pPr/>
              <a:t>5</a:t>
            </a:fld>
            <a:endParaRPr lang="en-US" altLang="en-US">
              <a:solidFill>
                <a:srgbClr val="000000"/>
              </a:solidFill>
              <a:latin typeface="Arial" panose="020B0604020202020204" pitchFamily="34" charset="0"/>
            </a:endParaRPr>
          </a:p>
        </p:txBody>
      </p:sp>
      <p:sp>
        <p:nvSpPr>
          <p:cNvPr id="54275" name="Rectangle 1">
            <a:extLst>
              <a:ext uri="{FF2B5EF4-FFF2-40B4-BE49-F238E27FC236}">
                <a16:creationId xmlns:a16="http://schemas.microsoft.com/office/drawing/2014/main" id="{5CD9402B-2E21-DCE3-05C2-65B879A7A67C}"/>
              </a:ext>
            </a:extLst>
          </p:cNvPr>
          <p:cNvSpPr>
            <a:spLocks noChangeArrowheads="1" noTextEdit="1"/>
          </p:cNvSpPr>
          <p:nvPr>
            <p:ph type="sldImg"/>
          </p:nvPr>
        </p:nvSpPr>
        <p:spPr>
          <a:xfrm>
            <a:off x="990600" y="731838"/>
            <a:ext cx="4875213" cy="3656012"/>
          </a:xfrm>
          <a:solidFill>
            <a:srgbClr val="FFFFFF"/>
          </a:solidFill>
          <a:ln/>
        </p:spPr>
      </p:sp>
      <p:sp>
        <p:nvSpPr>
          <p:cNvPr id="54276" name="Rectangle 2">
            <a:extLst>
              <a:ext uri="{FF2B5EF4-FFF2-40B4-BE49-F238E27FC236}">
                <a16:creationId xmlns:a16="http://schemas.microsoft.com/office/drawing/2014/main" id="{414AEAC2-4F6B-FF32-0F19-24C0181C261A}"/>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9">
            <a:extLst>
              <a:ext uri="{FF2B5EF4-FFF2-40B4-BE49-F238E27FC236}">
                <a16:creationId xmlns:a16="http://schemas.microsoft.com/office/drawing/2014/main" id="{BA023749-5FA9-5D0F-D725-AF487B40B08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AAE3AC14-D5D3-3D4F-8D79-8D5F00D594BF}" type="slidenum">
              <a:rPr lang="en-US" altLang="en-US">
                <a:solidFill>
                  <a:srgbClr val="000000"/>
                </a:solidFill>
                <a:latin typeface="Arial" panose="020B0604020202020204" pitchFamily="34" charset="0"/>
              </a:rPr>
              <a:pPr/>
              <a:t>43</a:t>
            </a:fld>
            <a:endParaRPr lang="en-US" altLang="en-US">
              <a:solidFill>
                <a:srgbClr val="000000"/>
              </a:solidFill>
              <a:latin typeface="Arial" panose="020B0604020202020204" pitchFamily="34" charset="0"/>
            </a:endParaRPr>
          </a:p>
        </p:txBody>
      </p:sp>
      <p:sp>
        <p:nvSpPr>
          <p:cNvPr id="92163" name="Rectangle 1">
            <a:extLst>
              <a:ext uri="{FF2B5EF4-FFF2-40B4-BE49-F238E27FC236}">
                <a16:creationId xmlns:a16="http://schemas.microsoft.com/office/drawing/2014/main" id="{E3FC7032-78CE-3BBE-03AD-C73E79DC286B}"/>
              </a:ext>
            </a:extLst>
          </p:cNvPr>
          <p:cNvSpPr>
            <a:spLocks noChangeArrowheads="1" noTextEdit="1"/>
          </p:cNvSpPr>
          <p:nvPr>
            <p:ph type="sldImg"/>
          </p:nvPr>
        </p:nvSpPr>
        <p:spPr>
          <a:xfrm>
            <a:off x="990600" y="731838"/>
            <a:ext cx="4875213" cy="3656012"/>
          </a:xfrm>
          <a:solidFill>
            <a:srgbClr val="FFFFFF"/>
          </a:solidFill>
          <a:ln/>
        </p:spPr>
      </p:sp>
      <p:sp>
        <p:nvSpPr>
          <p:cNvPr id="92164" name="Rectangle 2">
            <a:extLst>
              <a:ext uri="{FF2B5EF4-FFF2-40B4-BE49-F238E27FC236}">
                <a16:creationId xmlns:a16="http://schemas.microsoft.com/office/drawing/2014/main" id="{63F78256-83A5-5AD9-18D3-951573C1D0B8}"/>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9">
            <a:extLst>
              <a:ext uri="{FF2B5EF4-FFF2-40B4-BE49-F238E27FC236}">
                <a16:creationId xmlns:a16="http://schemas.microsoft.com/office/drawing/2014/main" id="{68150B6E-1BBB-8AE1-9B08-107A25416DF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D2AF11BD-C10E-0C4A-B51D-05FAE3919755}" type="slidenum">
              <a:rPr lang="en-US" altLang="en-US">
                <a:solidFill>
                  <a:srgbClr val="000000"/>
                </a:solidFill>
                <a:latin typeface="Arial" panose="020B0604020202020204" pitchFamily="34" charset="0"/>
              </a:rPr>
              <a:pPr/>
              <a:t>44</a:t>
            </a:fld>
            <a:endParaRPr lang="en-US" altLang="en-US">
              <a:solidFill>
                <a:srgbClr val="000000"/>
              </a:solidFill>
              <a:latin typeface="Arial" panose="020B0604020202020204" pitchFamily="34" charset="0"/>
            </a:endParaRPr>
          </a:p>
        </p:txBody>
      </p:sp>
      <p:sp>
        <p:nvSpPr>
          <p:cNvPr id="93187" name="Rectangle 1">
            <a:extLst>
              <a:ext uri="{FF2B5EF4-FFF2-40B4-BE49-F238E27FC236}">
                <a16:creationId xmlns:a16="http://schemas.microsoft.com/office/drawing/2014/main" id="{38A29782-10C7-F4AC-6DF6-50153393B149}"/>
              </a:ext>
            </a:extLst>
          </p:cNvPr>
          <p:cNvSpPr>
            <a:spLocks noChangeArrowheads="1" noTextEdit="1"/>
          </p:cNvSpPr>
          <p:nvPr>
            <p:ph type="sldImg"/>
          </p:nvPr>
        </p:nvSpPr>
        <p:spPr>
          <a:xfrm>
            <a:off x="990600" y="731838"/>
            <a:ext cx="4875213" cy="3656012"/>
          </a:xfrm>
          <a:solidFill>
            <a:srgbClr val="FFFFFF"/>
          </a:solidFill>
          <a:ln/>
        </p:spPr>
      </p:sp>
      <p:sp>
        <p:nvSpPr>
          <p:cNvPr id="93188" name="Rectangle 2">
            <a:extLst>
              <a:ext uri="{FF2B5EF4-FFF2-40B4-BE49-F238E27FC236}">
                <a16:creationId xmlns:a16="http://schemas.microsoft.com/office/drawing/2014/main" id="{27924EE2-6908-F244-96D9-C95EB97DF0C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9">
            <a:extLst>
              <a:ext uri="{FF2B5EF4-FFF2-40B4-BE49-F238E27FC236}">
                <a16:creationId xmlns:a16="http://schemas.microsoft.com/office/drawing/2014/main" id="{3CB04D12-5C41-D592-A27D-75DC95E501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8DFABF57-DAC6-DF48-A135-6957CCAE559D}" type="slidenum">
              <a:rPr lang="en-US" altLang="en-US">
                <a:solidFill>
                  <a:srgbClr val="000000"/>
                </a:solidFill>
                <a:latin typeface="Arial" panose="020B0604020202020204" pitchFamily="34" charset="0"/>
              </a:rPr>
              <a:pPr/>
              <a:t>45</a:t>
            </a:fld>
            <a:endParaRPr lang="en-US" altLang="en-US">
              <a:solidFill>
                <a:srgbClr val="000000"/>
              </a:solidFill>
              <a:latin typeface="Arial" panose="020B0604020202020204" pitchFamily="34" charset="0"/>
            </a:endParaRPr>
          </a:p>
        </p:txBody>
      </p:sp>
      <p:sp>
        <p:nvSpPr>
          <p:cNvPr id="94211" name="Rectangle 1">
            <a:extLst>
              <a:ext uri="{FF2B5EF4-FFF2-40B4-BE49-F238E27FC236}">
                <a16:creationId xmlns:a16="http://schemas.microsoft.com/office/drawing/2014/main" id="{AB67DC77-2E80-D6A0-09EE-0ECA924FCEC9}"/>
              </a:ext>
            </a:extLst>
          </p:cNvPr>
          <p:cNvSpPr>
            <a:spLocks noChangeArrowheads="1" noTextEdit="1"/>
          </p:cNvSpPr>
          <p:nvPr>
            <p:ph type="sldImg"/>
          </p:nvPr>
        </p:nvSpPr>
        <p:spPr>
          <a:xfrm>
            <a:off x="990600" y="731838"/>
            <a:ext cx="4875213" cy="3656012"/>
          </a:xfrm>
          <a:solidFill>
            <a:srgbClr val="FFFFFF"/>
          </a:solidFill>
          <a:ln/>
        </p:spPr>
      </p:sp>
      <p:sp>
        <p:nvSpPr>
          <p:cNvPr id="94212" name="Rectangle 2">
            <a:extLst>
              <a:ext uri="{FF2B5EF4-FFF2-40B4-BE49-F238E27FC236}">
                <a16:creationId xmlns:a16="http://schemas.microsoft.com/office/drawing/2014/main" id="{089D3261-3A85-2F91-1B76-13FD493BFCB6}"/>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9">
            <a:extLst>
              <a:ext uri="{FF2B5EF4-FFF2-40B4-BE49-F238E27FC236}">
                <a16:creationId xmlns:a16="http://schemas.microsoft.com/office/drawing/2014/main" id="{B07029B7-C0A5-B155-9D6A-F941C2CDB73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E2E1BD7F-F348-B24F-BFE4-CC167541E12E}" type="slidenum">
              <a:rPr lang="en-US" altLang="en-US">
                <a:solidFill>
                  <a:srgbClr val="000000"/>
                </a:solidFill>
                <a:latin typeface="Arial" panose="020B0604020202020204" pitchFamily="34" charset="0"/>
              </a:rPr>
              <a:pPr/>
              <a:t>46</a:t>
            </a:fld>
            <a:endParaRPr lang="en-US" altLang="en-US">
              <a:solidFill>
                <a:srgbClr val="000000"/>
              </a:solidFill>
              <a:latin typeface="Arial" panose="020B0604020202020204" pitchFamily="34" charset="0"/>
            </a:endParaRPr>
          </a:p>
        </p:txBody>
      </p:sp>
      <p:sp>
        <p:nvSpPr>
          <p:cNvPr id="95235" name="Rectangle 1">
            <a:extLst>
              <a:ext uri="{FF2B5EF4-FFF2-40B4-BE49-F238E27FC236}">
                <a16:creationId xmlns:a16="http://schemas.microsoft.com/office/drawing/2014/main" id="{777BF07F-C5A4-673E-AEDB-34FD52A16AF3}"/>
              </a:ext>
            </a:extLst>
          </p:cNvPr>
          <p:cNvSpPr>
            <a:spLocks noChangeArrowheads="1" noTextEdit="1"/>
          </p:cNvSpPr>
          <p:nvPr>
            <p:ph type="sldImg"/>
          </p:nvPr>
        </p:nvSpPr>
        <p:spPr>
          <a:xfrm>
            <a:off x="990600" y="731838"/>
            <a:ext cx="4875213" cy="3656012"/>
          </a:xfrm>
          <a:solidFill>
            <a:srgbClr val="FFFFFF"/>
          </a:solidFill>
          <a:ln/>
        </p:spPr>
      </p:sp>
      <p:sp>
        <p:nvSpPr>
          <p:cNvPr id="95236" name="Rectangle 2">
            <a:extLst>
              <a:ext uri="{FF2B5EF4-FFF2-40B4-BE49-F238E27FC236}">
                <a16:creationId xmlns:a16="http://schemas.microsoft.com/office/drawing/2014/main" id="{32007875-D142-7FE2-D622-4479D728F7D7}"/>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9">
            <a:extLst>
              <a:ext uri="{FF2B5EF4-FFF2-40B4-BE49-F238E27FC236}">
                <a16:creationId xmlns:a16="http://schemas.microsoft.com/office/drawing/2014/main" id="{178810F0-D905-B98C-DAFB-4B7D53283EF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6B8A2D4A-1124-5D42-B7BB-57E55DAA52F7}" type="slidenum">
              <a:rPr lang="en-US" altLang="en-US">
                <a:solidFill>
                  <a:srgbClr val="000000"/>
                </a:solidFill>
                <a:latin typeface="Arial" panose="020B0604020202020204" pitchFamily="34" charset="0"/>
              </a:rPr>
              <a:pPr/>
              <a:t>47</a:t>
            </a:fld>
            <a:endParaRPr lang="en-US" altLang="en-US">
              <a:solidFill>
                <a:srgbClr val="000000"/>
              </a:solidFill>
              <a:latin typeface="Arial" panose="020B0604020202020204" pitchFamily="34" charset="0"/>
            </a:endParaRPr>
          </a:p>
        </p:txBody>
      </p:sp>
      <p:sp>
        <p:nvSpPr>
          <p:cNvPr id="96259" name="Rectangle 1">
            <a:extLst>
              <a:ext uri="{FF2B5EF4-FFF2-40B4-BE49-F238E27FC236}">
                <a16:creationId xmlns:a16="http://schemas.microsoft.com/office/drawing/2014/main" id="{C48AF330-AAB1-E7BF-8EA7-F207E82226EB}"/>
              </a:ext>
            </a:extLst>
          </p:cNvPr>
          <p:cNvSpPr>
            <a:spLocks noChangeArrowheads="1" noTextEdit="1"/>
          </p:cNvSpPr>
          <p:nvPr>
            <p:ph type="sldImg"/>
          </p:nvPr>
        </p:nvSpPr>
        <p:spPr>
          <a:xfrm>
            <a:off x="990600" y="731838"/>
            <a:ext cx="4875213" cy="3656012"/>
          </a:xfrm>
          <a:solidFill>
            <a:srgbClr val="FFFFFF"/>
          </a:solidFill>
          <a:ln/>
        </p:spPr>
      </p:sp>
      <p:sp>
        <p:nvSpPr>
          <p:cNvPr id="96260" name="Rectangle 2">
            <a:extLst>
              <a:ext uri="{FF2B5EF4-FFF2-40B4-BE49-F238E27FC236}">
                <a16:creationId xmlns:a16="http://schemas.microsoft.com/office/drawing/2014/main" id="{128CA004-6F0C-7934-0184-5DEE42218A88}"/>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9">
            <a:extLst>
              <a:ext uri="{FF2B5EF4-FFF2-40B4-BE49-F238E27FC236}">
                <a16:creationId xmlns:a16="http://schemas.microsoft.com/office/drawing/2014/main" id="{1CD496AF-BBA7-27B4-750F-815FE9BCE15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511511F9-64FF-244D-98B3-30DA7CA11733}" type="slidenum">
              <a:rPr lang="en-US" altLang="en-US">
                <a:solidFill>
                  <a:srgbClr val="000000"/>
                </a:solidFill>
                <a:latin typeface="Arial" panose="020B0604020202020204" pitchFamily="34" charset="0"/>
              </a:rPr>
              <a:pPr/>
              <a:t>48</a:t>
            </a:fld>
            <a:endParaRPr lang="en-US" altLang="en-US">
              <a:solidFill>
                <a:srgbClr val="000000"/>
              </a:solidFill>
              <a:latin typeface="Arial" panose="020B0604020202020204" pitchFamily="34" charset="0"/>
            </a:endParaRPr>
          </a:p>
        </p:txBody>
      </p:sp>
      <p:sp>
        <p:nvSpPr>
          <p:cNvPr id="97283" name="Rectangle 1">
            <a:extLst>
              <a:ext uri="{FF2B5EF4-FFF2-40B4-BE49-F238E27FC236}">
                <a16:creationId xmlns:a16="http://schemas.microsoft.com/office/drawing/2014/main" id="{2DCAFBCD-F5A2-B063-BB19-7270D4DBD83F}"/>
              </a:ext>
            </a:extLst>
          </p:cNvPr>
          <p:cNvSpPr>
            <a:spLocks noChangeArrowheads="1" noTextEdit="1"/>
          </p:cNvSpPr>
          <p:nvPr>
            <p:ph type="sldImg"/>
          </p:nvPr>
        </p:nvSpPr>
        <p:spPr>
          <a:xfrm>
            <a:off x="990600" y="731838"/>
            <a:ext cx="4875213" cy="3656012"/>
          </a:xfrm>
          <a:solidFill>
            <a:srgbClr val="FFFFFF"/>
          </a:solidFill>
          <a:ln/>
        </p:spPr>
      </p:sp>
      <p:sp>
        <p:nvSpPr>
          <p:cNvPr id="97284" name="Rectangle 2">
            <a:extLst>
              <a:ext uri="{FF2B5EF4-FFF2-40B4-BE49-F238E27FC236}">
                <a16:creationId xmlns:a16="http://schemas.microsoft.com/office/drawing/2014/main" id="{B25800BD-0471-F8D9-358F-FFF5C6E522C9}"/>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9">
            <a:extLst>
              <a:ext uri="{FF2B5EF4-FFF2-40B4-BE49-F238E27FC236}">
                <a16:creationId xmlns:a16="http://schemas.microsoft.com/office/drawing/2014/main" id="{BEFB0732-7263-96E6-F266-82595610DE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ADAA767E-318C-0F49-B607-348A8908E34D}" type="slidenum">
              <a:rPr lang="en-US" altLang="en-US">
                <a:solidFill>
                  <a:srgbClr val="000000"/>
                </a:solidFill>
                <a:latin typeface="Arial" panose="020B0604020202020204" pitchFamily="34" charset="0"/>
              </a:rPr>
              <a:pPr/>
              <a:t>49</a:t>
            </a:fld>
            <a:endParaRPr lang="en-US" altLang="en-US">
              <a:solidFill>
                <a:srgbClr val="000000"/>
              </a:solidFill>
              <a:latin typeface="Arial" panose="020B0604020202020204" pitchFamily="34" charset="0"/>
            </a:endParaRPr>
          </a:p>
        </p:txBody>
      </p:sp>
      <p:sp>
        <p:nvSpPr>
          <p:cNvPr id="98307" name="Rectangle 1">
            <a:extLst>
              <a:ext uri="{FF2B5EF4-FFF2-40B4-BE49-F238E27FC236}">
                <a16:creationId xmlns:a16="http://schemas.microsoft.com/office/drawing/2014/main" id="{E20FE52C-1E29-A96B-7FEB-71436693AE11}"/>
              </a:ext>
            </a:extLst>
          </p:cNvPr>
          <p:cNvSpPr>
            <a:spLocks noChangeArrowheads="1" noTextEdit="1"/>
          </p:cNvSpPr>
          <p:nvPr>
            <p:ph type="sldImg"/>
          </p:nvPr>
        </p:nvSpPr>
        <p:spPr>
          <a:xfrm>
            <a:off x="990600" y="731838"/>
            <a:ext cx="4875213" cy="3656012"/>
          </a:xfrm>
          <a:solidFill>
            <a:srgbClr val="FFFFFF"/>
          </a:solidFill>
          <a:ln/>
        </p:spPr>
      </p:sp>
      <p:sp>
        <p:nvSpPr>
          <p:cNvPr id="98308" name="Rectangle 2">
            <a:extLst>
              <a:ext uri="{FF2B5EF4-FFF2-40B4-BE49-F238E27FC236}">
                <a16:creationId xmlns:a16="http://schemas.microsoft.com/office/drawing/2014/main" id="{93936ACA-2109-2176-F63F-CDB68550F69E}"/>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9">
            <a:extLst>
              <a:ext uri="{FF2B5EF4-FFF2-40B4-BE49-F238E27FC236}">
                <a16:creationId xmlns:a16="http://schemas.microsoft.com/office/drawing/2014/main" id="{04782E84-0813-6CA9-8040-6AC4E78E3AE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E070CB89-7AE2-D84D-9F64-7212346FA3ED}" type="slidenum">
              <a:rPr lang="en-US" altLang="en-US">
                <a:solidFill>
                  <a:srgbClr val="000000"/>
                </a:solidFill>
                <a:latin typeface="Arial" panose="020B0604020202020204" pitchFamily="34" charset="0"/>
              </a:rPr>
              <a:pPr/>
              <a:t>50</a:t>
            </a:fld>
            <a:endParaRPr lang="en-US" altLang="en-US">
              <a:solidFill>
                <a:srgbClr val="000000"/>
              </a:solidFill>
              <a:latin typeface="Arial" panose="020B0604020202020204" pitchFamily="34" charset="0"/>
            </a:endParaRPr>
          </a:p>
        </p:txBody>
      </p:sp>
      <p:sp>
        <p:nvSpPr>
          <p:cNvPr id="99331" name="Rectangle 1">
            <a:extLst>
              <a:ext uri="{FF2B5EF4-FFF2-40B4-BE49-F238E27FC236}">
                <a16:creationId xmlns:a16="http://schemas.microsoft.com/office/drawing/2014/main" id="{BA21451B-9C8A-AE64-8072-98D77FC4F0A7}"/>
              </a:ext>
            </a:extLst>
          </p:cNvPr>
          <p:cNvSpPr>
            <a:spLocks noChangeArrowheads="1" noTextEdit="1"/>
          </p:cNvSpPr>
          <p:nvPr>
            <p:ph type="sldImg"/>
          </p:nvPr>
        </p:nvSpPr>
        <p:spPr>
          <a:xfrm>
            <a:off x="990600" y="731838"/>
            <a:ext cx="4875213" cy="3656012"/>
          </a:xfrm>
          <a:solidFill>
            <a:srgbClr val="FFFFFF"/>
          </a:solidFill>
          <a:ln/>
        </p:spPr>
      </p:sp>
      <p:sp>
        <p:nvSpPr>
          <p:cNvPr id="99332" name="Rectangle 2">
            <a:extLst>
              <a:ext uri="{FF2B5EF4-FFF2-40B4-BE49-F238E27FC236}">
                <a16:creationId xmlns:a16="http://schemas.microsoft.com/office/drawing/2014/main" id="{2F7EC50A-B5A7-A812-A091-AC9817944960}"/>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9">
            <a:extLst>
              <a:ext uri="{FF2B5EF4-FFF2-40B4-BE49-F238E27FC236}">
                <a16:creationId xmlns:a16="http://schemas.microsoft.com/office/drawing/2014/main" id="{6FE7D0A7-992C-CDBD-6CB2-F141F0AD22B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58BBA8AD-B84A-2543-938E-A36CC142856A}" type="slidenum">
              <a:rPr lang="en-US" altLang="en-US">
                <a:solidFill>
                  <a:srgbClr val="000000"/>
                </a:solidFill>
                <a:latin typeface="Arial" panose="020B0604020202020204" pitchFamily="34" charset="0"/>
              </a:rPr>
              <a:pPr/>
              <a:t>7</a:t>
            </a:fld>
            <a:endParaRPr lang="en-US" altLang="en-US">
              <a:solidFill>
                <a:srgbClr val="000000"/>
              </a:solidFill>
              <a:latin typeface="Arial" panose="020B0604020202020204" pitchFamily="34" charset="0"/>
            </a:endParaRPr>
          </a:p>
        </p:txBody>
      </p:sp>
      <p:sp>
        <p:nvSpPr>
          <p:cNvPr id="55299" name="Text Box 1">
            <a:extLst>
              <a:ext uri="{FF2B5EF4-FFF2-40B4-BE49-F238E27FC236}">
                <a16:creationId xmlns:a16="http://schemas.microsoft.com/office/drawing/2014/main" id="{B7201B74-3FCC-A634-8439-D349752F8A2C}"/>
              </a:ext>
            </a:extLst>
          </p:cNvPr>
          <p:cNvSpPr txBox="1">
            <a:spLocks noChangeArrowheads="1"/>
          </p:cNvSpPr>
          <p:nvPr/>
        </p:nvSpPr>
        <p:spPr bwMode="auto">
          <a:xfrm>
            <a:off x="3883025" y="9261475"/>
            <a:ext cx="29702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6301611F-1F25-0143-BE09-E53CFAD64A23}" type="slidenum">
              <a:rPr lang="en-US" altLang="en-US" sz="1200">
                <a:solidFill>
                  <a:srgbClr val="000000"/>
                </a:solidFill>
                <a:latin typeface="Arial" panose="020B0604020202020204" pitchFamily="34" charset="0"/>
              </a:rPr>
              <a:pPr algn="r" eaLnBrk="1" hangingPunct="1">
                <a:buSzPct val="100000"/>
              </a:pPr>
              <a:t>7</a:t>
            </a:fld>
            <a:endParaRPr lang="en-US" altLang="en-US" sz="1200">
              <a:solidFill>
                <a:srgbClr val="000000"/>
              </a:solidFill>
              <a:latin typeface="Arial" panose="020B0604020202020204" pitchFamily="34" charset="0"/>
            </a:endParaRPr>
          </a:p>
        </p:txBody>
      </p:sp>
      <p:sp>
        <p:nvSpPr>
          <p:cNvPr id="55300" name="Rectangle 2">
            <a:extLst>
              <a:ext uri="{FF2B5EF4-FFF2-40B4-BE49-F238E27FC236}">
                <a16:creationId xmlns:a16="http://schemas.microsoft.com/office/drawing/2014/main" id="{9932BBD7-DC29-AC1D-B00A-DC55109078BC}"/>
              </a:ext>
            </a:extLst>
          </p:cNvPr>
          <p:cNvSpPr>
            <a:spLocks noChangeArrowheads="1" noTextEdit="1"/>
          </p:cNvSpPr>
          <p:nvPr>
            <p:ph type="sldImg"/>
          </p:nvPr>
        </p:nvSpPr>
        <p:spPr>
          <a:xfrm>
            <a:off x="990600" y="731838"/>
            <a:ext cx="4875213" cy="3656012"/>
          </a:xfrm>
          <a:solidFill>
            <a:srgbClr val="FFFFFF"/>
          </a:solidFill>
          <a:ln/>
        </p:spPr>
      </p:sp>
      <p:sp>
        <p:nvSpPr>
          <p:cNvPr id="55301" name="Rectangle 3">
            <a:extLst>
              <a:ext uri="{FF2B5EF4-FFF2-40B4-BE49-F238E27FC236}">
                <a16:creationId xmlns:a16="http://schemas.microsoft.com/office/drawing/2014/main" id="{DBD4DF98-AA3D-4AB9-701B-D173DA78678E}"/>
              </a:ext>
            </a:extLst>
          </p:cNvPr>
          <p:cNvSpPr>
            <a:spLocks noChangeArrowheads="1"/>
          </p:cNvSpPr>
          <p:nvPr>
            <p:ph type="body" idx="1"/>
          </p:nvPr>
        </p:nvSpPr>
        <p:spPr>
          <a:xfrm>
            <a:off x="685800" y="4630738"/>
            <a:ext cx="5483225" cy="4387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9">
            <a:extLst>
              <a:ext uri="{FF2B5EF4-FFF2-40B4-BE49-F238E27FC236}">
                <a16:creationId xmlns:a16="http://schemas.microsoft.com/office/drawing/2014/main" id="{26CE5A76-ACE9-7F07-ADD0-ACC1D1B19B3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7F14F8D8-3B03-B849-8201-73378DFA44CA}" type="slidenum">
              <a:rPr lang="en-US" altLang="en-US">
                <a:solidFill>
                  <a:srgbClr val="000000"/>
                </a:solidFill>
                <a:latin typeface="Arial" panose="020B0604020202020204" pitchFamily="34" charset="0"/>
              </a:rPr>
              <a:pPr/>
              <a:t>8</a:t>
            </a:fld>
            <a:endParaRPr lang="en-US" altLang="en-US">
              <a:solidFill>
                <a:srgbClr val="000000"/>
              </a:solidFill>
              <a:latin typeface="Arial" panose="020B0604020202020204" pitchFamily="34" charset="0"/>
            </a:endParaRPr>
          </a:p>
        </p:txBody>
      </p:sp>
      <p:sp>
        <p:nvSpPr>
          <p:cNvPr id="57347" name="Rectangle 1">
            <a:extLst>
              <a:ext uri="{FF2B5EF4-FFF2-40B4-BE49-F238E27FC236}">
                <a16:creationId xmlns:a16="http://schemas.microsoft.com/office/drawing/2014/main" id="{62373444-A54C-93A5-2B52-B2F884E7565C}"/>
              </a:ext>
            </a:extLst>
          </p:cNvPr>
          <p:cNvSpPr>
            <a:spLocks noChangeArrowheads="1" noTextEdit="1"/>
          </p:cNvSpPr>
          <p:nvPr>
            <p:ph type="sldImg"/>
          </p:nvPr>
        </p:nvSpPr>
        <p:spPr>
          <a:xfrm>
            <a:off x="990600" y="731838"/>
            <a:ext cx="4875213" cy="3656012"/>
          </a:xfrm>
          <a:solidFill>
            <a:srgbClr val="FFFFFF"/>
          </a:solidFill>
          <a:ln/>
        </p:spPr>
      </p:sp>
      <p:sp>
        <p:nvSpPr>
          <p:cNvPr id="57348" name="Rectangle 2">
            <a:extLst>
              <a:ext uri="{FF2B5EF4-FFF2-40B4-BE49-F238E27FC236}">
                <a16:creationId xmlns:a16="http://schemas.microsoft.com/office/drawing/2014/main" id="{A9B0B7DE-E086-78D5-B648-31B6E4A9D941}"/>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9">
            <a:extLst>
              <a:ext uri="{FF2B5EF4-FFF2-40B4-BE49-F238E27FC236}">
                <a16:creationId xmlns:a16="http://schemas.microsoft.com/office/drawing/2014/main" id="{448E3FAF-1C25-EE17-0183-53FDFDB608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EED39842-DD1F-2A43-B47A-99A86380F453}" type="slidenum">
              <a:rPr lang="en-US" altLang="en-US">
                <a:solidFill>
                  <a:srgbClr val="000000"/>
                </a:solidFill>
                <a:latin typeface="Arial" panose="020B0604020202020204" pitchFamily="34" charset="0"/>
              </a:rPr>
              <a:pPr/>
              <a:t>9</a:t>
            </a:fld>
            <a:endParaRPr lang="en-US" altLang="en-US">
              <a:solidFill>
                <a:srgbClr val="000000"/>
              </a:solidFill>
              <a:latin typeface="Arial" panose="020B0604020202020204" pitchFamily="34" charset="0"/>
            </a:endParaRPr>
          </a:p>
        </p:txBody>
      </p:sp>
      <p:sp>
        <p:nvSpPr>
          <p:cNvPr id="58371" name="Text Box 1">
            <a:extLst>
              <a:ext uri="{FF2B5EF4-FFF2-40B4-BE49-F238E27FC236}">
                <a16:creationId xmlns:a16="http://schemas.microsoft.com/office/drawing/2014/main" id="{D80B7A49-5AC2-6E90-450C-3C14C2A8AC3C}"/>
              </a:ext>
            </a:extLst>
          </p:cNvPr>
          <p:cNvSpPr txBox="1">
            <a:spLocks noChangeArrowheads="1"/>
          </p:cNvSpPr>
          <p:nvPr/>
        </p:nvSpPr>
        <p:spPr bwMode="auto">
          <a:xfrm>
            <a:off x="3883025" y="9261475"/>
            <a:ext cx="29702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86EBA65A-2724-FA49-84EA-6DA270FA2438}" type="slidenum">
              <a:rPr lang="en-US" altLang="en-US" sz="1200">
                <a:solidFill>
                  <a:srgbClr val="000000"/>
                </a:solidFill>
                <a:latin typeface="Arial" panose="020B0604020202020204" pitchFamily="34" charset="0"/>
              </a:rPr>
              <a:pPr algn="r" eaLnBrk="1" hangingPunct="1">
                <a:buSzPct val="100000"/>
              </a:pPr>
              <a:t>9</a:t>
            </a:fld>
            <a:endParaRPr lang="en-US" altLang="en-US" sz="1200">
              <a:solidFill>
                <a:srgbClr val="000000"/>
              </a:solidFill>
              <a:latin typeface="Arial" panose="020B0604020202020204" pitchFamily="34" charset="0"/>
            </a:endParaRPr>
          </a:p>
        </p:txBody>
      </p:sp>
      <p:sp>
        <p:nvSpPr>
          <p:cNvPr id="58372" name="Rectangle 2">
            <a:extLst>
              <a:ext uri="{FF2B5EF4-FFF2-40B4-BE49-F238E27FC236}">
                <a16:creationId xmlns:a16="http://schemas.microsoft.com/office/drawing/2014/main" id="{85D3A70A-4491-AF68-FF8D-2E69610759AC}"/>
              </a:ext>
            </a:extLst>
          </p:cNvPr>
          <p:cNvSpPr>
            <a:spLocks noChangeArrowheads="1" noTextEdit="1"/>
          </p:cNvSpPr>
          <p:nvPr>
            <p:ph type="sldImg"/>
          </p:nvPr>
        </p:nvSpPr>
        <p:spPr>
          <a:xfrm>
            <a:off x="990600" y="731838"/>
            <a:ext cx="4875213" cy="3656012"/>
          </a:xfrm>
          <a:solidFill>
            <a:srgbClr val="FFFFFF"/>
          </a:solidFill>
          <a:ln/>
        </p:spPr>
      </p:sp>
      <p:sp>
        <p:nvSpPr>
          <p:cNvPr id="58373" name="Text Box 3">
            <a:extLst>
              <a:ext uri="{FF2B5EF4-FFF2-40B4-BE49-F238E27FC236}">
                <a16:creationId xmlns:a16="http://schemas.microsoft.com/office/drawing/2014/main" id="{D7CB90D9-EB3C-2C36-70C8-5A3AB78091D6}"/>
              </a:ext>
            </a:extLst>
          </p:cNvPr>
          <p:cNvSpPr>
            <a:spLocks noChangeArrowheads="1"/>
          </p:cNvSpPr>
          <p:nvPr>
            <p:ph type="body" idx="1"/>
          </p:nvPr>
        </p:nvSpPr>
        <p:spPr>
          <a:xfrm>
            <a:off x="685800" y="4630738"/>
            <a:ext cx="5483225" cy="4387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lvl="1"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Has a </a:t>
            </a:r>
            <a:r>
              <a:rPr lang="en-US" altLang="en-US" b="1">
                <a:latin typeface="Arial" panose="020B0604020202020204" pitchFamily="34" charset="0"/>
                <a:cs typeface="Arial" panose="020B0604020202020204" pitchFamily="34" charset="0"/>
              </a:rPr>
              <a:t>unique</a:t>
            </a:r>
            <a:r>
              <a:rPr lang="en-US" altLang="en-US">
                <a:latin typeface="Arial" panose="020B0604020202020204" pitchFamily="34" charset="0"/>
                <a:cs typeface="Arial" panose="020B0604020202020204" pitchFamily="34" charset="0"/>
              </a:rPr>
              <a:t> purpose – well defined objective</a:t>
            </a:r>
          </a:p>
          <a:p>
            <a:pPr marL="914400" lvl="1"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Is temporary – definite beginning &amp; end</a:t>
            </a:r>
          </a:p>
          <a:p>
            <a:pPr marL="914400" lvl="1"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Is developed using progressive elaboration – developed in increments as elements broadly defined at the outset, become clearer</a:t>
            </a:r>
          </a:p>
          <a:p>
            <a:pPr marL="914400" lvl="1"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Requires resources, often from various areas – people, hardware, software etc – often crosses business unit boundaries</a:t>
            </a:r>
          </a:p>
          <a:p>
            <a:pPr marL="914400" lvl="1"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Should have a primary customer or sponsor</a:t>
            </a:r>
          </a:p>
          <a:p>
            <a:pPr marL="1828800" lvl="2"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The </a:t>
            </a:r>
            <a:r>
              <a:rPr lang="en-US" altLang="en-US" b="1">
                <a:latin typeface="Arial" panose="020B0604020202020204" pitchFamily="34" charset="0"/>
                <a:cs typeface="Arial" panose="020B0604020202020204" pitchFamily="34" charset="0"/>
              </a:rPr>
              <a:t>project sponsor</a:t>
            </a:r>
            <a:r>
              <a:rPr lang="en-US" altLang="en-US">
                <a:latin typeface="Arial" panose="020B0604020202020204" pitchFamily="34" charset="0"/>
                <a:cs typeface="Arial" panose="020B0604020202020204" pitchFamily="34" charset="0"/>
              </a:rPr>
              <a:t> usually provides the direction and funding for the project</a:t>
            </a:r>
          </a:p>
          <a:p>
            <a:pPr marL="914400" lvl="1" indent="0"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r>
              <a:rPr lang="en-US" altLang="en-US">
                <a:latin typeface="Arial" panose="020B0604020202020204" pitchFamily="34" charset="0"/>
                <a:cs typeface="Arial" panose="020B0604020202020204" pitchFamily="34" charset="0"/>
              </a:rPr>
              <a:t>Involves uncertainty/risk – uniqueness causes these and makes management challenging as well as necessary</a:t>
            </a:r>
          </a:p>
          <a:p>
            <a:pPr eaLnBrk="1" hangingPunct="1">
              <a:spcBef>
                <a:spcPts val="450"/>
              </a:spcBef>
              <a:buClr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pP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9">
            <a:extLst>
              <a:ext uri="{FF2B5EF4-FFF2-40B4-BE49-F238E27FC236}">
                <a16:creationId xmlns:a16="http://schemas.microsoft.com/office/drawing/2014/main" id="{7B04A55B-B933-D095-5AC8-1331D40A560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8581952A-423C-0249-8CA1-DCE446CA21C2}" type="slidenum">
              <a:rPr lang="en-US" altLang="en-US">
                <a:solidFill>
                  <a:srgbClr val="000000"/>
                </a:solidFill>
                <a:latin typeface="Arial" panose="020B0604020202020204" pitchFamily="34" charset="0"/>
              </a:rPr>
              <a:pPr/>
              <a:t>10</a:t>
            </a:fld>
            <a:endParaRPr lang="en-US" altLang="en-US">
              <a:solidFill>
                <a:srgbClr val="000000"/>
              </a:solidFill>
              <a:latin typeface="Arial" panose="020B0604020202020204" pitchFamily="34" charset="0"/>
            </a:endParaRPr>
          </a:p>
        </p:txBody>
      </p:sp>
      <p:sp>
        <p:nvSpPr>
          <p:cNvPr id="59395" name="Rectangle 1">
            <a:extLst>
              <a:ext uri="{FF2B5EF4-FFF2-40B4-BE49-F238E27FC236}">
                <a16:creationId xmlns:a16="http://schemas.microsoft.com/office/drawing/2014/main" id="{BF51B5A6-C15F-49AB-6B34-67CFD4DB2AAD}"/>
              </a:ext>
            </a:extLst>
          </p:cNvPr>
          <p:cNvSpPr>
            <a:spLocks noChangeArrowheads="1" noTextEdit="1"/>
          </p:cNvSpPr>
          <p:nvPr>
            <p:ph type="sldImg"/>
          </p:nvPr>
        </p:nvSpPr>
        <p:spPr>
          <a:xfrm>
            <a:off x="990600" y="731838"/>
            <a:ext cx="4875213" cy="3656012"/>
          </a:xfrm>
          <a:solidFill>
            <a:srgbClr val="FFFFFF"/>
          </a:solidFill>
          <a:ln/>
        </p:spPr>
      </p:sp>
      <p:sp>
        <p:nvSpPr>
          <p:cNvPr id="59396" name="Rectangle 2">
            <a:extLst>
              <a:ext uri="{FF2B5EF4-FFF2-40B4-BE49-F238E27FC236}">
                <a16:creationId xmlns:a16="http://schemas.microsoft.com/office/drawing/2014/main" id="{779FC869-8D8C-41FC-0C39-0FB33583587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9">
            <a:extLst>
              <a:ext uri="{FF2B5EF4-FFF2-40B4-BE49-F238E27FC236}">
                <a16:creationId xmlns:a16="http://schemas.microsoft.com/office/drawing/2014/main" id="{09A61E07-E5E0-3CAD-602B-95B55DA8C8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fld id="{D0D51DA1-329C-3F44-B834-38F20E3816CA}" type="slidenum">
              <a:rPr lang="en-US" altLang="en-US">
                <a:solidFill>
                  <a:srgbClr val="000000"/>
                </a:solidFill>
                <a:latin typeface="Arial" panose="020B0604020202020204" pitchFamily="34" charset="0"/>
              </a:rPr>
              <a:pPr/>
              <a:t>11</a:t>
            </a:fld>
            <a:endParaRPr lang="en-US" altLang="en-US">
              <a:solidFill>
                <a:srgbClr val="000000"/>
              </a:solidFill>
              <a:latin typeface="Arial" panose="020B0604020202020204" pitchFamily="34" charset="0"/>
            </a:endParaRPr>
          </a:p>
        </p:txBody>
      </p:sp>
      <p:sp>
        <p:nvSpPr>
          <p:cNvPr id="60419" name="Rectangle 1">
            <a:extLst>
              <a:ext uri="{FF2B5EF4-FFF2-40B4-BE49-F238E27FC236}">
                <a16:creationId xmlns:a16="http://schemas.microsoft.com/office/drawing/2014/main" id="{F7F4C46A-EA69-35FA-36D1-15E723EA4C2F}"/>
              </a:ext>
            </a:extLst>
          </p:cNvPr>
          <p:cNvSpPr>
            <a:spLocks noChangeArrowheads="1" noTextEdit="1"/>
          </p:cNvSpPr>
          <p:nvPr>
            <p:ph type="sldImg"/>
          </p:nvPr>
        </p:nvSpPr>
        <p:spPr>
          <a:xfrm>
            <a:off x="990600" y="731838"/>
            <a:ext cx="4875213" cy="3656012"/>
          </a:xfrm>
          <a:solidFill>
            <a:srgbClr val="FFFFFF"/>
          </a:solidFill>
          <a:ln/>
        </p:spPr>
      </p:sp>
      <p:sp>
        <p:nvSpPr>
          <p:cNvPr id="60420" name="Rectangle 2">
            <a:extLst>
              <a:ext uri="{FF2B5EF4-FFF2-40B4-BE49-F238E27FC236}">
                <a16:creationId xmlns:a16="http://schemas.microsoft.com/office/drawing/2014/main" id="{A021248A-EB88-0EF9-2DA5-6652EC089B8D}"/>
              </a:ext>
            </a:extLst>
          </p:cNvPr>
          <p:cNvSpPr>
            <a:spLocks noChangeArrowheads="1"/>
          </p:cNvSpPr>
          <p:nvPr>
            <p:ph type="body" idx="1"/>
          </p:nvPr>
        </p:nvSpPr>
        <p:spPr>
          <a:xfrm>
            <a:off x="685800" y="4630738"/>
            <a:ext cx="5483225"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stretch>
            <a:fillRect/>
          </a:stretch>
        </p:blipFill>
        <p:spPr>
          <a:xfrm>
            <a:off x="8813800" y="945680"/>
            <a:ext cx="3073400" cy="681469"/>
          </a:xfrm>
          <a:prstGeom prst="rect">
            <a:avLst/>
          </a:prstGeom>
        </p:spPr>
      </p:pic>
      <p:sp>
        <p:nvSpPr>
          <p:cNvPr id="2" name="Title 1">
            <a:extLst>
              <a:ext uri="{FF2B5EF4-FFF2-40B4-BE49-F238E27FC236}">
                <a16:creationId xmlns:a16="http://schemas.microsoft.com/office/drawing/2014/main" id="{9970A8D6-DD04-4121-AB52-7892764DF5EA}"/>
              </a:ext>
            </a:extLst>
          </p:cNvPr>
          <p:cNvSpPr>
            <a:spLocks noGrp="1"/>
          </p:cNvSpPr>
          <p:nvPr>
            <p:ph type="ctrTitle"/>
          </p:nvPr>
        </p:nvSpPr>
        <p:spPr>
          <a:xfrm>
            <a:off x="762000" y="1628775"/>
            <a:ext cx="11129963" cy="2002284"/>
          </a:xfrm>
        </p:spPr>
        <p:txBody>
          <a:bodyPr lIns="152400" anchor="b">
            <a:normAutofit/>
          </a:bodyPr>
          <a:lstStyle>
            <a:lvl1pPr algn="l">
              <a:defRPr sz="4800">
                <a:solidFill>
                  <a:schemeClr val="bg1"/>
                </a:solidFill>
              </a:defRPr>
            </a:lvl1pPr>
          </a:lstStyle>
          <a:p>
            <a:r>
              <a:rPr lang="en-GB"/>
              <a:t>Click to edit Master title style</a:t>
            </a:r>
            <a:endParaRPr lang="en-AU"/>
          </a:p>
        </p:txBody>
      </p:sp>
      <p:sp>
        <p:nvSpPr>
          <p:cNvPr id="3" name="Subtitle 2">
            <a:extLst>
              <a:ext uri="{FF2B5EF4-FFF2-40B4-BE49-F238E27FC236}">
                <a16:creationId xmlns:a16="http://schemas.microsoft.com/office/drawing/2014/main" id="{3A9A873E-9927-496B-A60D-0D7706CD8D62}"/>
              </a:ext>
            </a:extLst>
          </p:cNvPr>
          <p:cNvSpPr>
            <a:spLocks noGrp="1"/>
          </p:cNvSpPr>
          <p:nvPr>
            <p:ph type="subTitle" idx="1"/>
          </p:nvPr>
        </p:nvSpPr>
        <p:spPr>
          <a:xfrm>
            <a:off x="762000" y="3973484"/>
            <a:ext cx="11125200" cy="1620981"/>
          </a:xfrm>
        </p:spPr>
        <p:txBody>
          <a:bodyPr>
            <a:normAutofit/>
          </a:bodyPr>
          <a:lstStyle>
            <a:lvl1pPr marL="0" indent="0" algn="l">
              <a:lnSpc>
                <a:spcPct val="100000"/>
              </a:lnSpc>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0" y="6167711"/>
            <a:ext cx="2285998" cy="365125"/>
          </a:xfrm>
        </p:spPr>
        <p:txBody>
          <a:bodyPr/>
          <a:lstStyle/>
          <a:p>
            <a:fld id="{719CFD8D-4294-499E-818A-AD557040F3FB}" type="datetime4">
              <a:rPr lang="en-AU" smtClean="0"/>
              <a:t>6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a:xfrm>
            <a:off x="4038600" y="6167712"/>
            <a:ext cx="4114800" cy="365125"/>
          </a:xfrm>
        </p:spPr>
        <p:txBody>
          <a:bodyPr/>
          <a:lstStyle/>
          <a:p>
            <a:endParaRPr lang="en-AU"/>
          </a:p>
        </p:txBody>
      </p:sp>
      <p:pic>
        <p:nvPicPr>
          <p:cNvPr id="7" name="Picture 6" descr="Logo, icon&#10;&#10;Description automatically generated">
            <a:extLst>
              <a:ext uri="{FF2B5EF4-FFF2-40B4-BE49-F238E27FC236}">
                <a16:creationId xmlns:a16="http://schemas.microsoft.com/office/drawing/2014/main" id="{F7263031-657C-4A58-723E-B940511BAD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7098" y="5860625"/>
            <a:ext cx="672211" cy="672211"/>
          </a:xfrm>
          <a:prstGeom prst="rect">
            <a:avLst/>
          </a:prstGeom>
        </p:spPr>
      </p:pic>
    </p:spTree>
    <p:extLst>
      <p:ext uri="{BB962C8B-B14F-4D97-AF65-F5344CB8AC3E}">
        <p14:creationId xmlns:p14="http://schemas.microsoft.com/office/powerpoint/2010/main" val="300957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Whit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51048" y="5848895"/>
            <a:ext cx="3074400" cy="807814"/>
          </a:xfrm>
          <a:prstGeom prst="rect">
            <a:avLst/>
          </a:prstGeom>
        </p:spPr>
      </p:pic>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6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solidFill>
                  <a:schemeClr val="tx1"/>
                </a:solidFill>
              </a:rPr>
              <a:t>Thank you</a:t>
            </a:r>
            <a:endParaRPr lang="en-AU">
              <a:solidFill>
                <a:schemeClr val="tx1"/>
              </a:solidFill>
            </a:endParaRPr>
          </a:p>
        </p:txBody>
      </p:sp>
    </p:spTree>
    <p:extLst>
      <p:ext uri="{BB962C8B-B14F-4D97-AF65-F5344CB8AC3E}">
        <p14:creationId xmlns:p14="http://schemas.microsoft.com/office/powerpoint/2010/main" val="6440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Black)">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55762" y="5891315"/>
            <a:ext cx="3074398" cy="807814"/>
          </a:xfrm>
          <a:prstGeom prst="rect">
            <a:avLst/>
          </a:prstGeom>
        </p:spPr>
      </p:pic>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6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solidFill>
                  <a:schemeClr val="bg1"/>
                </a:solidFill>
              </a:rPr>
              <a:t>Thank you</a:t>
            </a:r>
            <a:endParaRPr lang="en-AU">
              <a:solidFill>
                <a:schemeClr val="bg1"/>
              </a:solidFill>
            </a:endParaRPr>
          </a:p>
        </p:txBody>
      </p:sp>
    </p:spTree>
    <p:extLst>
      <p:ext uri="{BB962C8B-B14F-4D97-AF65-F5344CB8AC3E}">
        <p14:creationId xmlns:p14="http://schemas.microsoft.com/office/powerpoint/2010/main" val="94840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4073-121E-4421-BD82-4A12F14325A1}"/>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43E3BA97-DA9B-4182-BC9C-E815DF1C7A60}"/>
              </a:ext>
            </a:extLst>
          </p:cNvPr>
          <p:cNvSpPr>
            <a:spLocks noGrp="1"/>
          </p:cNvSpPr>
          <p:nvPr>
            <p:ph sz="half" idx="1"/>
          </p:nvPr>
        </p:nvSpPr>
        <p:spPr>
          <a:xfrm>
            <a:off x="304799" y="1825624"/>
            <a:ext cx="5715001" cy="43402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FD11469F-0306-46A5-B6F3-D59E9FFD9F89}"/>
              </a:ext>
            </a:extLst>
          </p:cNvPr>
          <p:cNvSpPr>
            <a:spLocks noGrp="1"/>
          </p:cNvSpPr>
          <p:nvPr>
            <p:ph sz="half" idx="2"/>
          </p:nvPr>
        </p:nvSpPr>
        <p:spPr>
          <a:xfrm>
            <a:off x="6172200" y="1825625"/>
            <a:ext cx="5715000" cy="43402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F7917F62-37DF-429B-AE46-9F4C2E669210}"/>
              </a:ext>
            </a:extLst>
          </p:cNvPr>
          <p:cNvSpPr>
            <a:spLocks noGrp="1"/>
          </p:cNvSpPr>
          <p:nvPr>
            <p:ph type="dt" sz="half" idx="10"/>
          </p:nvPr>
        </p:nvSpPr>
        <p:spPr>
          <a:xfrm>
            <a:off x="304799" y="6165850"/>
            <a:ext cx="2743200" cy="365125"/>
          </a:xfrm>
        </p:spPr>
        <p:txBody>
          <a:bodyPr vert="horz" lIns="91440" tIns="45720" rIns="91440" bIns="45720" rtlCol="0" anchor="b" anchorCtr="0">
            <a:normAutofit/>
          </a:bodyPr>
          <a:lstStyle>
            <a:lvl1pPr>
              <a:defRPr lang="en-AU" smtClean="0"/>
            </a:lvl1pPr>
          </a:lstStyle>
          <a:p>
            <a:fld id="{AF3AA9BC-A49C-4D67-95E1-D024E3DE84CA}" type="datetime4">
              <a:rPr lang="en-AU" smtClean="0"/>
              <a:pPr/>
              <a:t>6 March 2023</a:t>
            </a:fld>
            <a:endParaRPr lang="en-AU"/>
          </a:p>
        </p:txBody>
      </p:sp>
      <p:sp>
        <p:nvSpPr>
          <p:cNvPr id="6" name="Footer Placeholder 5">
            <a:extLst>
              <a:ext uri="{FF2B5EF4-FFF2-40B4-BE49-F238E27FC236}">
                <a16:creationId xmlns:a16="http://schemas.microsoft.com/office/drawing/2014/main" id="{827CBC4A-F1D7-4C1E-9E6D-8EF537FA8F1A}"/>
              </a:ext>
            </a:extLst>
          </p:cNvPr>
          <p:cNvSpPr>
            <a:spLocks noGrp="1"/>
          </p:cNvSpPr>
          <p:nvPr>
            <p:ph type="ftr" sz="quarter" idx="11"/>
          </p:nvPr>
        </p:nvSpPr>
        <p:spPr>
          <a:xfrm>
            <a:off x="4038600" y="6170791"/>
            <a:ext cx="4114800" cy="365125"/>
          </a:xfrm>
        </p:spPr>
        <p:txBody>
          <a:bodyPr/>
          <a:lstStyle/>
          <a:p>
            <a:endParaRPr lang="en-AU"/>
          </a:p>
        </p:txBody>
      </p:sp>
      <p:sp>
        <p:nvSpPr>
          <p:cNvPr id="7" name="Slide Number Placeholder 6">
            <a:extLst>
              <a:ext uri="{FF2B5EF4-FFF2-40B4-BE49-F238E27FC236}">
                <a16:creationId xmlns:a16="http://schemas.microsoft.com/office/drawing/2014/main" id="{0AEF46BB-8C21-48D0-8E87-EE6EFD73E81B}"/>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299471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8A9-60D8-47E3-9098-2A64F83528AE}"/>
              </a:ext>
            </a:extLst>
          </p:cNvPr>
          <p:cNvSpPr>
            <a:spLocks noGrp="1"/>
          </p:cNvSpPr>
          <p:nvPr>
            <p:ph type="title"/>
          </p:nvPr>
        </p:nvSpPr>
        <p:spPr>
          <a:xfrm>
            <a:off x="304800" y="296863"/>
            <a:ext cx="10107828" cy="1368425"/>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DFAFC4-3CDE-4F38-A828-CA97CF42413E}"/>
              </a:ext>
            </a:extLst>
          </p:cNvPr>
          <p:cNvSpPr>
            <a:spLocks noGrp="1"/>
          </p:cNvSpPr>
          <p:nvPr>
            <p:ph type="body" idx="1"/>
          </p:nvPr>
        </p:nvSpPr>
        <p:spPr>
          <a:xfrm>
            <a:off x="304800" y="1690687"/>
            <a:ext cx="5692776" cy="8143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B505D7-44D3-4AD3-9F33-BFC24D065EE1}"/>
              </a:ext>
            </a:extLst>
          </p:cNvPr>
          <p:cNvSpPr>
            <a:spLocks noGrp="1"/>
          </p:cNvSpPr>
          <p:nvPr>
            <p:ph sz="half" idx="2"/>
          </p:nvPr>
        </p:nvSpPr>
        <p:spPr>
          <a:xfrm>
            <a:off x="304800" y="2505076"/>
            <a:ext cx="5692776" cy="36607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1A7DB4F-A47D-4042-9DB6-443011144A15}"/>
              </a:ext>
            </a:extLst>
          </p:cNvPr>
          <p:cNvSpPr>
            <a:spLocks noGrp="1"/>
          </p:cNvSpPr>
          <p:nvPr>
            <p:ph type="body" sz="quarter" idx="3"/>
          </p:nvPr>
        </p:nvSpPr>
        <p:spPr>
          <a:xfrm>
            <a:off x="6172200" y="1690687"/>
            <a:ext cx="5692776"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EC4325-D6B5-4C45-8F6A-9FFBE35F3B84}"/>
              </a:ext>
            </a:extLst>
          </p:cNvPr>
          <p:cNvSpPr>
            <a:spLocks noGrp="1"/>
          </p:cNvSpPr>
          <p:nvPr>
            <p:ph sz="quarter" idx="4"/>
          </p:nvPr>
        </p:nvSpPr>
        <p:spPr>
          <a:xfrm>
            <a:off x="6172200" y="2505075"/>
            <a:ext cx="5715000" cy="36607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22095BF6-A1AD-41AA-9828-C879FF41784A}"/>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5D2BEFBC-ADBC-4103-95A0-200A345074D8}" type="datetime4">
              <a:rPr lang="en-AU" smtClean="0"/>
              <a:pPr/>
              <a:t>6 March 2023</a:t>
            </a:fld>
            <a:endParaRPr lang="en-AU"/>
          </a:p>
        </p:txBody>
      </p:sp>
      <p:sp>
        <p:nvSpPr>
          <p:cNvPr id="8" name="Footer Placeholder 7">
            <a:extLst>
              <a:ext uri="{FF2B5EF4-FFF2-40B4-BE49-F238E27FC236}">
                <a16:creationId xmlns:a16="http://schemas.microsoft.com/office/drawing/2014/main" id="{CCFC7FC0-1686-4957-B49F-35A544F339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94D4B37-23DA-416B-AB62-E687651C7F39}"/>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400622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5E95-B565-47B2-B52C-20DF9C76B8E8}"/>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4800B70E-C7C3-40D0-AC11-A81C3B6AED86}"/>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0F7B99D4-F4C6-41B2-937A-157F4137B9BB}" type="datetime4">
              <a:rPr lang="en-AU" smtClean="0"/>
              <a:pPr/>
              <a:t>6 March 2023</a:t>
            </a:fld>
            <a:endParaRPr lang="en-AU"/>
          </a:p>
        </p:txBody>
      </p:sp>
      <p:sp>
        <p:nvSpPr>
          <p:cNvPr id="4" name="Footer Placeholder 3">
            <a:extLst>
              <a:ext uri="{FF2B5EF4-FFF2-40B4-BE49-F238E27FC236}">
                <a16:creationId xmlns:a16="http://schemas.microsoft.com/office/drawing/2014/main" id="{A75C4CDC-C983-486B-A57E-2659634769B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B7CCAC9-DDEF-4391-8B54-6A69A89E60B5}"/>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50330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3DDFB-A690-4D44-9056-C67C309C1349}"/>
              </a:ext>
            </a:extLst>
          </p:cNvPr>
          <p:cNvSpPr>
            <a:spLocks noGrp="1"/>
          </p:cNvSpPr>
          <p:nvPr>
            <p:ph type="dt" sz="half" idx="10"/>
          </p:nvPr>
        </p:nvSpPr>
        <p:spPr/>
        <p:txBody>
          <a:bodyPr lIns="151200" rIns="151200"/>
          <a:lstStyle/>
          <a:p>
            <a:fld id="{E99E47EF-C005-4717-B653-24817D19F7FA}" type="datetime4">
              <a:rPr lang="en-AU" smtClean="0"/>
              <a:t>6 March 2023</a:t>
            </a:fld>
            <a:endParaRPr lang="en-AU"/>
          </a:p>
        </p:txBody>
      </p:sp>
      <p:sp>
        <p:nvSpPr>
          <p:cNvPr id="3" name="Footer Placeholder 2">
            <a:extLst>
              <a:ext uri="{FF2B5EF4-FFF2-40B4-BE49-F238E27FC236}">
                <a16:creationId xmlns:a16="http://schemas.microsoft.com/office/drawing/2014/main" id="{5CACE635-B779-4573-80A3-7AB6E1F4CE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8ACA460-FA36-4785-ABC2-C3A0506CC38C}"/>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3084305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CE14-4FA4-4026-93AD-9FF300DC4B20}"/>
              </a:ext>
            </a:extLst>
          </p:cNvPr>
          <p:cNvSpPr>
            <a:spLocks noGrp="1"/>
          </p:cNvSpPr>
          <p:nvPr>
            <p:ph type="title"/>
          </p:nvPr>
        </p:nvSpPr>
        <p:spPr>
          <a:xfrm>
            <a:off x="300038" y="296863"/>
            <a:ext cx="10129065" cy="1331912"/>
          </a:xfrm>
        </p:spPr>
        <p:txBody>
          <a:bodyPr anchor="ctr" anchorCtr="0">
            <a:normAutofit/>
          </a:bodyPr>
          <a:lstStyle>
            <a:lvl1pPr>
              <a:defRPr sz="36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EE557388-906A-4F19-9B0B-5F279D25B030}"/>
              </a:ext>
            </a:extLst>
          </p:cNvPr>
          <p:cNvSpPr>
            <a:spLocks noGrp="1"/>
          </p:cNvSpPr>
          <p:nvPr>
            <p:ph idx="1"/>
          </p:nvPr>
        </p:nvSpPr>
        <p:spPr>
          <a:xfrm>
            <a:off x="4460240" y="1808163"/>
            <a:ext cx="7431722" cy="4068762"/>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EC19E293-5065-49BF-9AB9-75A3BFC7E44B}"/>
              </a:ext>
            </a:extLst>
          </p:cNvPr>
          <p:cNvSpPr>
            <a:spLocks noGrp="1"/>
          </p:cNvSpPr>
          <p:nvPr>
            <p:ph type="body" sz="half" idx="2"/>
          </p:nvPr>
        </p:nvSpPr>
        <p:spPr>
          <a:xfrm>
            <a:off x="300038" y="1808163"/>
            <a:ext cx="3932237" cy="4068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219E84-BB3A-4A03-B24E-A0D29A76E6E3}"/>
              </a:ext>
            </a:extLst>
          </p:cNvPr>
          <p:cNvSpPr>
            <a:spLocks noGrp="1"/>
          </p:cNvSpPr>
          <p:nvPr>
            <p:ph type="dt" sz="half" idx="10"/>
          </p:nvPr>
        </p:nvSpPr>
        <p:spPr/>
        <p:txBody>
          <a:bodyPr lIns="151200" rIns="151200"/>
          <a:lstStyle/>
          <a:p>
            <a:fld id="{08C97AA8-AA28-410D-A3CA-FECDA8726715}" type="datetime4">
              <a:rPr lang="en-AU" smtClean="0"/>
              <a:t>6 March 2023</a:t>
            </a:fld>
            <a:endParaRPr lang="en-AU"/>
          </a:p>
        </p:txBody>
      </p:sp>
      <p:sp>
        <p:nvSpPr>
          <p:cNvPr id="6" name="Footer Placeholder 5">
            <a:extLst>
              <a:ext uri="{FF2B5EF4-FFF2-40B4-BE49-F238E27FC236}">
                <a16:creationId xmlns:a16="http://schemas.microsoft.com/office/drawing/2014/main" id="{1960DD9A-3AA9-4FBF-8019-6B38155548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64169F-F9A5-4203-9AB1-4E66F2D87444}"/>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1629188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458F-3DE8-452D-85E2-D4B5B3546DC6}"/>
              </a:ext>
            </a:extLst>
          </p:cNvPr>
          <p:cNvSpPr>
            <a:spLocks noGrp="1"/>
          </p:cNvSpPr>
          <p:nvPr>
            <p:ph type="title"/>
          </p:nvPr>
        </p:nvSpPr>
        <p:spPr>
          <a:xfrm>
            <a:off x="304800" y="304800"/>
            <a:ext cx="10281920" cy="1323975"/>
          </a:xfrm>
        </p:spPr>
        <p:txBody>
          <a:bodyPr anchor="ctr" anchorCtr="0">
            <a:normAutofit/>
          </a:bodyPr>
          <a:lstStyle>
            <a:lvl1pPr>
              <a:defRPr sz="3600"/>
            </a:lvl1pPr>
          </a:lstStyle>
          <a:p>
            <a:r>
              <a:rPr lang="en-GB"/>
              <a:t>Click to edit Master title style</a:t>
            </a:r>
            <a:endParaRPr lang="en-AU"/>
          </a:p>
        </p:txBody>
      </p:sp>
      <p:sp>
        <p:nvSpPr>
          <p:cNvPr id="4" name="Text Placeholder 3">
            <a:extLst>
              <a:ext uri="{FF2B5EF4-FFF2-40B4-BE49-F238E27FC236}">
                <a16:creationId xmlns:a16="http://schemas.microsoft.com/office/drawing/2014/main" id="{91749D39-7624-452E-A987-4579B56C3989}"/>
              </a:ext>
            </a:extLst>
          </p:cNvPr>
          <p:cNvSpPr>
            <a:spLocks noGrp="1"/>
          </p:cNvSpPr>
          <p:nvPr>
            <p:ph type="body" sz="half" idx="2"/>
          </p:nvPr>
        </p:nvSpPr>
        <p:spPr>
          <a:xfrm>
            <a:off x="4104640" y="2743198"/>
            <a:ext cx="7782560" cy="3422651"/>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F62CB4-06B5-4BD8-BD50-FB779677858A}"/>
              </a:ext>
            </a:extLst>
          </p:cNvPr>
          <p:cNvSpPr>
            <a:spLocks noGrp="1"/>
          </p:cNvSpPr>
          <p:nvPr>
            <p:ph type="dt" sz="half" idx="10"/>
          </p:nvPr>
        </p:nvSpPr>
        <p:spPr/>
        <p:txBody>
          <a:bodyPr/>
          <a:lstStyle/>
          <a:p>
            <a:fld id="{AFE00689-A294-4558-B542-FB0D7E01B742}" type="datetime4">
              <a:rPr lang="en-AU" smtClean="0"/>
              <a:t>6 March 2023</a:t>
            </a:fld>
            <a:endParaRPr lang="en-AU"/>
          </a:p>
        </p:txBody>
      </p:sp>
      <p:sp>
        <p:nvSpPr>
          <p:cNvPr id="6" name="Footer Placeholder 5">
            <a:extLst>
              <a:ext uri="{FF2B5EF4-FFF2-40B4-BE49-F238E27FC236}">
                <a16:creationId xmlns:a16="http://schemas.microsoft.com/office/drawing/2014/main" id="{F229B85F-31A6-4835-8ACF-56FD7C15E0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0E41CE-2CBE-44EF-A8C2-02BF30701029}"/>
              </a:ext>
            </a:extLst>
          </p:cNvPr>
          <p:cNvSpPr>
            <a:spLocks noGrp="1"/>
          </p:cNvSpPr>
          <p:nvPr>
            <p:ph type="sldNum" sz="quarter" idx="12"/>
          </p:nvPr>
        </p:nvSpPr>
        <p:spPr/>
        <p:txBody>
          <a:bodyPr/>
          <a:lstStyle/>
          <a:p>
            <a:fld id="{99D57C9D-7BD1-4F56-A474-DCEEE9B081CA}" type="slidenum">
              <a:rPr lang="en-AU" smtClean="0"/>
              <a:t>‹#›</a:t>
            </a:fld>
            <a:endParaRPr lang="en-AU"/>
          </a:p>
        </p:txBody>
      </p:sp>
      <p:sp>
        <p:nvSpPr>
          <p:cNvPr id="9" name="Text Placeholder 4">
            <a:extLst>
              <a:ext uri="{FF2B5EF4-FFF2-40B4-BE49-F238E27FC236}">
                <a16:creationId xmlns:a16="http://schemas.microsoft.com/office/drawing/2014/main" id="{074FB687-E016-4BD6-B95E-445C42407170}"/>
              </a:ext>
            </a:extLst>
          </p:cNvPr>
          <p:cNvSpPr>
            <a:spLocks noGrp="1"/>
          </p:cNvSpPr>
          <p:nvPr>
            <p:ph type="body" sz="quarter" idx="3" hasCustomPrompt="1"/>
          </p:nvPr>
        </p:nvSpPr>
        <p:spPr>
          <a:xfrm>
            <a:off x="4104639" y="1808163"/>
            <a:ext cx="778256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3" name="Picture Placeholder 2">
            <a:extLst>
              <a:ext uri="{FF2B5EF4-FFF2-40B4-BE49-F238E27FC236}">
                <a16:creationId xmlns:a16="http://schemas.microsoft.com/office/drawing/2014/main" id="{4BA0BE0E-100F-40A2-A599-C1701B096906}"/>
              </a:ext>
            </a:extLst>
          </p:cNvPr>
          <p:cNvSpPr>
            <a:spLocks noGrp="1"/>
          </p:cNvSpPr>
          <p:nvPr>
            <p:ph type="pic" idx="1" hasCustomPrompt="1"/>
          </p:nvPr>
        </p:nvSpPr>
        <p:spPr>
          <a:xfrm>
            <a:off x="0" y="1808163"/>
            <a:ext cx="3932237" cy="5049837"/>
          </a:xfrm>
          <a:solidFill>
            <a:schemeClr val="bg2"/>
          </a:solidFill>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Tree>
    <p:extLst>
      <p:ext uri="{BB962C8B-B14F-4D97-AF65-F5344CB8AC3E}">
        <p14:creationId xmlns:p14="http://schemas.microsoft.com/office/powerpoint/2010/main" val="3163108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8A9-60D8-47E3-9098-2A64F83528AE}"/>
              </a:ext>
            </a:extLst>
          </p:cNvPr>
          <p:cNvSpPr>
            <a:spLocks noGrp="1"/>
          </p:cNvSpPr>
          <p:nvPr>
            <p:ph type="title"/>
          </p:nvPr>
        </p:nvSpPr>
        <p:spPr>
          <a:xfrm>
            <a:off x="304800" y="296863"/>
            <a:ext cx="10116066" cy="1368425"/>
          </a:xfrm>
        </p:spPr>
        <p:txBody>
          <a:bodyPr/>
          <a:lstStyle/>
          <a:p>
            <a:r>
              <a:rPr lang="en-GB"/>
              <a:t>Click to edit Master title style</a:t>
            </a:r>
            <a:endParaRPr lang="en-AU"/>
          </a:p>
        </p:txBody>
      </p:sp>
      <p:sp>
        <p:nvSpPr>
          <p:cNvPr id="7" name="Date Placeholder 6">
            <a:extLst>
              <a:ext uri="{FF2B5EF4-FFF2-40B4-BE49-F238E27FC236}">
                <a16:creationId xmlns:a16="http://schemas.microsoft.com/office/drawing/2014/main" id="{22095BF6-A1AD-41AA-9828-C879FF41784A}"/>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5D2BEFBC-ADBC-4103-95A0-200A345074D8}" type="datetime4">
              <a:rPr lang="en-AU" smtClean="0"/>
              <a:pPr/>
              <a:t>6 March 2023</a:t>
            </a:fld>
            <a:endParaRPr lang="en-AU"/>
          </a:p>
        </p:txBody>
      </p:sp>
      <p:sp>
        <p:nvSpPr>
          <p:cNvPr id="8" name="Footer Placeholder 7">
            <a:extLst>
              <a:ext uri="{FF2B5EF4-FFF2-40B4-BE49-F238E27FC236}">
                <a16:creationId xmlns:a16="http://schemas.microsoft.com/office/drawing/2014/main" id="{CCFC7FC0-1686-4957-B49F-35A544F339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94D4B37-23DA-416B-AB62-E687651C7F39}"/>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
        <p:nvSpPr>
          <p:cNvPr id="12" name="Text Placeholder 3">
            <a:extLst>
              <a:ext uri="{FF2B5EF4-FFF2-40B4-BE49-F238E27FC236}">
                <a16:creationId xmlns:a16="http://schemas.microsoft.com/office/drawing/2014/main" id="{71D10708-98D8-43B4-96BF-5009DA8ED3C6}"/>
              </a:ext>
            </a:extLst>
          </p:cNvPr>
          <p:cNvSpPr>
            <a:spLocks noGrp="1"/>
          </p:cNvSpPr>
          <p:nvPr>
            <p:ph type="body" sz="half" idx="2"/>
          </p:nvPr>
        </p:nvSpPr>
        <p:spPr>
          <a:xfrm>
            <a:off x="304799" y="3613192"/>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3" name="Text Placeholder 4">
            <a:extLst>
              <a:ext uri="{FF2B5EF4-FFF2-40B4-BE49-F238E27FC236}">
                <a16:creationId xmlns:a16="http://schemas.microsoft.com/office/drawing/2014/main" id="{B1CC5447-E180-4840-BEEC-8EFECDBBA684}"/>
              </a:ext>
            </a:extLst>
          </p:cNvPr>
          <p:cNvSpPr>
            <a:spLocks noGrp="1"/>
          </p:cNvSpPr>
          <p:nvPr>
            <p:ph type="body" sz="quarter" idx="3" hasCustomPrompt="1"/>
          </p:nvPr>
        </p:nvSpPr>
        <p:spPr>
          <a:xfrm>
            <a:off x="304797"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14" name="Picture Placeholder 2">
            <a:extLst>
              <a:ext uri="{FF2B5EF4-FFF2-40B4-BE49-F238E27FC236}">
                <a16:creationId xmlns:a16="http://schemas.microsoft.com/office/drawing/2014/main" id="{D228D352-B6A2-4342-A1C0-7CB24CEFC8D8}"/>
              </a:ext>
            </a:extLst>
          </p:cNvPr>
          <p:cNvSpPr>
            <a:spLocks noGrp="1"/>
          </p:cNvSpPr>
          <p:nvPr>
            <p:ph type="pic" idx="1" hasCustomPrompt="1"/>
          </p:nvPr>
        </p:nvSpPr>
        <p:spPr>
          <a:xfrm>
            <a:off x="304797"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
        <p:nvSpPr>
          <p:cNvPr id="15" name="Text Placeholder 3">
            <a:extLst>
              <a:ext uri="{FF2B5EF4-FFF2-40B4-BE49-F238E27FC236}">
                <a16:creationId xmlns:a16="http://schemas.microsoft.com/office/drawing/2014/main" id="{11AB91DA-C455-4B38-9EBE-4A3B5C116943}"/>
              </a:ext>
            </a:extLst>
          </p:cNvPr>
          <p:cNvSpPr>
            <a:spLocks noGrp="1"/>
          </p:cNvSpPr>
          <p:nvPr>
            <p:ph type="body" sz="half" idx="13"/>
          </p:nvPr>
        </p:nvSpPr>
        <p:spPr>
          <a:xfrm>
            <a:off x="4229099" y="3609808"/>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6" name="Text Placeholder 4">
            <a:extLst>
              <a:ext uri="{FF2B5EF4-FFF2-40B4-BE49-F238E27FC236}">
                <a16:creationId xmlns:a16="http://schemas.microsoft.com/office/drawing/2014/main" id="{25162DDB-5D7A-4EAD-9BFE-140A53F18B5C}"/>
              </a:ext>
            </a:extLst>
          </p:cNvPr>
          <p:cNvSpPr>
            <a:spLocks noGrp="1"/>
          </p:cNvSpPr>
          <p:nvPr>
            <p:ph type="body" sz="quarter" idx="14" hasCustomPrompt="1"/>
          </p:nvPr>
        </p:nvSpPr>
        <p:spPr>
          <a:xfrm>
            <a:off x="4229099"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17" name="Picture Placeholder 2">
            <a:extLst>
              <a:ext uri="{FF2B5EF4-FFF2-40B4-BE49-F238E27FC236}">
                <a16:creationId xmlns:a16="http://schemas.microsoft.com/office/drawing/2014/main" id="{66FF05D9-F6FE-4539-A991-9DA696352C91}"/>
              </a:ext>
            </a:extLst>
          </p:cNvPr>
          <p:cNvSpPr>
            <a:spLocks noGrp="1"/>
          </p:cNvSpPr>
          <p:nvPr>
            <p:ph type="pic" idx="15" hasCustomPrompt="1"/>
          </p:nvPr>
        </p:nvSpPr>
        <p:spPr>
          <a:xfrm>
            <a:off x="4234173"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
        <p:nvSpPr>
          <p:cNvPr id="18" name="Text Placeholder 3">
            <a:extLst>
              <a:ext uri="{FF2B5EF4-FFF2-40B4-BE49-F238E27FC236}">
                <a16:creationId xmlns:a16="http://schemas.microsoft.com/office/drawing/2014/main" id="{A67F63FE-61F0-4E63-9FEA-32DB4E88E097}"/>
              </a:ext>
            </a:extLst>
          </p:cNvPr>
          <p:cNvSpPr>
            <a:spLocks noGrp="1"/>
          </p:cNvSpPr>
          <p:nvPr>
            <p:ph type="body" sz="half" idx="16"/>
          </p:nvPr>
        </p:nvSpPr>
        <p:spPr>
          <a:xfrm>
            <a:off x="8153400" y="3613192"/>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9" name="Text Placeholder 4">
            <a:extLst>
              <a:ext uri="{FF2B5EF4-FFF2-40B4-BE49-F238E27FC236}">
                <a16:creationId xmlns:a16="http://schemas.microsoft.com/office/drawing/2014/main" id="{3813F9E8-637B-4D65-A286-97ABEA6AE26A}"/>
              </a:ext>
            </a:extLst>
          </p:cNvPr>
          <p:cNvSpPr>
            <a:spLocks noGrp="1"/>
          </p:cNvSpPr>
          <p:nvPr>
            <p:ph type="body" sz="quarter" idx="17" hasCustomPrompt="1"/>
          </p:nvPr>
        </p:nvSpPr>
        <p:spPr>
          <a:xfrm>
            <a:off x="8153398"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20" name="Picture Placeholder 2">
            <a:extLst>
              <a:ext uri="{FF2B5EF4-FFF2-40B4-BE49-F238E27FC236}">
                <a16:creationId xmlns:a16="http://schemas.microsoft.com/office/drawing/2014/main" id="{B2B90C37-2732-4363-B6FD-01770BDB37CC}"/>
              </a:ext>
            </a:extLst>
          </p:cNvPr>
          <p:cNvSpPr>
            <a:spLocks noGrp="1"/>
          </p:cNvSpPr>
          <p:nvPr>
            <p:ph type="pic" idx="18" hasCustomPrompt="1"/>
          </p:nvPr>
        </p:nvSpPr>
        <p:spPr>
          <a:xfrm>
            <a:off x="8153398"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Tree>
    <p:extLst>
      <p:ext uri="{BB962C8B-B14F-4D97-AF65-F5344CB8AC3E}">
        <p14:creationId xmlns:p14="http://schemas.microsoft.com/office/powerpoint/2010/main" val="1161209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E862-B60D-4DC3-8925-3DA7F858F28E}"/>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F3DA3C2F-4A05-4178-99AF-C407A1029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3B014AA8-8C05-44BA-90FA-A3DB61E09E47}"/>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E9D89D6D-80C8-465D-98D8-133A9E131798}" type="datetime4">
              <a:rPr lang="en-AU" smtClean="0"/>
              <a:pPr/>
              <a:t>6 March 2023</a:t>
            </a:fld>
            <a:endParaRPr lang="en-AU"/>
          </a:p>
        </p:txBody>
      </p:sp>
      <p:sp>
        <p:nvSpPr>
          <p:cNvPr id="5" name="Footer Placeholder 4">
            <a:extLst>
              <a:ext uri="{FF2B5EF4-FFF2-40B4-BE49-F238E27FC236}">
                <a16:creationId xmlns:a16="http://schemas.microsoft.com/office/drawing/2014/main" id="{AA97D72C-E567-41E8-B503-C28100E58AA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7E680F-FE1E-4B28-98C7-2662C1AC9D91}"/>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9164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65036" y="5867376"/>
            <a:ext cx="3074400" cy="748357"/>
          </a:xfrm>
          <a:prstGeom prst="rect">
            <a:avLst/>
          </a:prstGeom>
        </p:spPr>
      </p:pic>
      <p:sp>
        <p:nvSpPr>
          <p:cNvPr id="2" name="Title 1">
            <a:extLst>
              <a:ext uri="{FF2B5EF4-FFF2-40B4-BE49-F238E27FC236}">
                <a16:creationId xmlns:a16="http://schemas.microsoft.com/office/drawing/2014/main" id="{9970A8D6-DD04-4121-AB52-7892764DF5EA}"/>
              </a:ext>
            </a:extLst>
          </p:cNvPr>
          <p:cNvSpPr>
            <a:spLocks noGrp="1"/>
          </p:cNvSpPr>
          <p:nvPr>
            <p:ph type="ctrTitle"/>
          </p:nvPr>
        </p:nvSpPr>
        <p:spPr>
          <a:xfrm>
            <a:off x="762000" y="1628775"/>
            <a:ext cx="11129963" cy="2002284"/>
          </a:xfrm>
        </p:spPr>
        <p:txBody>
          <a:bodyPr lIns="152400" anchor="b">
            <a:normAutofit/>
          </a:bodyPr>
          <a:lstStyle>
            <a:lvl1pPr algn="l">
              <a:defRPr sz="4800">
                <a:solidFill>
                  <a:schemeClr val="tx1"/>
                </a:solidFill>
              </a:defRPr>
            </a:lvl1pPr>
          </a:lstStyle>
          <a:p>
            <a:r>
              <a:rPr lang="en-GB"/>
              <a:t>Click to edit Master title style</a:t>
            </a:r>
            <a:endParaRPr lang="en-AU"/>
          </a:p>
        </p:txBody>
      </p:sp>
      <p:sp>
        <p:nvSpPr>
          <p:cNvPr id="3" name="Subtitle 2">
            <a:extLst>
              <a:ext uri="{FF2B5EF4-FFF2-40B4-BE49-F238E27FC236}">
                <a16:creationId xmlns:a16="http://schemas.microsoft.com/office/drawing/2014/main" id="{3A9A873E-9927-496B-A60D-0D7706CD8D62}"/>
              </a:ext>
            </a:extLst>
          </p:cNvPr>
          <p:cNvSpPr>
            <a:spLocks noGrp="1"/>
          </p:cNvSpPr>
          <p:nvPr>
            <p:ph type="subTitle" idx="1"/>
          </p:nvPr>
        </p:nvSpPr>
        <p:spPr>
          <a:xfrm>
            <a:off x="762000" y="3973484"/>
            <a:ext cx="11125200" cy="1620981"/>
          </a:xfrm>
        </p:spPr>
        <p:txBody>
          <a:bodyPr>
            <a:normAutofit/>
          </a:bodyPr>
          <a:lstStyle>
            <a:lvl1pPr marL="0" indent="0" algn="l">
              <a:lnSpc>
                <a:spcPct val="100000"/>
              </a:lnSpc>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0" y="6167711"/>
            <a:ext cx="2285998" cy="365125"/>
          </a:xfrm>
        </p:spPr>
        <p:txBody>
          <a:bodyPr/>
          <a:lstStyle/>
          <a:p>
            <a:fld id="{719CFD8D-4294-499E-818A-AD557040F3FB}" type="datetime4">
              <a:rPr lang="en-AU" smtClean="0"/>
              <a:t>6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a:xfrm>
            <a:off x="4038600" y="6167712"/>
            <a:ext cx="4114800" cy="365125"/>
          </a:xfrm>
        </p:spPr>
        <p:txBody>
          <a:bodyPr/>
          <a:lstStyle/>
          <a:p>
            <a:endParaRPr lang="en-AU"/>
          </a:p>
        </p:txBody>
      </p:sp>
    </p:spTree>
    <p:extLst>
      <p:ext uri="{BB962C8B-B14F-4D97-AF65-F5344CB8AC3E}">
        <p14:creationId xmlns:p14="http://schemas.microsoft.com/office/powerpoint/2010/main" val="1194098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A7B0C-2553-4F8A-876B-7DC12A06DCD4}"/>
              </a:ext>
            </a:extLst>
          </p:cNvPr>
          <p:cNvSpPr>
            <a:spLocks noGrp="1"/>
          </p:cNvSpPr>
          <p:nvPr>
            <p:ph type="title" orient="vert"/>
          </p:nvPr>
        </p:nvSpPr>
        <p:spPr>
          <a:xfrm>
            <a:off x="8724900" y="1112363"/>
            <a:ext cx="3162300" cy="5064600"/>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886C69C2-1713-4919-AEFE-65D81932B558}"/>
              </a:ext>
            </a:extLst>
          </p:cNvPr>
          <p:cNvSpPr>
            <a:spLocks noGrp="1"/>
          </p:cNvSpPr>
          <p:nvPr>
            <p:ph type="body" orient="vert" idx="1"/>
          </p:nvPr>
        </p:nvSpPr>
        <p:spPr>
          <a:xfrm>
            <a:off x="304799" y="304800"/>
            <a:ext cx="8267701" cy="58721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DD78533F-B6D9-4D7C-9373-391A8C2B3F64}"/>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C95A2CAA-9DC7-4358-BAB8-478FA38B839E}" type="datetime4">
              <a:rPr lang="en-AU" smtClean="0"/>
              <a:pPr/>
              <a:t>6 March 2023</a:t>
            </a:fld>
            <a:endParaRPr lang="en-AU"/>
          </a:p>
        </p:txBody>
      </p:sp>
      <p:sp>
        <p:nvSpPr>
          <p:cNvPr id="5" name="Footer Placeholder 4">
            <a:extLst>
              <a:ext uri="{FF2B5EF4-FFF2-40B4-BE49-F238E27FC236}">
                <a16:creationId xmlns:a16="http://schemas.microsoft.com/office/drawing/2014/main" id="{AAD78541-8697-47E0-855B-D4D98164AC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83AFBA-9B89-4466-B4C4-5A546D9049A8}"/>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94283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0055-909C-4D10-B577-5C357CE72FF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0D1C5D7F-6460-4E63-808F-E203E13C00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B4B58AA5-3688-4F8D-ABE7-540EED39549C}"/>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A0798211-CC58-4578-9C03-CE1E607ECC8E}" type="datetime4">
              <a:rPr lang="en-AU" smtClean="0"/>
              <a:pPr/>
              <a:t>6 March 2023</a:t>
            </a:fld>
            <a:endParaRPr lang="en-AU"/>
          </a:p>
        </p:txBody>
      </p:sp>
      <p:sp>
        <p:nvSpPr>
          <p:cNvPr id="5" name="Footer Placeholder 4">
            <a:extLst>
              <a:ext uri="{FF2B5EF4-FFF2-40B4-BE49-F238E27FC236}">
                <a16:creationId xmlns:a16="http://schemas.microsoft.com/office/drawing/2014/main" id="{ADE53924-F4D4-4CB2-BA5D-17ADC19D75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60BF54-D59E-49C9-B322-C7F875EFD685}"/>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211431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pic>
        <p:nvPicPr>
          <p:cNvPr id="13" name="Picture 12" descr="Logo, icon&#10;&#10;Description automatically generated">
            <a:extLst>
              <a:ext uri="{FF2B5EF4-FFF2-40B4-BE49-F238E27FC236}">
                <a16:creationId xmlns:a16="http://schemas.microsoft.com/office/drawing/2014/main" id="{FE61C156-68AD-46E6-9D9C-629E5FD3B3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2306" y="5994808"/>
            <a:ext cx="1046356" cy="557631"/>
          </a:xfrm>
          <a:prstGeom prst="rect">
            <a:avLst/>
          </a:prstGeom>
        </p:spPr>
      </p:pic>
      <p:sp>
        <p:nvSpPr>
          <p:cNvPr id="2" name="Title 1">
            <a:extLst>
              <a:ext uri="{FF2B5EF4-FFF2-40B4-BE49-F238E27FC236}">
                <a16:creationId xmlns:a16="http://schemas.microsoft.com/office/drawing/2014/main" id="{8393FD7B-BD5F-4457-94E4-8F71BA32FFC3}"/>
              </a:ext>
            </a:extLst>
          </p:cNvPr>
          <p:cNvSpPr>
            <a:spLocks noGrp="1"/>
          </p:cNvSpPr>
          <p:nvPr>
            <p:ph type="title"/>
          </p:nvPr>
        </p:nvSpPr>
        <p:spPr>
          <a:xfrm>
            <a:off x="761999" y="2250441"/>
            <a:ext cx="11120121" cy="2032418"/>
          </a:xfrm>
        </p:spPr>
        <p:txBody>
          <a:bodyPr anchor="ctr" anchorCtr="0">
            <a:normAutofit/>
          </a:bodyPr>
          <a:lstStyle>
            <a:lvl1pPr>
              <a:defRPr sz="4800">
                <a:solidFill>
                  <a:schemeClr val="tx1"/>
                </a:solidFill>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FBCD44D-5F06-4C11-8801-7CB88547521A}"/>
              </a:ext>
            </a:extLst>
          </p:cNvPr>
          <p:cNvSpPr>
            <a:spLocks noGrp="1"/>
          </p:cNvSpPr>
          <p:nvPr>
            <p:ph type="body" idx="1"/>
          </p:nvPr>
        </p:nvSpPr>
        <p:spPr>
          <a:xfrm>
            <a:off x="761999" y="4366475"/>
            <a:ext cx="11120121" cy="1510451"/>
          </a:xfrm>
        </p:spPr>
        <p:txBody>
          <a:bodyPr anchor="ctr" anchorCtr="0">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9C9572-BD1A-4948-878B-63C5A403752D}"/>
              </a:ext>
            </a:extLst>
          </p:cNvPr>
          <p:cNvSpPr>
            <a:spLocks noGrp="1"/>
          </p:cNvSpPr>
          <p:nvPr>
            <p:ph type="dt" sz="half" idx="10"/>
          </p:nvPr>
        </p:nvSpPr>
        <p:spPr>
          <a:xfrm>
            <a:off x="762000" y="6165850"/>
            <a:ext cx="2285998" cy="365125"/>
          </a:xfrm>
        </p:spPr>
        <p:txBody>
          <a:bodyPr vert="horz" lIns="91440" tIns="45720" rIns="91440" bIns="45720" rtlCol="0" anchor="b" anchorCtr="0">
            <a:normAutofit/>
          </a:bodyPr>
          <a:lstStyle>
            <a:lvl1pPr>
              <a:defRPr lang="en-AU" smtClean="0">
                <a:solidFill>
                  <a:schemeClr val="tx1"/>
                </a:solidFill>
              </a:defRPr>
            </a:lvl1pPr>
          </a:lstStyle>
          <a:p>
            <a:fld id="{1532EEB8-E699-4074-A0D7-399256B5AF63}" type="datetime4">
              <a:rPr lang="en-AU" smtClean="0"/>
              <a:pPr/>
              <a:t>6 March 2023</a:t>
            </a:fld>
            <a:endParaRPr lang="en-AU"/>
          </a:p>
        </p:txBody>
      </p:sp>
      <p:sp>
        <p:nvSpPr>
          <p:cNvPr id="5" name="Footer Placeholder 4">
            <a:extLst>
              <a:ext uri="{FF2B5EF4-FFF2-40B4-BE49-F238E27FC236}">
                <a16:creationId xmlns:a16="http://schemas.microsoft.com/office/drawing/2014/main" id="{5D76C118-5B99-4077-9C7D-B73A9C9B1DB3}"/>
              </a:ext>
            </a:extLst>
          </p:cNvPr>
          <p:cNvSpPr>
            <a:spLocks noGrp="1"/>
          </p:cNvSpPr>
          <p:nvPr>
            <p:ph type="ftr" sz="quarter" idx="11"/>
          </p:nvPr>
        </p:nvSpPr>
        <p:spPr>
          <a:xfrm>
            <a:off x="4038600" y="6170791"/>
            <a:ext cx="4114800" cy="365125"/>
          </a:xfrm>
        </p:spPr>
        <p:txBody>
          <a:bodyPr/>
          <a:lstStyle>
            <a:lvl1pPr>
              <a:defRPr>
                <a:solidFill>
                  <a:schemeClr val="tx1"/>
                </a:solidFill>
              </a:defRPr>
            </a:lvl1pPr>
          </a:lstStyle>
          <a:p>
            <a:r>
              <a:rPr lang="en-AU"/>
              <a:t>Footer</a:t>
            </a:r>
          </a:p>
        </p:txBody>
      </p:sp>
      <p:sp>
        <p:nvSpPr>
          <p:cNvPr id="6" name="Slide Number Placeholder 5">
            <a:extLst>
              <a:ext uri="{FF2B5EF4-FFF2-40B4-BE49-F238E27FC236}">
                <a16:creationId xmlns:a16="http://schemas.microsoft.com/office/drawing/2014/main" id="{BBF874CD-67D6-4D52-BDF8-7E41376A4DEB}"/>
              </a:ext>
            </a:extLst>
          </p:cNvPr>
          <p:cNvSpPr>
            <a:spLocks noGrp="1"/>
          </p:cNvSpPr>
          <p:nvPr>
            <p:ph type="sldNum" sz="quarter" idx="12"/>
          </p:nvPr>
        </p:nvSpPr>
        <p:spPr>
          <a:xfrm>
            <a:off x="9144002" y="6188074"/>
            <a:ext cx="1268626" cy="365125"/>
          </a:xfrm>
        </p:spPr>
        <p:txBody>
          <a:bodyPr vert="horz" lIns="91440" tIns="45720" rIns="91440" bIns="45720" rtlCol="0" anchor="b" anchorCtr="0">
            <a:normAutofit/>
          </a:bodyPr>
          <a:lstStyle>
            <a:lvl1pPr algn="r">
              <a:defRPr lang="en-AU" smtClean="0">
                <a:solidFill>
                  <a:schemeClr val="tx1"/>
                </a:solidFill>
              </a:defRPr>
            </a:lvl1pPr>
          </a:lstStyle>
          <a:p>
            <a:fld id="{99D57C9D-7BD1-4F56-A474-DCEEE9B081CA}" type="slidenum">
              <a:rPr lang="en-AU" smtClean="0"/>
              <a:pPr/>
              <a:t>‹#›</a:t>
            </a:fld>
            <a:endParaRPr lang="en-AU"/>
          </a:p>
        </p:txBody>
      </p:sp>
      <p:sp>
        <p:nvSpPr>
          <p:cNvPr id="10" name="Text Placeholder 9">
            <a:extLst>
              <a:ext uri="{FF2B5EF4-FFF2-40B4-BE49-F238E27FC236}">
                <a16:creationId xmlns:a16="http://schemas.microsoft.com/office/drawing/2014/main" id="{E13885AD-7504-4322-8570-7611D90F2FC4}"/>
              </a:ext>
            </a:extLst>
          </p:cNvPr>
          <p:cNvSpPr>
            <a:spLocks noGrp="1"/>
          </p:cNvSpPr>
          <p:nvPr>
            <p:ph type="body" sz="quarter" idx="13" hasCustomPrompt="1"/>
          </p:nvPr>
        </p:nvSpPr>
        <p:spPr>
          <a:xfrm>
            <a:off x="762000" y="691023"/>
            <a:ext cx="9650627" cy="1516297"/>
          </a:xfrm>
        </p:spPr>
        <p:txBody>
          <a:bodyPr anchor="ctr" anchorCtr="0">
            <a:noAutofit/>
          </a:bodyPr>
          <a:lstStyle>
            <a:lvl1pPr marL="0" indent="0">
              <a:lnSpc>
                <a:spcPct val="100000"/>
              </a:lnSpc>
              <a:spcBef>
                <a:spcPts val="0"/>
              </a:spcBef>
              <a:buNone/>
              <a:defRPr sz="12000" b="1">
                <a:solidFill>
                  <a:schemeClr val="tx2"/>
                </a:solidFill>
              </a:defRPr>
            </a:lvl1pPr>
            <a:lvl5pPr>
              <a:defRPr/>
            </a:lvl5pPr>
          </a:lstStyle>
          <a:p>
            <a:pPr lvl="0"/>
            <a:r>
              <a:rPr lang="en-AU"/>
              <a:t>1</a:t>
            </a:r>
          </a:p>
        </p:txBody>
      </p:sp>
    </p:spTree>
    <p:extLst>
      <p:ext uri="{BB962C8B-B14F-4D97-AF65-F5344CB8AC3E}">
        <p14:creationId xmlns:p14="http://schemas.microsoft.com/office/powerpoint/2010/main" val="195385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pic>
        <p:nvPicPr>
          <p:cNvPr id="13" name="Picture 12" descr="Logo, icon&#10;&#10;Description automatically generated">
            <a:extLst>
              <a:ext uri="{FF2B5EF4-FFF2-40B4-BE49-F238E27FC236}">
                <a16:creationId xmlns:a16="http://schemas.microsoft.com/office/drawing/2014/main" id="{FE61C156-68AD-46E6-9D9C-629E5FD3B3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2306" y="5994808"/>
            <a:ext cx="1046356" cy="557631"/>
          </a:xfrm>
          <a:prstGeom prst="rect">
            <a:avLst/>
          </a:prstGeom>
        </p:spPr>
      </p:pic>
      <p:sp>
        <p:nvSpPr>
          <p:cNvPr id="2" name="Title 1">
            <a:extLst>
              <a:ext uri="{FF2B5EF4-FFF2-40B4-BE49-F238E27FC236}">
                <a16:creationId xmlns:a16="http://schemas.microsoft.com/office/drawing/2014/main" id="{8393FD7B-BD5F-4457-94E4-8F71BA32FFC3}"/>
              </a:ext>
            </a:extLst>
          </p:cNvPr>
          <p:cNvSpPr>
            <a:spLocks noGrp="1"/>
          </p:cNvSpPr>
          <p:nvPr>
            <p:ph type="title"/>
          </p:nvPr>
        </p:nvSpPr>
        <p:spPr>
          <a:xfrm>
            <a:off x="761999" y="2250441"/>
            <a:ext cx="11120121" cy="2032418"/>
          </a:xfrm>
        </p:spPr>
        <p:txBody>
          <a:bodyPr anchor="ctr" anchorCtr="0">
            <a:normAutofit/>
          </a:bodyPr>
          <a:lstStyle>
            <a:lvl1pPr>
              <a:defRPr sz="4800">
                <a:solidFill>
                  <a:schemeClr val="bg1"/>
                </a:solidFill>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FBCD44D-5F06-4C11-8801-7CB88547521A}"/>
              </a:ext>
            </a:extLst>
          </p:cNvPr>
          <p:cNvSpPr>
            <a:spLocks noGrp="1"/>
          </p:cNvSpPr>
          <p:nvPr>
            <p:ph type="body" idx="1"/>
          </p:nvPr>
        </p:nvSpPr>
        <p:spPr>
          <a:xfrm>
            <a:off x="761999" y="4366475"/>
            <a:ext cx="11120121" cy="1510451"/>
          </a:xfrm>
        </p:spPr>
        <p:txBody>
          <a:bodyPr anchor="ctr" anchorCtr="0">
            <a:normAutofit/>
          </a:bodyPr>
          <a:lstStyle>
            <a:lvl1pPr marL="0" indent="0">
              <a:buNone/>
              <a:defRPr sz="3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9C9572-BD1A-4948-878B-63C5A403752D}"/>
              </a:ext>
            </a:extLst>
          </p:cNvPr>
          <p:cNvSpPr>
            <a:spLocks noGrp="1"/>
          </p:cNvSpPr>
          <p:nvPr>
            <p:ph type="dt" sz="half" idx="10"/>
          </p:nvPr>
        </p:nvSpPr>
        <p:spPr>
          <a:xfrm>
            <a:off x="762000" y="6165850"/>
            <a:ext cx="2285998" cy="365125"/>
          </a:xfrm>
        </p:spPr>
        <p:txBody>
          <a:bodyPr vert="horz" lIns="91440" tIns="45720" rIns="91440" bIns="45720" rtlCol="0" anchor="b" anchorCtr="0">
            <a:normAutofit/>
          </a:bodyPr>
          <a:lstStyle>
            <a:lvl1pPr>
              <a:defRPr lang="en-AU" smtClean="0">
                <a:solidFill>
                  <a:schemeClr val="bg1"/>
                </a:solidFill>
              </a:defRPr>
            </a:lvl1pPr>
          </a:lstStyle>
          <a:p>
            <a:fld id="{1532EEB8-E699-4074-A0D7-399256B5AF63}" type="datetime4">
              <a:rPr lang="en-AU" smtClean="0"/>
              <a:pPr/>
              <a:t>6 March 2023</a:t>
            </a:fld>
            <a:endParaRPr lang="en-AU"/>
          </a:p>
        </p:txBody>
      </p:sp>
      <p:sp>
        <p:nvSpPr>
          <p:cNvPr id="5" name="Footer Placeholder 4">
            <a:extLst>
              <a:ext uri="{FF2B5EF4-FFF2-40B4-BE49-F238E27FC236}">
                <a16:creationId xmlns:a16="http://schemas.microsoft.com/office/drawing/2014/main" id="{5D76C118-5B99-4077-9C7D-B73A9C9B1DB3}"/>
              </a:ext>
            </a:extLst>
          </p:cNvPr>
          <p:cNvSpPr>
            <a:spLocks noGrp="1"/>
          </p:cNvSpPr>
          <p:nvPr>
            <p:ph type="ftr" sz="quarter" idx="11"/>
          </p:nvPr>
        </p:nvSpPr>
        <p:spPr>
          <a:xfrm>
            <a:off x="4038600" y="6170791"/>
            <a:ext cx="4114800" cy="365125"/>
          </a:xfrm>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BBF874CD-67D6-4D52-BDF8-7E41376A4DEB}"/>
              </a:ext>
            </a:extLst>
          </p:cNvPr>
          <p:cNvSpPr>
            <a:spLocks noGrp="1"/>
          </p:cNvSpPr>
          <p:nvPr>
            <p:ph type="sldNum" sz="quarter" idx="12"/>
          </p:nvPr>
        </p:nvSpPr>
        <p:spPr>
          <a:xfrm>
            <a:off x="9144002" y="6188074"/>
            <a:ext cx="1268626" cy="365125"/>
          </a:xfrm>
        </p:spPr>
        <p:txBody>
          <a:bodyPr vert="horz" lIns="91440" tIns="45720" rIns="91440" bIns="45720" rtlCol="0" anchor="b" anchorCtr="0">
            <a:normAutofit/>
          </a:bodyPr>
          <a:lstStyle>
            <a:lvl1pPr algn="r">
              <a:defRPr lang="en-AU" smtClean="0">
                <a:solidFill>
                  <a:schemeClr val="bg1"/>
                </a:solidFill>
              </a:defRPr>
            </a:lvl1pPr>
          </a:lstStyle>
          <a:p>
            <a:fld id="{99D57C9D-7BD1-4F56-A474-DCEEE9B081CA}" type="slidenum">
              <a:rPr lang="en-AU" smtClean="0"/>
              <a:pPr/>
              <a:t>‹#›</a:t>
            </a:fld>
            <a:endParaRPr lang="en-AU"/>
          </a:p>
        </p:txBody>
      </p:sp>
      <p:sp>
        <p:nvSpPr>
          <p:cNvPr id="10" name="Text Placeholder 9">
            <a:extLst>
              <a:ext uri="{FF2B5EF4-FFF2-40B4-BE49-F238E27FC236}">
                <a16:creationId xmlns:a16="http://schemas.microsoft.com/office/drawing/2014/main" id="{E13885AD-7504-4322-8570-7611D90F2FC4}"/>
              </a:ext>
            </a:extLst>
          </p:cNvPr>
          <p:cNvSpPr>
            <a:spLocks noGrp="1"/>
          </p:cNvSpPr>
          <p:nvPr>
            <p:ph type="body" sz="quarter" idx="13" hasCustomPrompt="1"/>
          </p:nvPr>
        </p:nvSpPr>
        <p:spPr>
          <a:xfrm>
            <a:off x="762000" y="691023"/>
            <a:ext cx="9650627" cy="1516297"/>
          </a:xfrm>
        </p:spPr>
        <p:txBody>
          <a:bodyPr anchor="ctr" anchorCtr="0">
            <a:noAutofit/>
          </a:bodyPr>
          <a:lstStyle>
            <a:lvl1pPr marL="0" indent="0">
              <a:lnSpc>
                <a:spcPct val="100000"/>
              </a:lnSpc>
              <a:spcBef>
                <a:spcPts val="0"/>
              </a:spcBef>
              <a:buNone/>
              <a:defRPr sz="12000" b="1">
                <a:solidFill>
                  <a:schemeClr val="tx2"/>
                </a:solidFill>
              </a:defRPr>
            </a:lvl1pPr>
            <a:lvl5pPr>
              <a:defRPr/>
            </a:lvl5pPr>
          </a:lstStyle>
          <a:p>
            <a:pPr lvl="0"/>
            <a:r>
              <a:rPr lang="en-AU"/>
              <a:t>1</a:t>
            </a:r>
          </a:p>
        </p:txBody>
      </p:sp>
    </p:spTree>
    <p:extLst>
      <p:ext uri="{BB962C8B-B14F-4D97-AF65-F5344CB8AC3E}">
        <p14:creationId xmlns:p14="http://schemas.microsoft.com/office/powerpoint/2010/main" val="286088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Black">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 plant&#10;&#10;Description automatically generated">
            <a:extLst>
              <a:ext uri="{FF2B5EF4-FFF2-40B4-BE49-F238E27FC236}">
                <a16:creationId xmlns:a16="http://schemas.microsoft.com/office/drawing/2014/main" id="{09C8827E-CB30-528D-6422-C8AA96D21E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9525"/>
            <a:ext cx="12258675" cy="6895505"/>
          </a:xfrm>
          <a:prstGeom prst="rect">
            <a:avLst/>
          </a:prstGeom>
        </p:spPr>
      </p:pic>
      <p:sp>
        <p:nvSpPr>
          <p:cNvPr id="3" name="Title 1">
            <a:extLst>
              <a:ext uri="{FF2B5EF4-FFF2-40B4-BE49-F238E27FC236}">
                <a16:creationId xmlns:a16="http://schemas.microsoft.com/office/drawing/2014/main" id="{CD06C259-19BC-4BF9-908B-4D37FEC7D02B}"/>
              </a:ext>
            </a:extLst>
          </p:cNvPr>
          <p:cNvSpPr>
            <a:spLocks noGrp="1"/>
          </p:cNvSpPr>
          <p:nvPr>
            <p:ph type="title" hasCustomPrompt="1"/>
          </p:nvPr>
        </p:nvSpPr>
        <p:spPr>
          <a:xfrm>
            <a:off x="318052" y="1084371"/>
            <a:ext cx="9318930"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5" name="Text Placeholder 2">
            <a:extLst>
              <a:ext uri="{FF2B5EF4-FFF2-40B4-BE49-F238E27FC236}">
                <a16:creationId xmlns:a16="http://schemas.microsoft.com/office/drawing/2014/main" id="{AF5FAD9C-9714-4956-897B-6246DCFBD907}"/>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
        <p:nvSpPr>
          <p:cNvPr id="6" name="Text Placeholder 5">
            <a:extLst>
              <a:ext uri="{FF2B5EF4-FFF2-40B4-BE49-F238E27FC236}">
                <a16:creationId xmlns:a16="http://schemas.microsoft.com/office/drawing/2014/main" id="{E3D355FA-4F04-4A07-B2B3-146860FE7138}"/>
              </a:ext>
            </a:extLst>
          </p:cNvPr>
          <p:cNvSpPr>
            <a:spLocks noGrp="1"/>
          </p:cNvSpPr>
          <p:nvPr>
            <p:ph type="body" sz="quarter" idx="10" hasCustomPrompt="1"/>
          </p:nvPr>
        </p:nvSpPr>
        <p:spPr>
          <a:xfrm>
            <a:off x="2222500" y="2481263"/>
            <a:ext cx="7414482" cy="1139825"/>
          </a:xfrm>
        </p:spPr>
        <p:txBody>
          <a:bodyPr>
            <a:noAutofit/>
          </a:bodyPr>
          <a:lstStyle>
            <a:lvl1pPr marL="0" indent="0">
              <a:buNone/>
              <a:defRPr sz="7000">
                <a:solidFill>
                  <a:schemeClr val="bg1"/>
                </a:solidFill>
              </a:defRPr>
            </a:lvl1pPr>
            <a:lvl5pPr marL="1828800" indent="0">
              <a:buNone/>
              <a:defRPr/>
            </a:lvl5pPr>
          </a:lstStyle>
          <a:p>
            <a:pPr lvl="0"/>
            <a:r>
              <a:rPr lang="en-US" dirty="0"/>
              <a:t>edit sub-text</a:t>
            </a:r>
          </a:p>
        </p:txBody>
      </p:sp>
    </p:spTree>
    <p:extLst>
      <p:ext uri="{BB962C8B-B14F-4D97-AF65-F5344CB8AC3E}">
        <p14:creationId xmlns:p14="http://schemas.microsoft.com/office/powerpoint/2010/main" val="15244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Grey">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ACEBA782-3404-E5AE-6E56-9598223426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9525"/>
            <a:ext cx="12258675" cy="6895505"/>
          </a:xfrm>
          <a:prstGeom prst="rect">
            <a:avLst/>
          </a:prstGeom>
        </p:spPr>
      </p:pic>
      <p:sp>
        <p:nvSpPr>
          <p:cNvPr id="3" name="Title 1">
            <a:extLst>
              <a:ext uri="{FF2B5EF4-FFF2-40B4-BE49-F238E27FC236}">
                <a16:creationId xmlns:a16="http://schemas.microsoft.com/office/drawing/2014/main" id="{FEDE59EB-3358-4956-85DF-3FF5256DD023}"/>
              </a:ext>
            </a:extLst>
          </p:cNvPr>
          <p:cNvSpPr>
            <a:spLocks noGrp="1"/>
          </p:cNvSpPr>
          <p:nvPr>
            <p:ph type="title" hasCustomPrompt="1"/>
          </p:nvPr>
        </p:nvSpPr>
        <p:spPr>
          <a:xfrm>
            <a:off x="290222" y="1084371"/>
            <a:ext cx="9346759"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6" name="Text Placeholder 5">
            <a:extLst>
              <a:ext uri="{FF2B5EF4-FFF2-40B4-BE49-F238E27FC236}">
                <a16:creationId xmlns:a16="http://schemas.microsoft.com/office/drawing/2014/main" id="{1CB4F69C-E956-435C-B337-1A25BA110638}"/>
              </a:ext>
            </a:extLst>
          </p:cNvPr>
          <p:cNvSpPr>
            <a:spLocks noGrp="1"/>
          </p:cNvSpPr>
          <p:nvPr>
            <p:ph type="body" sz="quarter" idx="10" hasCustomPrompt="1"/>
          </p:nvPr>
        </p:nvSpPr>
        <p:spPr>
          <a:xfrm>
            <a:off x="2222500" y="2481263"/>
            <a:ext cx="7414482" cy="1139825"/>
          </a:xfrm>
        </p:spPr>
        <p:txBody>
          <a:bodyPr>
            <a:noAutofit/>
          </a:bodyPr>
          <a:lstStyle>
            <a:lvl1pPr marL="0" indent="0">
              <a:buNone/>
              <a:defRPr sz="7000">
                <a:solidFill>
                  <a:schemeClr val="tx1"/>
                </a:solidFill>
              </a:defRPr>
            </a:lvl1pPr>
            <a:lvl5pPr marL="1828800" indent="0">
              <a:buNone/>
              <a:defRPr/>
            </a:lvl5pPr>
          </a:lstStyle>
          <a:p>
            <a:pPr lvl="0"/>
            <a:r>
              <a:rPr lang="en-US" dirty="0"/>
              <a:t>edit sub-text</a:t>
            </a:r>
          </a:p>
        </p:txBody>
      </p:sp>
      <p:sp>
        <p:nvSpPr>
          <p:cNvPr id="8" name="Text Placeholder 2">
            <a:extLst>
              <a:ext uri="{FF2B5EF4-FFF2-40B4-BE49-F238E27FC236}">
                <a16:creationId xmlns:a16="http://schemas.microsoft.com/office/drawing/2014/main" id="{E7602783-34FD-4B6D-A82D-F1C47C47E1D9}"/>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Tree>
    <p:extLst>
      <p:ext uri="{BB962C8B-B14F-4D97-AF65-F5344CB8AC3E}">
        <p14:creationId xmlns:p14="http://schemas.microsoft.com/office/powerpoint/2010/main" val="99786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White">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C5DFB8F0-1057-DA06-FA08-835C98443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49B59021-78A1-4881-BA8C-A9B202C30E94}"/>
              </a:ext>
            </a:extLst>
          </p:cNvPr>
          <p:cNvSpPr>
            <a:spLocks noGrp="1"/>
          </p:cNvSpPr>
          <p:nvPr>
            <p:ph type="title" hasCustomPrompt="1"/>
          </p:nvPr>
        </p:nvSpPr>
        <p:spPr>
          <a:xfrm>
            <a:off x="290223" y="1084371"/>
            <a:ext cx="9346760"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5" name="Text Placeholder 5">
            <a:extLst>
              <a:ext uri="{FF2B5EF4-FFF2-40B4-BE49-F238E27FC236}">
                <a16:creationId xmlns:a16="http://schemas.microsoft.com/office/drawing/2014/main" id="{B532C1BD-B61C-4E43-AC2B-9D9C43BF22E0}"/>
              </a:ext>
            </a:extLst>
          </p:cNvPr>
          <p:cNvSpPr>
            <a:spLocks noGrp="1"/>
          </p:cNvSpPr>
          <p:nvPr>
            <p:ph type="body" sz="quarter" idx="10" hasCustomPrompt="1"/>
          </p:nvPr>
        </p:nvSpPr>
        <p:spPr>
          <a:xfrm>
            <a:off x="2222499" y="2481263"/>
            <a:ext cx="7414483" cy="1139825"/>
          </a:xfrm>
        </p:spPr>
        <p:txBody>
          <a:bodyPr>
            <a:noAutofit/>
          </a:bodyPr>
          <a:lstStyle>
            <a:lvl1pPr marL="0" indent="0">
              <a:buNone/>
              <a:defRPr sz="7000">
                <a:solidFill>
                  <a:schemeClr val="tx1"/>
                </a:solidFill>
              </a:defRPr>
            </a:lvl1pPr>
            <a:lvl5pPr marL="1828800" indent="0">
              <a:buNone/>
              <a:defRPr/>
            </a:lvl5pPr>
          </a:lstStyle>
          <a:p>
            <a:pPr lvl="0"/>
            <a:r>
              <a:rPr lang="en-US" dirty="0"/>
              <a:t>edit sub-text</a:t>
            </a:r>
          </a:p>
        </p:txBody>
      </p:sp>
      <p:sp>
        <p:nvSpPr>
          <p:cNvPr id="6" name="Text Placeholder 2">
            <a:extLst>
              <a:ext uri="{FF2B5EF4-FFF2-40B4-BE49-F238E27FC236}">
                <a16:creationId xmlns:a16="http://schemas.microsoft.com/office/drawing/2014/main" id="{86D6722F-111D-4FF1-8F91-5B3CED25ACAF}"/>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Tree>
    <p:extLst>
      <p:ext uri="{BB962C8B-B14F-4D97-AF65-F5344CB8AC3E}">
        <p14:creationId xmlns:p14="http://schemas.microsoft.com/office/powerpoint/2010/main" val="131361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Red)">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6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t>Thank you</a:t>
            </a:r>
            <a:endParaRPr lang="en-AU"/>
          </a:p>
        </p:txBody>
      </p:sp>
      <p:pic>
        <p:nvPicPr>
          <p:cNvPr id="2" name="Picture 1">
            <a:extLst>
              <a:ext uri="{FF2B5EF4-FFF2-40B4-BE49-F238E27FC236}">
                <a16:creationId xmlns:a16="http://schemas.microsoft.com/office/drawing/2014/main" id="{A316EDC5-473B-500F-FA7A-4C9570FB11A6}"/>
              </a:ext>
            </a:extLst>
          </p:cNvPr>
          <p:cNvPicPr>
            <a:picLocks noChangeAspect="1"/>
          </p:cNvPicPr>
          <p:nvPr userDrawn="1"/>
        </p:nvPicPr>
        <p:blipFill>
          <a:blip r:embed="rId2"/>
          <a:stretch>
            <a:fillRect/>
          </a:stretch>
        </p:blipFill>
        <p:spPr>
          <a:xfrm>
            <a:off x="8813800" y="945680"/>
            <a:ext cx="3073400" cy="681469"/>
          </a:xfrm>
          <a:prstGeom prst="rect">
            <a:avLst/>
          </a:prstGeom>
        </p:spPr>
      </p:pic>
      <p:pic>
        <p:nvPicPr>
          <p:cNvPr id="6" name="Picture 5" descr="Logo, icon&#10;&#10;Description automatically generated">
            <a:extLst>
              <a:ext uri="{FF2B5EF4-FFF2-40B4-BE49-F238E27FC236}">
                <a16:creationId xmlns:a16="http://schemas.microsoft.com/office/drawing/2014/main" id="{3673680E-FA69-4558-CF80-F887A5ED1F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7098" y="5860625"/>
            <a:ext cx="672211" cy="672211"/>
          </a:xfrm>
          <a:prstGeom prst="rect">
            <a:avLst/>
          </a:prstGeom>
        </p:spPr>
      </p:pic>
    </p:spTree>
    <p:extLst>
      <p:ext uri="{BB962C8B-B14F-4D97-AF65-F5344CB8AC3E}">
        <p14:creationId xmlns:p14="http://schemas.microsoft.com/office/powerpoint/2010/main" val="191311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63F12-1BDB-44C8-9462-34E1E710FAF7}"/>
              </a:ext>
            </a:extLst>
          </p:cNvPr>
          <p:cNvSpPr>
            <a:spLocks noGrp="1"/>
          </p:cNvSpPr>
          <p:nvPr>
            <p:ph type="title"/>
          </p:nvPr>
        </p:nvSpPr>
        <p:spPr>
          <a:xfrm>
            <a:off x="304799" y="304800"/>
            <a:ext cx="10124304" cy="1325563"/>
          </a:xfrm>
          <a:prstGeom prst="rect">
            <a:avLst/>
          </a:prstGeom>
        </p:spPr>
        <p:txBody>
          <a:bodyPr vert="horz" lIns="152400" tIns="152400" rIns="152400" bIns="15240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8F211318-10F0-4DAB-84CB-C299FCEBD77C}"/>
              </a:ext>
            </a:extLst>
          </p:cNvPr>
          <p:cNvSpPr>
            <a:spLocks noGrp="1"/>
          </p:cNvSpPr>
          <p:nvPr>
            <p:ph type="body" idx="1"/>
          </p:nvPr>
        </p:nvSpPr>
        <p:spPr>
          <a:xfrm>
            <a:off x="304800" y="1808162"/>
            <a:ext cx="11582402" cy="4357687"/>
          </a:xfrm>
          <a:prstGeom prst="rect">
            <a:avLst/>
          </a:prstGeom>
        </p:spPr>
        <p:txBody>
          <a:bodyPr vert="horz" lIns="152400" tIns="152400" rIns="152400" bIns="15240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053E383C-2BB6-486E-9DDD-1905ACD94DE3}"/>
              </a:ext>
            </a:extLst>
          </p:cNvPr>
          <p:cNvSpPr>
            <a:spLocks noGrp="1"/>
          </p:cNvSpPr>
          <p:nvPr>
            <p:ph type="dt" sz="half" idx="2"/>
          </p:nvPr>
        </p:nvSpPr>
        <p:spPr>
          <a:xfrm>
            <a:off x="304799" y="6188075"/>
            <a:ext cx="2743200" cy="365125"/>
          </a:xfrm>
          <a:prstGeom prst="rect">
            <a:avLst/>
          </a:prstGeom>
        </p:spPr>
        <p:txBody>
          <a:bodyPr vert="horz" lIns="91440" tIns="45720" rIns="91440" bIns="45720" rtlCol="0" anchor="b" anchorCtr="0">
            <a:normAutofit/>
          </a:bodyPr>
          <a:lstStyle>
            <a:lvl1pPr algn="l">
              <a:defRPr sz="1200">
                <a:solidFill>
                  <a:schemeClr val="tx1"/>
                </a:solidFill>
              </a:defRPr>
            </a:lvl1pPr>
          </a:lstStyle>
          <a:p>
            <a:fld id="{8C5D2AA0-A82C-4FAD-BB96-9D4617AD3337}" type="datetime4">
              <a:rPr lang="en-AU" smtClean="0"/>
              <a:t>6 March 2023</a:t>
            </a:fld>
            <a:endParaRPr lang="en-AU"/>
          </a:p>
        </p:txBody>
      </p:sp>
      <p:sp>
        <p:nvSpPr>
          <p:cNvPr id="5" name="Footer Placeholder 4">
            <a:extLst>
              <a:ext uri="{FF2B5EF4-FFF2-40B4-BE49-F238E27FC236}">
                <a16:creationId xmlns:a16="http://schemas.microsoft.com/office/drawing/2014/main" id="{C2FC0CB2-F37B-41C7-AB8A-F2DAEE5E4D47}"/>
              </a:ext>
            </a:extLst>
          </p:cNvPr>
          <p:cNvSpPr>
            <a:spLocks noGrp="1"/>
          </p:cNvSpPr>
          <p:nvPr>
            <p:ph type="ftr" sz="quarter" idx="3"/>
          </p:nvPr>
        </p:nvSpPr>
        <p:spPr>
          <a:xfrm>
            <a:off x="4038600" y="6188074"/>
            <a:ext cx="4114800" cy="365125"/>
          </a:xfrm>
          <a:prstGeom prst="rect">
            <a:avLst/>
          </a:prstGeom>
        </p:spPr>
        <p:txBody>
          <a:bodyPr vert="horz" lIns="91440" tIns="45720" rIns="91440" bIns="45720" rtlCol="0" anchor="b" anchorCtr="0">
            <a:normAutofit/>
          </a:bodyPr>
          <a:lstStyle>
            <a:lvl1pPr algn="ctr">
              <a:defRPr sz="12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DDE88A2E-7A12-4977-8ED8-F11BC455FA0E}"/>
              </a:ext>
            </a:extLst>
          </p:cNvPr>
          <p:cNvSpPr>
            <a:spLocks noGrp="1"/>
          </p:cNvSpPr>
          <p:nvPr>
            <p:ph type="sldNum" sz="quarter" idx="4"/>
          </p:nvPr>
        </p:nvSpPr>
        <p:spPr>
          <a:xfrm>
            <a:off x="9144001" y="6188074"/>
            <a:ext cx="2743199" cy="365125"/>
          </a:xfrm>
          <a:prstGeom prst="rect">
            <a:avLst/>
          </a:prstGeom>
        </p:spPr>
        <p:txBody>
          <a:bodyPr vert="horz" lIns="91440" tIns="45720" rIns="91440" bIns="45720" rtlCol="0" anchor="b" anchorCtr="0">
            <a:normAutofit/>
          </a:bodyPr>
          <a:lstStyle>
            <a:lvl1pPr algn="r">
              <a:defRPr sz="1200">
                <a:solidFill>
                  <a:schemeClr val="tx1"/>
                </a:solidFill>
              </a:defRPr>
            </a:lvl1pPr>
          </a:lstStyle>
          <a:p>
            <a:fld id="{99D57C9D-7BD1-4F56-A474-DCEEE9B081CA}" type="slidenum">
              <a:rPr lang="en-AU" smtClean="0"/>
              <a:pPr/>
              <a:t>‹#›</a:t>
            </a:fld>
            <a:endParaRPr lang="en-AU"/>
          </a:p>
        </p:txBody>
      </p:sp>
      <p:pic>
        <p:nvPicPr>
          <p:cNvPr id="12" name="Picture 11">
            <a:extLst>
              <a:ext uri="{FF2B5EF4-FFF2-40B4-BE49-F238E27FC236}">
                <a16:creationId xmlns:a16="http://schemas.microsoft.com/office/drawing/2014/main" id="{FBAC6D6B-6356-4E6B-8670-A067C89BE269}"/>
              </a:ext>
            </a:extLst>
          </p:cNvPr>
          <p:cNvPicPr>
            <a:picLocks noChangeAspect="1"/>
          </p:cNvPicPr>
          <p:nvPr userDrawn="1"/>
        </p:nvPicPr>
        <p:blipFill>
          <a:blip r:embed="rId22"/>
          <a:stretch>
            <a:fillRect/>
          </a:stretch>
        </p:blipFill>
        <p:spPr>
          <a:xfrm>
            <a:off x="10791297" y="304800"/>
            <a:ext cx="1095904" cy="592657"/>
          </a:xfrm>
          <a:prstGeom prst="rect">
            <a:avLst/>
          </a:prstGeom>
        </p:spPr>
      </p:pic>
    </p:spTree>
    <p:extLst>
      <p:ext uri="{BB962C8B-B14F-4D97-AF65-F5344CB8AC3E}">
        <p14:creationId xmlns:p14="http://schemas.microsoft.com/office/powerpoint/2010/main" val="762400226"/>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51" r:id="rId4"/>
    <p:sldLayoutId id="2147483676" r:id="rId5"/>
    <p:sldLayoutId id="2147483660" r:id="rId6"/>
    <p:sldLayoutId id="2147483665" r:id="rId7"/>
    <p:sldLayoutId id="2147483666" r:id="rId8"/>
    <p:sldLayoutId id="2147483661" r:id="rId9"/>
    <p:sldLayoutId id="2147483672" r:id="rId10"/>
    <p:sldLayoutId id="2147483673" r:id="rId11"/>
    <p:sldLayoutId id="2147483652" r:id="rId12"/>
    <p:sldLayoutId id="2147483653" r:id="rId13"/>
    <p:sldLayoutId id="2147483654" r:id="rId14"/>
    <p:sldLayoutId id="2147483655" r:id="rId15"/>
    <p:sldLayoutId id="2147483656" r:id="rId16"/>
    <p:sldLayoutId id="2147483657" r:id="rId17"/>
    <p:sldLayoutId id="2147483662" r:id="rId18"/>
    <p:sldLayoutId id="2147483658" r:id="rId19"/>
    <p:sldLayoutId id="2147483659" r:id="rId20"/>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3840" userDrawn="1">
          <p15:clr>
            <a:srgbClr val="F26B43"/>
          </p15:clr>
        </p15:guide>
        <p15:guide id="3" orient="horz" pos="187" userDrawn="1">
          <p15:clr>
            <a:srgbClr val="F26B43"/>
          </p15:clr>
        </p15:guide>
        <p15:guide id="4" orient="horz" pos="1139" userDrawn="1">
          <p15:clr>
            <a:srgbClr val="F26B43"/>
          </p15:clr>
        </p15:guide>
        <p15:guide id="5" orient="horz" pos="3884" userDrawn="1">
          <p15:clr>
            <a:srgbClr val="F26B43"/>
          </p15:clr>
        </p15:guide>
        <p15:guide id="6" pos="189" userDrawn="1">
          <p15:clr>
            <a:srgbClr val="F26B43"/>
          </p15:clr>
        </p15:guide>
        <p15:guide id="7" pos="74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ee.ai/2021/01/06/6838-poor-software-quality-cost-the-usd-2-08-tn-in-2020/"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mailto:p.cole@Murdoch.edu.au"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pmi.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D6CD-C3C1-4274-A776-088956EFD858}"/>
              </a:ext>
            </a:extLst>
          </p:cNvPr>
          <p:cNvSpPr>
            <a:spLocks noGrp="1"/>
          </p:cNvSpPr>
          <p:nvPr>
            <p:ph type="ctrTitle"/>
          </p:nvPr>
        </p:nvSpPr>
        <p:spPr/>
        <p:txBody>
          <a:bodyPr>
            <a:normAutofit/>
          </a:bodyPr>
          <a:lstStyle/>
          <a:p>
            <a:r>
              <a:rPr lang="en-AU" dirty="0"/>
              <a:t>School of Information Technology</a:t>
            </a:r>
          </a:p>
        </p:txBody>
      </p:sp>
      <p:sp>
        <p:nvSpPr>
          <p:cNvPr id="3" name="Subtitle 2">
            <a:extLst>
              <a:ext uri="{FF2B5EF4-FFF2-40B4-BE49-F238E27FC236}">
                <a16:creationId xmlns:a16="http://schemas.microsoft.com/office/drawing/2014/main" id="{C5D63FE7-DF5A-4748-868A-949390F58554}"/>
              </a:ext>
            </a:extLst>
          </p:cNvPr>
          <p:cNvSpPr>
            <a:spLocks noGrp="1"/>
          </p:cNvSpPr>
          <p:nvPr>
            <p:ph type="subTitle" idx="1"/>
          </p:nvPr>
        </p:nvSpPr>
        <p:spPr/>
        <p:txBody>
          <a:bodyPr>
            <a:normAutofit fontScale="47500" lnSpcReduction="20000"/>
          </a:bodyPr>
          <a:lstStyle/>
          <a:p>
            <a:pPr algn="ctr" eaLnBrk="1" hangingPunct="1">
              <a:spcBef>
                <a:spcPts val="1600"/>
              </a:spcBef>
              <a:buSzPct val="100000"/>
            </a:pPr>
            <a:r>
              <a:rPr lang="en-US" altLang="en-US" sz="2800" dirty="0">
                <a:solidFill>
                  <a:srgbClr val="000000"/>
                </a:solidFill>
              </a:rPr>
              <a:t>ICT302</a:t>
            </a:r>
          </a:p>
          <a:p>
            <a:pPr algn="ctr" eaLnBrk="1">
              <a:lnSpc>
                <a:spcPct val="125000"/>
              </a:lnSpc>
              <a:buSzPct val="100000"/>
            </a:pPr>
            <a:r>
              <a:rPr lang="en-US" altLang="en-US" sz="2800" b="1" dirty="0">
                <a:solidFill>
                  <a:srgbClr val="000000"/>
                </a:solidFill>
                <a:latin typeface="Arial" panose="020B0604020202020204" pitchFamily="34" charset="0"/>
              </a:rPr>
              <a:t>Information Technology Professional Practice Project</a:t>
            </a:r>
          </a:p>
          <a:p>
            <a:pPr algn="ctr" eaLnBrk="1">
              <a:lnSpc>
                <a:spcPct val="125000"/>
              </a:lnSpc>
              <a:buSzPct val="100000"/>
            </a:pPr>
            <a:r>
              <a:rPr lang="en-US" altLang="en-US" sz="2800" b="1" dirty="0">
                <a:solidFill>
                  <a:srgbClr val="000000"/>
                </a:solidFill>
                <a:latin typeface="Arial" panose="020B0604020202020204" pitchFamily="34" charset="0"/>
              </a:rPr>
              <a:t>ITP3 </a:t>
            </a:r>
          </a:p>
          <a:p>
            <a:pPr algn="ctr" eaLnBrk="1">
              <a:lnSpc>
                <a:spcPct val="125000"/>
              </a:lnSpc>
              <a:buSzPct val="100000"/>
            </a:pPr>
            <a:r>
              <a:rPr lang="en-US" altLang="en-US" sz="5100" b="1" dirty="0">
                <a:solidFill>
                  <a:schemeClr val="bg1"/>
                </a:solidFill>
                <a:latin typeface="Arial" panose="020B0604020202020204" pitchFamily="34" charset="0"/>
              </a:rPr>
              <a:t>Introduction to Project Management</a:t>
            </a:r>
          </a:p>
        </p:txBody>
      </p:sp>
    </p:spTree>
    <p:extLst>
      <p:ext uri="{BB962C8B-B14F-4D97-AF65-F5344CB8AC3E}">
        <p14:creationId xmlns:p14="http://schemas.microsoft.com/office/powerpoint/2010/main" val="18557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821A5504-66B1-397C-FA49-090EC7FB75F2}"/>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Why Projects </a:t>
            </a:r>
            <a:r>
              <a:rPr lang="en-US" altLang="en-US" sz="3600" b="1">
                <a:solidFill>
                  <a:schemeClr val="tx2"/>
                </a:solidFill>
                <a:latin typeface="+mj-lt"/>
                <a:ea typeface="+mj-ea"/>
                <a:cs typeface="+mj-cs"/>
              </a:rPr>
              <a:t>F</a:t>
            </a:r>
            <a:r>
              <a:rPr lang="en-AU" altLang="en-US" sz="3600" b="1">
                <a:solidFill>
                  <a:schemeClr val="tx2"/>
                </a:solidFill>
                <a:latin typeface="+mj-lt"/>
                <a:ea typeface="+mj-ea"/>
                <a:cs typeface="+mj-cs"/>
              </a:rPr>
              <a:t>ail</a:t>
            </a:r>
          </a:p>
        </p:txBody>
      </p:sp>
      <p:sp>
        <p:nvSpPr>
          <p:cNvPr id="10243" name="Text Box 2">
            <a:extLst>
              <a:ext uri="{FF2B5EF4-FFF2-40B4-BE49-F238E27FC236}">
                <a16:creationId xmlns:a16="http://schemas.microsoft.com/office/drawing/2014/main" id="{F571068B-C8A7-71B9-F88A-1B689D26ADC2}"/>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1pPr>
            <a:lvl2pPr marL="617538" indent="-441325">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2pPr>
            <a:lvl3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3pPr>
            <a:lvl4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4pPr>
            <a:lvl5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Only the project team is interested in the end result</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Insufficient resources are allocated</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No one is in charge</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project lacks structure / detail</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project is not tracked against its plan</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project team is not communicating</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project strays from its original goals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F6FAD977-10D0-E4B8-B3C4-B76A1441FE9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Why Projects </a:t>
            </a:r>
            <a:r>
              <a:rPr lang="en-US" altLang="en-US" sz="3600" b="1">
                <a:solidFill>
                  <a:schemeClr val="tx2"/>
                </a:solidFill>
                <a:latin typeface="+mj-lt"/>
                <a:ea typeface="+mj-ea"/>
                <a:cs typeface="+mj-cs"/>
              </a:rPr>
              <a:t>F</a:t>
            </a:r>
            <a:r>
              <a:rPr lang="en-AU" altLang="en-US" sz="3600" b="1">
                <a:solidFill>
                  <a:schemeClr val="tx2"/>
                </a:solidFill>
                <a:latin typeface="+mj-lt"/>
                <a:ea typeface="+mj-ea"/>
                <a:cs typeface="+mj-cs"/>
              </a:rPr>
              <a:t>ail</a:t>
            </a:r>
          </a:p>
        </p:txBody>
      </p:sp>
      <p:sp>
        <p:nvSpPr>
          <p:cNvPr id="11267" name="Text Box 2">
            <a:extLst>
              <a:ext uri="{FF2B5EF4-FFF2-40B4-BE49-F238E27FC236}">
                <a16:creationId xmlns:a16="http://schemas.microsoft.com/office/drawing/2014/main" id="{A82BE893-C727-90EB-8022-FB784AF9519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1pPr>
            <a:lvl2pPr marL="617538" indent="-441325">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2pPr>
            <a:lvl3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3pPr>
            <a:lvl4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4pPr>
            <a:lvl5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Solving the wrong problem</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Poor problem definition and analysis</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Project </a:t>
            </a:r>
            <a:r>
              <a:rPr lang="en-US" altLang="en-US" sz="2400">
                <a:solidFill>
                  <a:schemeClr val="tx1"/>
                </a:solidFill>
                <a:latin typeface="+mn-lt"/>
                <a:cs typeface="+mn-cs"/>
              </a:rPr>
              <a:t>is </a:t>
            </a:r>
            <a:r>
              <a:rPr lang="en-AU" altLang="en-US" sz="2400">
                <a:solidFill>
                  <a:schemeClr val="tx1"/>
                </a:solidFill>
                <a:latin typeface="+mn-lt"/>
                <a:cs typeface="+mn-cs"/>
              </a:rPr>
              <a:t>too ambitious</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Lack of management </a:t>
            </a:r>
            <a:r>
              <a:rPr lang="en-US" altLang="en-US" sz="2400">
                <a:solidFill>
                  <a:schemeClr val="tx1"/>
                </a:solidFill>
                <a:latin typeface="+mn-lt"/>
                <a:cs typeface="+mn-cs"/>
              </a:rPr>
              <a:t>/ </a:t>
            </a:r>
            <a:r>
              <a:rPr lang="en-AU" altLang="en-US" sz="2400">
                <a:solidFill>
                  <a:schemeClr val="tx1"/>
                </a:solidFill>
                <a:latin typeface="+mn-lt"/>
                <a:cs typeface="+mn-cs"/>
              </a:rPr>
              <a:t>support</a:t>
            </a:r>
            <a:r>
              <a:rPr lang="en-US" altLang="en-US" sz="2400">
                <a:solidFill>
                  <a:schemeClr val="tx1"/>
                </a:solidFill>
                <a:latin typeface="+mn-lt"/>
                <a:cs typeface="+mn-cs"/>
              </a:rPr>
              <a:t> and</a:t>
            </a:r>
            <a:r>
              <a:rPr lang="en-AU" altLang="en-US" sz="2400">
                <a:solidFill>
                  <a:schemeClr val="tx1"/>
                </a:solidFill>
                <a:latin typeface="+mn-lt"/>
                <a:cs typeface="+mn-cs"/>
              </a:rPr>
              <a:t> user involvement</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Inadequate design / testing / implementation</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Users can’t use </a:t>
            </a:r>
            <a:r>
              <a:rPr lang="en-US" altLang="en-US" sz="2400">
                <a:solidFill>
                  <a:schemeClr val="tx1"/>
                </a:solidFill>
                <a:latin typeface="+mn-lt"/>
                <a:cs typeface="+mn-cs"/>
              </a:rPr>
              <a:t>the </a:t>
            </a:r>
            <a:r>
              <a:rPr lang="en-AU" altLang="en-US" sz="2400">
                <a:solidFill>
                  <a:schemeClr val="tx1"/>
                </a:solidFill>
                <a:latin typeface="+mn-lt"/>
                <a:cs typeface="+mn-cs"/>
              </a:rPr>
              <a:t>system effectively</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All of</a:t>
            </a:r>
            <a:r>
              <a:rPr lang="en-AU" altLang="en-US" sz="2400">
                <a:solidFill>
                  <a:schemeClr val="tx1"/>
                </a:solidFill>
                <a:latin typeface="+mn-lt"/>
                <a:cs typeface="+mn-cs"/>
              </a:rPr>
              <a:t> these </a:t>
            </a:r>
            <a:r>
              <a:rPr lang="en-US" altLang="en-US" sz="2400">
                <a:solidFill>
                  <a:schemeClr val="tx1"/>
                </a:solidFill>
                <a:latin typeface="+mn-lt"/>
                <a:cs typeface="+mn-cs"/>
              </a:rPr>
              <a:t>problems</a:t>
            </a:r>
            <a:r>
              <a:rPr lang="en-AU" altLang="en-US" sz="2400">
                <a:solidFill>
                  <a:schemeClr val="tx1"/>
                </a:solidFill>
                <a:latin typeface="+mn-lt"/>
                <a:cs typeface="+mn-cs"/>
              </a:rPr>
              <a:t> can be attributed to poor project management?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EC6BA396-B16C-F876-FEB0-F3F4BABC3C98}"/>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How </a:t>
            </a:r>
            <a:r>
              <a:rPr lang="en-US" altLang="en-US" sz="3600" b="1">
                <a:solidFill>
                  <a:schemeClr val="tx2"/>
                </a:solidFill>
                <a:latin typeface="+mj-lt"/>
                <a:ea typeface="+mj-ea"/>
                <a:cs typeface="+mj-cs"/>
              </a:rPr>
              <a:t>D</a:t>
            </a:r>
            <a:r>
              <a:rPr lang="en-AU" altLang="en-US" sz="3600" b="1">
                <a:solidFill>
                  <a:schemeClr val="tx2"/>
                </a:solidFill>
                <a:latin typeface="+mj-lt"/>
                <a:ea typeface="+mj-ea"/>
                <a:cs typeface="+mj-cs"/>
              </a:rPr>
              <a:t>o IT Projects Differ?</a:t>
            </a:r>
          </a:p>
        </p:txBody>
      </p:sp>
      <p:sp>
        <p:nvSpPr>
          <p:cNvPr id="12291" name="Text Box 2">
            <a:extLst>
              <a:ext uri="{FF2B5EF4-FFF2-40B4-BE49-F238E27FC236}">
                <a16:creationId xmlns:a16="http://schemas.microsoft.com/office/drawing/2014/main" id="{04B3A202-C0D5-98A9-93BE-544A7A1D425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1pPr>
            <a:lvl2pPr marL="741363" indent="-284163">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2pPr>
            <a:lvl3pPr>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3pPr>
            <a:lvl4pPr>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4pPr>
            <a:lvl5pPr>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41363" algn="l"/>
                <a:tab pos="1198563" algn="l"/>
                <a:tab pos="1655763" algn="l"/>
                <a:tab pos="2112963" algn="l"/>
                <a:tab pos="2570163" algn="l"/>
                <a:tab pos="3027363" algn="l"/>
                <a:tab pos="3484563" algn="l"/>
                <a:tab pos="3941763" algn="l"/>
                <a:tab pos="4398963" algn="l"/>
                <a:tab pos="4856163" algn="l"/>
                <a:tab pos="5313363" algn="l"/>
                <a:tab pos="5770563" algn="l"/>
                <a:tab pos="6227763" algn="l"/>
                <a:tab pos="6684963" algn="l"/>
                <a:tab pos="7142163" algn="l"/>
                <a:tab pos="7599363" algn="l"/>
                <a:tab pos="8056563" algn="l"/>
                <a:tab pos="8513763" algn="l"/>
                <a:tab pos="8970963" algn="l"/>
                <a:tab pos="9428163" algn="l"/>
                <a:tab pos="9885363"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A unique combination of software, hardware and network</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Imprecise requirements</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Immaturity of the discipline of developing information systems</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Lack of experienced IT project managers</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Speed of technological change, making past experience less useful than in many other disciplines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C463D6AF-559D-5A40-1753-C08FC2C8679E}"/>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Examples of IT Projects</a:t>
            </a:r>
          </a:p>
        </p:txBody>
      </p:sp>
      <p:sp>
        <p:nvSpPr>
          <p:cNvPr id="13315" name="Text Box 2">
            <a:extLst>
              <a:ext uri="{FF2B5EF4-FFF2-40B4-BE49-F238E27FC236}">
                <a16:creationId xmlns:a16="http://schemas.microsoft.com/office/drawing/2014/main" id="{326A571A-2556-C326-6D68-41182D3E8C72}"/>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3000"/>
              </a:spcBef>
              <a:buSzPct val="100000"/>
              <a:buFont typeface="Arial" panose="020B0604020202020204" pitchFamily="34" charset="0"/>
              <a:buChar char="•"/>
            </a:pPr>
            <a:r>
              <a:rPr lang="en-US" altLang="en-US" sz="2400">
                <a:solidFill>
                  <a:schemeClr val="tx1"/>
                </a:solidFill>
                <a:latin typeface="+mn-lt"/>
                <a:cs typeface="+mn-cs"/>
              </a:rPr>
              <a:t>A help desk or technical worker replaces laptops for a small department</a:t>
            </a:r>
          </a:p>
          <a:p>
            <a:pPr indent="-228600">
              <a:lnSpc>
                <a:spcPct val="90000"/>
              </a:lnSpc>
              <a:spcBef>
                <a:spcPts val="3000"/>
              </a:spcBef>
              <a:buSzPct val="100000"/>
              <a:buFont typeface="Arial" panose="020B0604020202020204" pitchFamily="34" charset="0"/>
              <a:buChar char="•"/>
            </a:pPr>
            <a:r>
              <a:rPr lang="en-US" altLang="en-US" sz="2400">
                <a:solidFill>
                  <a:schemeClr val="tx1"/>
                </a:solidFill>
                <a:latin typeface="+mn-lt"/>
                <a:cs typeface="+mn-cs"/>
              </a:rPr>
              <a:t>A small software development team adds a new feature to an internal software application</a:t>
            </a:r>
          </a:p>
          <a:p>
            <a:pPr indent="-228600">
              <a:lnSpc>
                <a:spcPct val="90000"/>
              </a:lnSpc>
              <a:spcBef>
                <a:spcPts val="3000"/>
              </a:spcBef>
              <a:buSzPct val="100000"/>
              <a:buFont typeface="Arial" panose="020B0604020202020204" pitchFamily="34" charset="0"/>
              <a:buChar char="•"/>
            </a:pPr>
            <a:r>
              <a:rPr lang="en-US" altLang="en-US" sz="2400">
                <a:solidFill>
                  <a:schemeClr val="tx1"/>
                </a:solidFill>
                <a:latin typeface="+mn-lt"/>
                <a:cs typeface="+mn-cs"/>
              </a:rPr>
              <a:t>A school / university campus upgrades its technology infrastructure to provide wireless Internet access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9BD93311-3B97-C81F-D8A2-492768DF3A58}"/>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What is Project Management? </a:t>
            </a:r>
          </a:p>
        </p:txBody>
      </p:sp>
      <p:sp>
        <p:nvSpPr>
          <p:cNvPr id="14339" name="Text Box 2">
            <a:extLst>
              <a:ext uri="{FF2B5EF4-FFF2-40B4-BE49-F238E27FC236}">
                <a16:creationId xmlns:a16="http://schemas.microsoft.com/office/drawing/2014/main" id="{EF6614E4-CC72-5623-ACDE-EA00811AF451}"/>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719138" indent="-717550">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1pPr>
            <a:lvl2pPr>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2pPr>
            <a:lvl3pPr>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3pPr>
            <a:lvl4pPr>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4pPr>
            <a:lvl5pPr>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 pos="986313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management is: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application of knowledge, skills, tools, and techniques to project activities in order to meet project requirements”</a:t>
            </a:r>
          </a:p>
          <a:p>
            <a:pPr indent="-228600">
              <a:lnSpc>
                <a:spcPct val="90000"/>
              </a:lnSpc>
              <a:spcBef>
                <a:spcPts val="900"/>
              </a:spcBef>
              <a:buSzPct val="100000"/>
              <a:buFont typeface="Arial" panose="020B0604020202020204" pitchFamily="34" charset="0"/>
              <a:buChar char="•"/>
            </a:pPr>
            <a:endParaRPr lang="en-US" altLang="en-US" sz="2400" b="1">
              <a:solidFill>
                <a:schemeClr val="tx1"/>
              </a:solidFill>
              <a:latin typeface="+mn-lt"/>
              <a:cs typeface="+mn-cs"/>
            </a:endParaRPr>
          </a:p>
          <a:p>
            <a:pPr indent="-228600">
              <a:lnSpc>
                <a:spcPct val="90000"/>
              </a:lnSpc>
              <a:spcBef>
                <a:spcPts val="900"/>
              </a:spcBef>
              <a:buSzPct val="100000"/>
              <a:buFont typeface="Arial" panose="020B0604020202020204" pitchFamily="34" charset="0"/>
              <a:buChar char="•"/>
            </a:pPr>
            <a:r>
              <a:rPr lang="en-US" altLang="en-US" sz="2400" b="1">
                <a:solidFill>
                  <a:schemeClr val="tx1"/>
                </a:solidFill>
                <a:latin typeface="+mn-lt"/>
                <a:cs typeface="+mn-cs"/>
              </a:rPr>
              <a:t>(PMI, A Guide to the Project Management Body of Knowledge (PMBOK® Guide), 2004, p. 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D0C0BB5F-8FC4-C6F8-01C8-2062D8632E42}"/>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300" b="1">
                <a:solidFill>
                  <a:schemeClr val="tx2"/>
                </a:solidFill>
                <a:latin typeface="+mj-lt"/>
                <a:ea typeface="+mj-ea"/>
                <a:cs typeface="+mj-cs"/>
              </a:rPr>
              <a:t>Advantages of </a:t>
            </a:r>
          </a:p>
          <a:p>
            <a:pPr>
              <a:lnSpc>
                <a:spcPct val="90000"/>
              </a:lnSpc>
              <a:spcBef>
                <a:spcPct val="0"/>
              </a:spcBef>
              <a:spcAft>
                <a:spcPts val="600"/>
              </a:spcAft>
              <a:buSzPct val="100000"/>
            </a:pPr>
            <a:r>
              <a:rPr lang="en-AU" altLang="en-US" sz="3300" b="1">
                <a:solidFill>
                  <a:schemeClr val="tx2"/>
                </a:solidFill>
                <a:latin typeface="+mj-lt"/>
                <a:ea typeface="+mj-ea"/>
                <a:cs typeface="+mj-cs"/>
              </a:rPr>
              <a:t>Project Management</a:t>
            </a:r>
          </a:p>
        </p:txBody>
      </p:sp>
      <p:sp>
        <p:nvSpPr>
          <p:cNvPr id="15363" name="Text Box 2">
            <a:extLst>
              <a:ext uri="{FF2B5EF4-FFF2-40B4-BE49-F238E27FC236}">
                <a16:creationId xmlns:a16="http://schemas.microsoft.com/office/drawing/2014/main" id="{F7571ABA-BC27-BC9F-E82D-384A02324CD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717550" indent="-717550">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1pPr>
            <a:lvl2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2pPr>
            <a:lvl3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3pPr>
            <a:lvl4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4pPr>
            <a:lvl5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Better control of financial, capital and human resources</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Improved client relations</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Shorter development time</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Lower costs</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Higher quality </a:t>
            </a:r>
            <a:r>
              <a:rPr lang="en-US" altLang="en-US" sz="2400">
                <a:solidFill>
                  <a:schemeClr val="tx1"/>
                </a:solidFill>
                <a:latin typeface="+mn-lt"/>
                <a:cs typeface="+mn-cs"/>
              </a:rPr>
              <a:t>and</a:t>
            </a:r>
            <a:r>
              <a:rPr lang="en-AU" altLang="en-US" sz="2400">
                <a:solidFill>
                  <a:schemeClr val="tx1"/>
                </a:solidFill>
                <a:latin typeface="+mn-lt"/>
                <a:cs typeface="+mn-cs"/>
              </a:rPr>
              <a:t> increased reliability</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Higher work</a:t>
            </a:r>
            <a:r>
              <a:rPr lang="en-US" altLang="en-US" sz="2400">
                <a:solidFill>
                  <a:schemeClr val="tx1"/>
                </a:solidFill>
                <a:latin typeface="+mn-lt"/>
                <a:cs typeface="+mn-cs"/>
              </a:rPr>
              <a:t>-place </a:t>
            </a:r>
            <a:r>
              <a:rPr lang="en-AU" altLang="en-US" sz="2400">
                <a:solidFill>
                  <a:schemeClr val="tx1"/>
                </a:solidFill>
                <a:latin typeface="+mn-lt"/>
                <a:cs typeface="+mn-cs"/>
              </a:rPr>
              <a:t>morale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FD96A901-5C0C-3A87-255B-CAF63739735D}"/>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Requirements</a:t>
            </a:r>
          </a:p>
        </p:txBody>
      </p:sp>
      <p:sp>
        <p:nvSpPr>
          <p:cNvPr id="16387" name="Text Box 2">
            <a:extLst>
              <a:ext uri="{FF2B5EF4-FFF2-40B4-BE49-F238E27FC236}">
                <a16:creationId xmlns:a16="http://schemas.microsoft.com/office/drawing/2014/main" id="{2FB93BF0-A901-8907-2478-C4D2A974CA78}"/>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617538" indent="-44132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All projects are required to be:</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on </a:t>
            </a:r>
            <a:r>
              <a:rPr lang="en-AU" altLang="en-US" sz="2400" b="1">
                <a:solidFill>
                  <a:schemeClr val="tx1"/>
                </a:solidFill>
                <a:latin typeface="+mn-lt"/>
                <a:cs typeface="+mn-cs"/>
              </a:rPr>
              <a:t>time </a:t>
            </a:r>
            <a:r>
              <a:rPr lang="en-AU" altLang="en-US" sz="2400">
                <a:solidFill>
                  <a:schemeClr val="tx1"/>
                </a:solidFill>
                <a:latin typeface="+mn-lt"/>
                <a:cs typeface="+mn-cs"/>
              </a:rPr>
              <a:t>-</a:t>
            </a:r>
            <a:r>
              <a:rPr lang="en-AU" altLang="en-US" sz="2400" b="1">
                <a:solidFill>
                  <a:schemeClr val="tx1"/>
                </a:solidFill>
                <a:latin typeface="+mn-lt"/>
                <a:cs typeface="+mn-cs"/>
              </a:rPr>
              <a:t> </a:t>
            </a:r>
            <a:r>
              <a:rPr lang="en-US" altLang="en-US" sz="2400">
                <a:solidFill>
                  <a:schemeClr val="tx1"/>
                </a:solidFill>
                <a:latin typeface="+mn-lt"/>
                <a:cs typeface="+mn-cs"/>
              </a:rPr>
              <a:t>how long should it take to complete?</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on </a:t>
            </a:r>
            <a:r>
              <a:rPr lang="en-AU" altLang="en-US" sz="2400" b="1">
                <a:solidFill>
                  <a:schemeClr val="tx1"/>
                </a:solidFill>
                <a:latin typeface="+mn-lt"/>
                <a:cs typeface="+mn-cs"/>
              </a:rPr>
              <a:t>budget</a:t>
            </a:r>
            <a:r>
              <a:rPr lang="en-AU" altLang="en-US" sz="2400">
                <a:solidFill>
                  <a:schemeClr val="tx1"/>
                </a:solidFill>
                <a:latin typeface="+mn-lt"/>
                <a:cs typeface="+mn-cs"/>
              </a:rPr>
              <a:t> –</a:t>
            </a:r>
            <a:r>
              <a:rPr lang="en-AU" altLang="en-US" sz="2400" b="1">
                <a:solidFill>
                  <a:schemeClr val="tx1"/>
                </a:solidFill>
                <a:latin typeface="+mn-lt"/>
                <a:cs typeface="+mn-cs"/>
              </a:rPr>
              <a:t> </a:t>
            </a:r>
            <a:r>
              <a:rPr lang="en-US" altLang="en-US" sz="2400">
                <a:solidFill>
                  <a:schemeClr val="tx1"/>
                </a:solidFill>
                <a:latin typeface="+mn-lt"/>
                <a:cs typeface="+mn-cs"/>
              </a:rPr>
              <a:t>what should it cost?</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within </a:t>
            </a:r>
            <a:r>
              <a:rPr lang="en-AU" altLang="en-US" sz="2400" b="1">
                <a:solidFill>
                  <a:schemeClr val="tx1"/>
                </a:solidFill>
                <a:latin typeface="+mn-lt"/>
                <a:cs typeface="+mn-cs"/>
              </a:rPr>
              <a:t>scope</a:t>
            </a:r>
            <a:r>
              <a:rPr lang="en-AU" altLang="en-US" sz="2400">
                <a:solidFill>
                  <a:schemeClr val="tx1"/>
                </a:solidFill>
                <a:latin typeface="+mn-lt"/>
                <a:cs typeface="+mn-cs"/>
              </a:rPr>
              <a:t> - </a:t>
            </a:r>
            <a:r>
              <a:rPr lang="en-US" altLang="en-US" sz="2400">
                <a:solidFill>
                  <a:schemeClr val="tx1"/>
                </a:solidFill>
                <a:latin typeface="+mn-lt"/>
                <a:cs typeface="+mn-cs"/>
              </a:rPr>
              <a:t>what work will be done?</a:t>
            </a:r>
          </a:p>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These goals are often competing in what could be termed the </a:t>
            </a:r>
            <a:r>
              <a:rPr lang="en-AU" altLang="en-US" sz="2400" i="1">
                <a:solidFill>
                  <a:schemeClr val="tx1"/>
                </a:solidFill>
                <a:latin typeface="+mn-lt"/>
                <a:cs typeface="+mn-cs"/>
              </a:rPr>
              <a:t>project Triple Constraint</a:t>
            </a:r>
          </a:p>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Q</a:t>
            </a:r>
            <a:r>
              <a:rPr lang="en-AU" altLang="en-US" sz="2400" b="1">
                <a:solidFill>
                  <a:schemeClr val="tx1"/>
                </a:solidFill>
                <a:latin typeface="+mn-lt"/>
                <a:cs typeface="+mn-cs"/>
              </a:rPr>
              <a:t>uality</a:t>
            </a:r>
            <a:r>
              <a:rPr lang="en-AU" altLang="en-US" sz="2400">
                <a:solidFill>
                  <a:schemeClr val="tx1"/>
                </a:solidFill>
                <a:latin typeface="+mn-lt"/>
                <a:cs typeface="+mn-cs"/>
              </a:rPr>
              <a:t> </a:t>
            </a:r>
            <a:r>
              <a:rPr lang="en-US" altLang="en-US" sz="2400">
                <a:solidFill>
                  <a:schemeClr val="tx1"/>
                </a:solidFill>
                <a:latin typeface="+mn-lt"/>
                <a:cs typeface="+mn-cs"/>
              </a:rPr>
              <a:t>should also be seriously considered in connection with the other constraints</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It is the project manager’s duty to balance these often competing goals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2C8D7A5C-C083-84F3-59E6-F42A718FFAA8}"/>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The Role of the Project Manager</a:t>
            </a:r>
          </a:p>
        </p:txBody>
      </p:sp>
      <p:sp>
        <p:nvSpPr>
          <p:cNvPr id="17411" name="Text Box 2">
            <a:extLst>
              <a:ext uri="{FF2B5EF4-FFF2-40B4-BE49-F238E27FC236}">
                <a16:creationId xmlns:a16="http://schemas.microsoft.com/office/drawing/2014/main" id="{3E48AA5F-49BE-341D-945C-5D34A56487C2}"/>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741363" indent="-2841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buSzPct val="100000"/>
              <a:buFont typeface="Arial" panose="020B0604020202020204" pitchFamily="34" charset="0"/>
              <a:buChar char="•"/>
            </a:pPr>
            <a:r>
              <a:rPr lang="en-US" altLang="en-US" sz="2400">
                <a:solidFill>
                  <a:schemeClr val="tx1"/>
                </a:solidFill>
                <a:latin typeface="+mn-lt"/>
                <a:cs typeface="+mn-cs"/>
              </a:rPr>
              <a:t>Job descriptions vary, but most include responsibilities such as:</a:t>
            </a:r>
          </a:p>
          <a:p>
            <a:pPr lvl="1" indent="-228600">
              <a:lnSpc>
                <a:spcPct val="90000"/>
              </a:lnSpc>
              <a:buClr>
                <a:srgbClr val="000000"/>
              </a:buClr>
              <a:buSzPct val="100000"/>
              <a:buFont typeface="Arial" panose="020B0604020202020204" pitchFamily="34" charset="0"/>
              <a:buChar char="•"/>
            </a:pPr>
            <a:r>
              <a:rPr lang="en-US" altLang="en-US" sz="2400">
                <a:solidFill>
                  <a:schemeClr val="tx1"/>
                </a:solidFill>
                <a:latin typeface="+mn-lt"/>
                <a:cs typeface="+mn-cs"/>
              </a:rPr>
              <a:t>Planning</a:t>
            </a:r>
          </a:p>
          <a:p>
            <a:pPr lvl="1" indent="-228600">
              <a:lnSpc>
                <a:spcPct val="90000"/>
              </a:lnSpc>
              <a:buClr>
                <a:srgbClr val="000000"/>
              </a:buClr>
              <a:buSzPct val="100000"/>
              <a:buFont typeface="Arial" panose="020B0604020202020204" pitchFamily="34" charset="0"/>
              <a:buChar char="•"/>
            </a:pPr>
            <a:r>
              <a:rPr lang="en-US" altLang="en-US" sz="2400">
                <a:solidFill>
                  <a:schemeClr val="tx1"/>
                </a:solidFill>
                <a:latin typeface="+mn-lt"/>
                <a:cs typeface="+mn-cs"/>
              </a:rPr>
              <a:t>Scheduling</a:t>
            </a:r>
          </a:p>
          <a:p>
            <a:pPr lvl="1" indent="-228600">
              <a:lnSpc>
                <a:spcPct val="90000"/>
              </a:lnSpc>
              <a:buClr>
                <a:srgbClr val="000000"/>
              </a:buClr>
              <a:buSzPct val="100000"/>
              <a:buFont typeface="Arial" panose="020B0604020202020204" pitchFamily="34" charset="0"/>
              <a:buChar char="•"/>
            </a:pPr>
            <a:r>
              <a:rPr lang="en-US" altLang="en-US" sz="2400">
                <a:solidFill>
                  <a:schemeClr val="tx1"/>
                </a:solidFill>
                <a:latin typeface="+mn-lt"/>
                <a:cs typeface="+mn-cs"/>
              </a:rPr>
              <a:t>Coordinating</a:t>
            </a:r>
          </a:p>
          <a:p>
            <a:pPr lvl="1" indent="-228600">
              <a:lnSpc>
                <a:spcPct val="90000"/>
              </a:lnSpc>
              <a:buClr>
                <a:srgbClr val="000000"/>
              </a:buClr>
              <a:buSzPct val="100000"/>
              <a:buFont typeface="Arial" panose="020B0604020202020204" pitchFamily="34" charset="0"/>
              <a:buChar char="•"/>
            </a:pPr>
            <a:r>
              <a:rPr lang="en-US" altLang="en-US" sz="2400">
                <a:solidFill>
                  <a:schemeClr val="tx1"/>
                </a:solidFill>
                <a:latin typeface="+mn-lt"/>
                <a:cs typeface="+mn-cs"/>
              </a:rPr>
              <a:t>Working with a team to achieve project goals</a:t>
            </a:r>
          </a:p>
          <a:p>
            <a:pPr indent="-228600">
              <a:lnSpc>
                <a:spcPct val="90000"/>
              </a:lnSpc>
              <a:spcBef>
                <a:spcPts val="3000"/>
              </a:spcBef>
              <a:buSzPct val="100000"/>
              <a:buFont typeface="Arial" panose="020B0604020202020204" pitchFamily="34" charset="0"/>
              <a:buChar char="•"/>
            </a:pPr>
            <a:r>
              <a:rPr lang="en-US" altLang="en-US" sz="2400">
                <a:solidFill>
                  <a:schemeClr val="tx1"/>
                </a:solidFill>
                <a:latin typeface="+mn-lt"/>
                <a:cs typeface="+mn-cs"/>
              </a:rPr>
              <a:t>97% of successful projects were led by experienced project managers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5F596EBF-FC63-69CA-A270-AF20B95F12D9}"/>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Skills for Project Managers</a:t>
            </a:r>
          </a:p>
        </p:txBody>
      </p:sp>
      <p:sp>
        <p:nvSpPr>
          <p:cNvPr id="18435" name="Text Box 2">
            <a:extLst>
              <a:ext uri="{FF2B5EF4-FFF2-40B4-BE49-F238E27FC236}">
                <a16:creationId xmlns:a16="http://schemas.microsoft.com/office/drawing/2014/main" id="{C798C8BB-82DA-8793-91C4-F9CB5C90746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617538" indent="-44132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500"/>
              </a:spcBef>
              <a:buSzPct val="100000"/>
              <a:buFont typeface="Arial" panose="020B0604020202020204" pitchFamily="34" charset="0"/>
              <a:buChar char="•"/>
            </a:pPr>
            <a:r>
              <a:rPr lang="en-US" altLang="en-US" sz="2400">
                <a:solidFill>
                  <a:schemeClr val="tx1"/>
                </a:solidFill>
                <a:latin typeface="+mn-lt"/>
                <a:cs typeface="+mn-cs"/>
              </a:rPr>
              <a:t>Project managers need a wide variety of skills. They should:</a:t>
            </a:r>
          </a:p>
          <a:p>
            <a:pPr lvl="1" indent="-228600">
              <a:lnSpc>
                <a:spcPct val="90000"/>
              </a:lnSpc>
              <a:spcBef>
                <a:spcPts val="500"/>
              </a:spcBef>
              <a:buClr>
                <a:srgbClr val="000000"/>
              </a:buClr>
              <a:buSzPct val="100000"/>
              <a:buFont typeface="Arial" panose="020B0604020202020204" pitchFamily="34" charset="0"/>
              <a:buChar char="•"/>
            </a:pPr>
            <a:r>
              <a:rPr lang="en-US" altLang="en-US" sz="2400">
                <a:solidFill>
                  <a:schemeClr val="tx1"/>
                </a:solidFill>
                <a:latin typeface="+mn-lt"/>
                <a:cs typeface="+mn-cs"/>
              </a:rPr>
              <a:t>Be comfortable with change</a:t>
            </a:r>
          </a:p>
          <a:p>
            <a:pPr lvl="1" indent="-228600">
              <a:lnSpc>
                <a:spcPct val="90000"/>
              </a:lnSpc>
              <a:spcBef>
                <a:spcPts val="500"/>
              </a:spcBef>
              <a:buClr>
                <a:srgbClr val="000000"/>
              </a:buClr>
              <a:buSzPct val="100000"/>
              <a:buFont typeface="Arial" panose="020B0604020202020204" pitchFamily="34" charset="0"/>
              <a:buChar char="•"/>
            </a:pPr>
            <a:r>
              <a:rPr lang="en-US" altLang="en-US" sz="2400">
                <a:solidFill>
                  <a:schemeClr val="tx1"/>
                </a:solidFill>
                <a:latin typeface="+mn-lt"/>
                <a:cs typeface="+mn-cs"/>
              </a:rPr>
              <a:t>Understand the organization they work in, and those that they work with</a:t>
            </a:r>
          </a:p>
          <a:p>
            <a:pPr lvl="1" indent="-228600">
              <a:lnSpc>
                <a:spcPct val="90000"/>
              </a:lnSpc>
              <a:spcBef>
                <a:spcPts val="500"/>
              </a:spcBef>
              <a:buClr>
                <a:srgbClr val="000000"/>
              </a:buClr>
              <a:buSzPct val="100000"/>
              <a:buFont typeface="Arial" panose="020B0604020202020204" pitchFamily="34" charset="0"/>
              <a:buChar char="•"/>
            </a:pPr>
            <a:r>
              <a:rPr lang="en-US" altLang="en-US" sz="2400">
                <a:solidFill>
                  <a:schemeClr val="tx1"/>
                </a:solidFill>
                <a:latin typeface="+mn-lt"/>
                <a:cs typeface="+mn-cs"/>
              </a:rPr>
              <a:t>Lead teams to accomplish project goals</a:t>
            </a:r>
          </a:p>
          <a:p>
            <a:pPr indent="-228600">
              <a:lnSpc>
                <a:spcPct val="90000"/>
              </a:lnSpc>
              <a:spcBef>
                <a:spcPts val="500"/>
              </a:spcBef>
              <a:buSzPct val="100000"/>
              <a:buFont typeface="Arial" panose="020B0604020202020204" pitchFamily="34" charset="0"/>
              <a:buChar char="•"/>
            </a:pPr>
            <a:r>
              <a:rPr lang="en-US" altLang="en-US" sz="2400">
                <a:solidFill>
                  <a:schemeClr val="tx1"/>
                </a:solidFill>
                <a:latin typeface="+mn-lt"/>
                <a:cs typeface="+mn-cs"/>
              </a:rPr>
              <a:t>Project managers need ‘hard’ &amp; ‘soft’ skills:</a:t>
            </a:r>
          </a:p>
          <a:p>
            <a:pPr lvl="1" indent="-228600">
              <a:lnSpc>
                <a:spcPct val="90000"/>
              </a:lnSpc>
              <a:spcBef>
                <a:spcPts val="500"/>
              </a:spcBef>
              <a:buClr>
                <a:srgbClr val="000000"/>
              </a:buClr>
              <a:buSzPct val="100000"/>
              <a:buFont typeface="Arial" panose="020B0604020202020204" pitchFamily="34" charset="0"/>
              <a:buChar char="•"/>
            </a:pPr>
            <a:r>
              <a:rPr lang="en-US" altLang="en-US" sz="2400" b="1">
                <a:solidFill>
                  <a:schemeClr val="tx1"/>
                </a:solidFill>
                <a:latin typeface="+mn-lt"/>
                <a:cs typeface="+mn-cs"/>
              </a:rPr>
              <a:t>Hard skills</a:t>
            </a:r>
            <a:r>
              <a:rPr lang="en-US" altLang="en-US" sz="2400">
                <a:solidFill>
                  <a:schemeClr val="tx1"/>
                </a:solidFill>
                <a:latin typeface="+mn-lt"/>
                <a:cs typeface="+mn-cs"/>
              </a:rPr>
              <a:t> include product knowledge and knowing how to use various project management tools and techniques</a:t>
            </a:r>
          </a:p>
          <a:p>
            <a:pPr lvl="1" indent="-228600">
              <a:lnSpc>
                <a:spcPct val="90000"/>
              </a:lnSpc>
              <a:spcBef>
                <a:spcPts val="500"/>
              </a:spcBef>
              <a:buClr>
                <a:srgbClr val="000000"/>
              </a:buClr>
              <a:buSzPct val="100000"/>
              <a:buFont typeface="Arial" panose="020B0604020202020204" pitchFamily="34" charset="0"/>
              <a:buChar char="•"/>
            </a:pPr>
            <a:r>
              <a:rPr lang="en-US" altLang="en-US" sz="2400" b="1">
                <a:solidFill>
                  <a:schemeClr val="tx1"/>
                </a:solidFill>
                <a:latin typeface="+mn-lt"/>
                <a:cs typeface="+mn-cs"/>
              </a:rPr>
              <a:t>Soft skills</a:t>
            </a:r>
            <a:r>
              <a:rPr lang="en-US" altLang="en-US" sz="2400">
                <a:solidFill>
                  <a:schemeClr val="tx1"/>
                </a:solidFill>
                <a:latin typeface="+mn-lt"/>
                <a:cs typeface="+mn-cs"/>
              </a:rPr>
              <a:t> include being able to work with various types of people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8578697C-19F3-3C22-53D2-F575B9FCB654}"/>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Skills for Project Managers</a:t>
            </a:r>
          </a:p>
        </p:txBody>
      </p:sp>
      <p:sp>
        <p:nvSpPr>
          <p:cNvPr id="19459" name="Text Box 2">
            <a:extLst>
              <a:ext uri="{FF2B5EF4-FFF2-40B4-BE49-F238E27FC236}">
                <a16:creationId xmlns:a16="http://schemas.microsoft.com/office/drawing/2014/main" id="{923B34E5-F407-C344-EBC3-9EBABEEA949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Communication skills</a:t>
            </a:r>
            <a:r>
              <a:rPr lang="en-US" altLang="en-US" sz="2400">
                <a:solidFill>
                  <a:schemeClr val="tx1"/>
                </a:solidFill>
                <a:latin typeface="+mn-lt"/>
                <a:cs typeface="+mn-cs"/>
              </a:rPr>
              <a:t>: Listens, persuades</a:t>
            </a:r>
          </a:p>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Organizational skills</a:t>
            </a:r>
            <a:r>
              <a:rPr lang="en-US" altLang="en-US" sz="2400">
                <a:solidFill>
                  <a:schemeClr val="tx1"/>
                </a:solidFill>
                <a:latin typeface="+mn-lt"/>
                <a:cs typeface="+mn-cs"/>
              </a:rPr>
              <a:t>: Plans, sets goals, analyses</a:t>
            </a:r>
          </a:p>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Team-building skills</a:t>
            </a:r>
            <a:r>
              <a:rPr lang="en-US" altLang="en-US" sz="2400">
                <a:solidFill>
                  <a:schemeClr val="tx1"/>
                </a:solidFill>
                <a:latin typeface="+mn-lt"/>
                <a:cs typeface="+mn-cs"/>
              </a:rPr>
              <a:t>: Shows empathy, motivates, resolves conflict</a:t>
            </a:r>
          </a:p>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Leadership skills</a:t>
            </a:r>
            <a:r>
              <a:rPr lang="en-US" altLang="en-US" sz="2400">
                <a:solidFill>
                  <a:schemeClr val="tx1"/>
                </a:solidFill>
                <a:latin typeface="+mn-lt"/>
                <a:cs typeface="+mn-cs"/>
              </a:rPr>
              <a:t>: Sets examples, provides vision (big picture), delegates, positive, energetic</a:t>
            </a:r>
          </a:p>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Coping skills</a:t>
            </a:r>
            <a:r>
              <a:rPr lang="en-US" altLang="en-US" sz="2400">
                <a:solidFill>
                  <a:schemeClr val="tx1"/>
                </a:solidFill>
                <a:latin typeface="+mn-lt"/>
                <a:cs typeface="+mn-cs"/>
              </a:rPr>
              <a:t>: Flexible, creative, patient, persistent</a:t>
            </a:r>
          </a:p>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Technology skills</a:t>
            </a:r>
            <a:r>
              <a:rPr lang="en-US" altLang="en-US" sz="2400">
                <a:solidFill>
                  <a:schemeClr val="tx1"/>
                </a:solidFill>
                <a:latin typeface="+mn-lt"/>
                <a:cs typeface="+mn-cs"/>
              </a:rPr>
              <a:t>: Experience, project knowledge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1A7122-1F73-4B70-8E19-D4EB534A4E62}"/>
              </a:ext>
            </a:extLst>
          </p:cNvPr>
          <p:cNvSpPr>
            <a:spLocks noGrp="1"/>
          </p:cNvSpPr>
          <p:nvPr>
            <p:ph type="title"/>
          </p:nvPr>
        </p:nvSpPr>
        <p:spPr/>
        <p:txBody>
          <a:bodyPr/>
          <a:lstStyle/>
          <a:p>
            <a:r>
              <a:rPr lang="en-AU" dirty="0"/>
              <a:t>Acknowledgement</a:t>
            </a:r>
          </a:p>
        </p:txBody>
      </p:sp>
      <p:sp>
        <p:nvSpPr>
          <p:cNvPr id="8" name="Text Placeholder 7">
            <a:extLst>
              <a:ext uri="{FF2B5EF4-FFF2-40B4-BE49-F238E27FC236}">
                <a16:creationId xmlns:a16="http://schemas.microsoft.com/office/drawing/2014/main" id="{AF022DDB-521A-4759-B78C-7D1C110C11B6}"/>
              </a:ext>
            </a:extLst>
          </p:cNvPr>
          <p:cNvSpPr>
            <a:spLocks noGrp="1"/>
          </p:cNvSpPr>
          <p:nvPr>
            <p:ph type="body" idx="1"/>
          </p:nvPr>
        </p:nvSpPr>
        <p:spPr>
          <a:xfrm>
            <a:off x="3174539" y="3876346"/>
            <a:ext cx="8717424" cy="2222097"/>
          </a:xfrm>
        </p:spPr>
        <p:txBody>
          <a:bodyPr>
            <a:normAutofit/>
          </a:bodyPr>
          <a:lstStyle/>
          <a:p>
            <a:pPr>
              <a:spcBef>
                <a:spcPts val="0"/>
              </a:spcBef>
            </a:pPr>
            <a:r>
              <a:rPr lang="en-AU" dirty="0"/>
              <a:t>We acknowledge that Murdoch University is situated on the lands of the </a:t>
            </a:r>
            <a:r>
              <a:rPr lang="en-AU" dirty="0" err="1"/>
              <a:t>Whadjuk</a:t>
            </a:r>
            <a:r>
              <a:rPr lang="en-AU" dirty="0"/>
              <a:t> </a:t>
            </a:r>
            <a:br>
              <a:rPr lang="en-AU" dirty="0"/>
            </a:br>
            <a:r>
              <a:rPr lang="en-AU" dirty="0"/>
              <a:t>and </a:t>
            </a:r>
            <a:r>
              <a:rPr lang="en-AU" dirty="0" err="1"/>
              <a:t>Binjareb</a:t>
            </a:r>
            <a:r>
              <a:rPr lang="en-AU" dirty="0"/>
              <a:t> Noongar people.</a:t>
            </a:r>
          </a:p>
          <a:p>
            <a:pPr>
              <a:spcBef>
                <a:spcPts val="0"/>
              </a:spcBef>
            </a:pPr>
            <a:endParaRPr lang="en-AU" dirty="0"/>
          </a:p>
          <a:p>
            <a:pPr>
              <a:spcBef>
                <a:spcPts val="0"/>
              </a:spcBef>
            </a:pPr>
            <a:r>
              <a:rPr lang="en-AU" dirty="0"/>
              <a:t>We pay our respect to their enduring and dynamic culture and the leadership of Noongar elders past and present.</a:t>
            </a:r>
          </a:p>
          <a:p>
            <a:pPr>
              <a:spcBef>
                <a:spcPts val="0"/>
              </a:spcBef>
            </a:pPr>
            <a:endParaRPr lang="en-AU" dirty="0"/>
          </a:p>
          <a:p>
            <a:pPr>
              <a:spcBef>
                <a:spcPts val="0"/>
              </a:spcBef>
            </a:pPr>
            <a:r>
              <a:rPr lang="en-AU" dirty="0"/>
              <a:t>The </a:t>
            </a:r>
            <a:r>
              <a:rPr lang="en-AU" dirty="0" err="1"/>
              <a:t>boodjar</a:t>
            </a:r>
            <a:r>
              <a:rPr lang="en-AU" dirty="0"/>
              <a:t> (country) on which Murdoch University is located has for thousands of years, been a place of learning. We at Murdoch University are proud to continue this long tradition.</a:t>
            </a:r>
          </a:p>
        </p:txBody>
      </p:sp>
      <p:sp>
        <p:nvSpPr>
          <p:cNvPr id="3" name="Text Placeholder 2">
            <a:extLst>
              <a:ext uri="{FF2B5EF4-FFF2-40B4-BE49-F238E27FC236}">
                <a16:creationId xmlns:a16="http://schemas.microsoft.com/office/drawing/2014/main" id="{A4109C3C-0D26-44E4-8622-3255048608AE}"/>
              </a:ext>
            </a:extLst>
          </p:cNvPr>
          <p:cNvSpPr>
            <a:spLocks noGrp="1"/>
          </p:cNvSpPr>
          <p:nvPr>
            <p:ph type="body" sz="quarter" idx="10"/>
          </p:nvPr>
        </p:nvSpPr>
        <p:spPr/>
        <p:txBody>
          <a:bodyPr/>
          <a:lstStyle/>
          <a:p>
            <a:r>
              <a:rPr lang="en-AU" dirty="0"/>
              <a:t>of Country</a:t>
            </a:r>
          </a:p>
        </p:txBody>
      </p:sp>
    </p:spTree>
    <p:extLst>
      <p:ext uri="{BB962C8B-B14F-4D97-AF65-F5344CB8AC3E}">
        <p14:creationId xmlns:p14="http://schemas.microsoft.com/office/powerpoint/2010/main" val="109223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63B4F078-0DEC-F060-9BAF-279BAAEC9E72}"/>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2500" b="1">
                <a:solidFill>
                  <a:schemeClr val="tx2"/>
                </a:solidFill>
                <a:latin typeface="+mj-lt"/>
                <a:ea typeface="+mj-ea"/>
                <a:cs typeface="+mj-cs"/>
              </a:rPr>
              <a:t>Most Significant Characteristics of Effective and Ineffective</a:t>
            </a:r>
          </a:p>
          <a:p>
            <a:pPr>
              <a:lnSpc>
                <a:spcPct val="90000"/>
              </a:lnSpc>
              <a:spcBef>
                <a:spcPct val="0"/>
              </a:spcBef>
              <a:spcAft>
                <a:spcPts val="600"/>
              </a:spcAft>
              <a:buSzPct val="100000"/>
            </a:pPr>
            <a:r>
              <a:rPr lang="en-US" altLang="en-US" sz="2500" b="1">
                <a:solidFill>
                  <a:schemeClr val="tx2"/>
                </a:solidFill>
                <a:latin typeface="+mj-lt"/>
                <a:ea typeface="+mj-ea"/>
                <a:cs typeface="+mj-cs"/>
              </a:rPr>
              <a:t>Project Managers</a:t>
            </a:r>
          </a:p>
        </p:txBody>
      </p:sp>
      <p:pic>
        <p:nvPicPr>
          <p:cNvPr id="22531" name="Picture 2">
            <a:extLst>
              <a:ext uri="{FF2B5EF4-FFF2-40B4-BE49-F238E27FC236}">
                <a16:creationId xmlns:a16="http://schemas.microsoft.com/office/drawing/2014/main" id="{FADC47E3-4BF1-EB54-529C-5F0AFFCA4B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35849" y="1808162"/>
            <a:ext cx="7520303"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8578697C-19F3-3C22-53D2-F575B9FCB654}"/>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3600" dirty="0">
                <a:solidFill>
                  <a:srgbClr val="FF0000"/>
                </a:solidFill>
              </a:rPr>
              <a:t>The Project Management Profession</a:t>
            </a:r>
          </a:p>
        </p:txBody>
      </p:sp>
      <p:sp>
        <p:nvSpPr>
          <p:cNvPr id="19459" name="Text Box 2">
            <a:extLst>
              <a:ext uri="{FF2B5EF4-FFF2-40B4-BE49-F238E27FC236}">
                <a16:creationId xmlns:a16="http://schemas.microsoft.com/office/drawing/2014/main" id="{923B34E5-F407-C344-EBC3-9EBABEEA949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b="1" dirty="0">
                <a:solidFill>
                  <a:schemeClr val="tx1"/>
                </a:solidFill>
                <a:latin typeface="+mn-lt"/>
                <a:cs typeface="+mn-cs"/>
              </a:rPr>
              <a:t>Communication skills</a:t>
            </a:r>
            <a:r>
              <a:rPr lang="en-US" altLang="en-US" sz="2400" dirty="0">
                <a:solidFill>
                  <a:schemeClr val="tx1"/>
                </a:solidFill>
                <a:latin typeface="+mn-lt"/>
                <a:cs typeface="+mn-cs"/>
              </a:rPr>
              <a:t>: Listens, persuades</a:t>
            </a:r>
          </a:p>
          <a:p>
            <a:pPr indent="-228600">
              <a:lnSpc>
                <a:spcPct val="90000"/>
              </a:lnSpc>
              <a:spcBef>
                <a:spcPts val="1200"/>
              </a:spcBef>
              <a:buSzPct val="100000"/>
              <a:buFont typeface="Arial" panose="020B0604020202020204" pitchFamily="34" charset="0"/>
              <a:buChar char="•"/>
            </a:pPr>
            <a:r>
              <a:rPr lang="en-US" altLang="en-US" sz="2400" b="1" dirty="0">
                <a:solidFill>
                  <a:schemeClr val="tx1"/>
                </a:solidFill>
                <a:latin typeface="+mn-lt"/>
                <a:cs typeface="+mn-cs"/>
              </a:rPr>
              <a:t>Organizational skills</a:t>
            </a:r>
            <a:r>
              <a:rPr lang="en-US" altLang="en-US" sz="2400" dirty="0">
                <a:solidFill>
                  <a:schemeClr val="tx1"/>
                </a:solidFill>
                <a:latin typeface="+mn-lt"/>
                <a:cs typeface="+mn-cs"/>
              </a:rPr>
              <a:t>: Plans, sets goals, analyses</a:t>
            </a:r>
          </a:p>
          <a:p>
            <a:pPr indent="-228600">
              <a:lnSpc>
                <a:spcPct val="90000"/>
              </a:lnSpc>
              <a:spcBef>
                <a:spcPts val="1200"/>
              </a:spcBef>
              <a:buSzPct val="100000"/>
              <a:buFont typeface="Arial" panose="020B0604020202020204" pitchFamily="34" charset="0"/>
              <a:buChar char="•"/>
            </a:pPr>
            <a:r>
              <a:rPr lang="en-US" altLang="en-US" sz="2400" b="1" dirty="0">
                <a:solidFill>
                  <a:schemeClr val="tx1"/>
                </a:solidFill>
                <a:latin typeface="+mn-lt"/>
                <a:cs typeface="+mn-cs"/>
              </a:rPr>
              <a:t>Team-building skills</a:t>
            </a:r>
            <a:r>
              <a:rPr lang="en-US" altLang="en-US" sz="2400" dirty="0">
                <a:solidFill>
                  <a:schemeClr val="tx1"/>
                </a:solidFill>
                <a:latin typeface="+mn-lt"/>
                <a:cs typeface="+mn-cs"/>
              </a:rPr>
              <a:t>: Shows empathy, motivates, resolves conflict</a:t>
            </a:r>
          </a:p>
          <a:p>
            <a:pPr indent="-228600">
              <a:lnSpc>
                <a:spcPct val="90000"/>
              </a:lnSpc>
              <a:spcBef>
                <a:spcPts val="1200"/>
              </a:spcBef>
              <a:buSzPct val="100000"/>
              <a:buFont typeface="Arial" panose="020B0604020202020204" pitchFamily="34" charset="0"/>
              <a:buChar char="•"/>
            </a:pPr>
            <a:r>
              <a:rPr lang="en-US" altLang="en-US" sz="2400" b="1" dirty="0">
                <a:solidFill>
                  <a:schemeClr val="tx1"/>
                </a:solidFill>
                <a:latin typeface="+mn-lt"/>
                <a:cs typeface="+mn-cs"/>
              </a:rPr>
              <a:t>Leadership skills</a:t>
            </a:r>
            <a:r>
              <a:rPr lang="en-US" altLang="en-US" sz="2400" dirty="0">
                <a:solidFill>
                  <a:schemeClr val="tx1"/>
                </a:solidFill>
                <a:latin typeface="+mn-lt"/>
                <a:cs typeface="+mn-cs"/>
              </a:rPr>
              <a:t>: Sets examples, provides vision (big picture), delegates, positive, energetic</a:t>
            </a:r>
          </a:p>
          <a:p>
            <a:pPr indent="-228600">
              <a:lnSpc>
                <a:spcPct val="90000"/>
              </a:lnSpc>
              <a:spcBef>
                <a:spcPts val="1200"/>
              </a:spcBef>
              <a:buSzPct val="100000"/>
              <a:buFont typeface="Arial" panose="020B0604020202020204" pitchFamily="34" charset="0"/>
              <a:buChar char="•"/>
            </a:pPr>
            <a:r>
              <a:rPr lang="en-US" altLang="en-US" sz="2400" b="1" dirty="0">
                <a:solidFill>
                  <a:schemeClr val="tx1"/>
                </a:solidFill>
                <a:latin typeface="+mn-lt"/>
                <a:cs typeface="+mn-cs"/>
              </a:rPr>
              <a:t>Coping skills</a:t>
            </a:r>
            <a:r>
              <a:rPr lang="en-US" altLang="en-US" sz="2400" dirty="0">
                <a:solidFill>
                  <a:schemeClr val="tx1"/>
                </a:solidFill>
                <a:latin typeface="+mn-lt"/>
                <a:cs typeface="+mn-cs"/>
              </a:rPr>
              <a:t>: Flexible, creative, patient, persistent</a:t>
            </a:r>
          </a:p>
          <a:p>
            <a:pPr indent="-228600">
              <a:lnSpc>
                <a:spcPct val="90000"/>
              </a:lnSpc>
              <a:spcBef>
                <a:spcPts val="1200"/>
              </a:spcBef>
              <a:buSzPct val="100000"/>
              <a:buFont typeface="Arial" panose="020B0604020202020204" pitchFamily="34" charset="0"/>
              <a:buChar char="•"/>
            </a:pPr>
            <a:r>
              <a:rPr lang="en-US" altLang="en-US" sz="2400" b="1" dirty="0">
                <a:solidFill>
                  <a:schemeClr val="tx1"/>
                </a:solidFill>
                <a:latin typeface="+mn-lt"/>
                <a:cs typeface="+mn-cs"/>
              </a:rPr>
              <a:t>Technology skills</a:t>
            </a:r>
            <a:r>
              <a:rPr lang="en-US" altLang="en-US" sz="2400" dirty="0">
                <a:solidFill>
                  <a:schemeClr val="tx1"/>
                </a:solidFill>
                <a:latin typeface="+mn-lt"/>
                <a:cs typeface="+mn-cs"/>
              </a:rPr>
              <a:t>: Experience, project knowledge</a:t>
            </a:r>
          </a:p>
        </p:txBody>
      </p:sp>
    </p:spTree>
    <p:extLst>
      <p:ext uri="{BB962C8B-B14F-4D97-AF65-F5344CB8AC3E}">
        <p14:creationId xmlns:p14="http://schemas.microsoft.com/office/powerpoint/2010/main" val="39690875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0FCBD01-547D-E5EC-7DD8-F060D221EFE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Project Management Certification</a:t>
            </a:r>
          </a:p>
        </p:txBody>
      </p:sp>
      <p:sp>
        <p:nvSpPr>
          <p:cNvPr id="24579" name="Text Box 2">
            <a:extLst>
              <a:ext uri="{FF2B5EF4-FFF2-40B4-BE49-F238E27FC236}">
                <a16:creationId xmlns:a16="http://schemas.microsoft.com/office/drawing/2014/main" id="{29F61D1D-9CD3-61C9-C1FA-91554AD34A9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PMI provides certification as a Project Management Professional (PMP)</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A PMP has documented sufficient project experience, agreed to follow a code of ethics, and passed the PMP examination</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The number of people earning PMP certification is increasing rapidly</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PMI and other organisations are offering new certification programs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BAD9061C-1595-D94C-9FA9-D9EE0651F4B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300" b="1">
                <a:solidFill>
                  <a:schemeClr val="tx2"/>
                </a:solidFill>
                <a:latin typeface="+mj-lt"/>
                <a:ea typeface="+mj-ea"/>
                <a:cs typeface="+mj-cs"/>
              </a:rPr>
              <a:t>Project Management:</a:t>
            </a:r>
          </a:p>
          <a:p>
            <a:pPr>
              <a:lnSpc>
                <a:spcPct val="90000"/>
              </a:lnSpc>
              <a:spcBef>
                <a:spcPct val="0"/>
              </a:spcBef>
              <a:spcAft>
                <a:spcPts val="600"/>
              </a:spcAft>
              <a:buSzPct val="100000"/>
            </a:pPr>
            <a:r>
              <a:rPr lang="en-US" altLang="en-US" sz="3300" b="1">
                <a:solidFill>
                  <a:schemeClr val="tx2"/>
                </a:solidFill>
                <a:latin typeface="+mj-lt"/>
                <a:ea typeface="+mj-ea"/>
                <a:cs typeface="+mj-cs"/>
              </a:rPr>
              <a:t>Tools and Techniques</a:t>
            </a:r>
          </a:p>
        </p:txBody>
      </p:sp>
      <p:sp>
        <p:nvSpPr>
          <p:cNvPr id="25603" name="Text Box 2">
            <a:extLst>
              <a:ext uri="{FF2B5EF4-FFF2-40B4-BE49-F238E27FC236}">
                <a16:creationId xmlns:a16="http://schemas.microsoft.com/office/drawing/2014/main" id="{EABB4AE4-1B25-E05C-F5CC-BECAC9F8CA6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617538" indent="-44132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Assist project managers and their teams in various aspects of project management</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Specific tools and techniques include:</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charters, scope statements, and Work Breakdown Structures (WBS)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Gantt charts, network diagrams (PERT), critical path analysis, critical chain scheduling</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Cost estimates and earned value management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63F475A4-118F-6B0C-11E3-5728768DADC3}"/>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Project Management Software</a:t>
            </a:r>
          </a:p>
        </p:txBody>
      </p:sp>
      <p:sp>
        <p:nvSpPr>
          <p:cNvPr id="26627" name="Text Box 2">
            <a:extLst>
              <a:ext uri="{FF2B5EF4-FFF2-40B4-BE49-F238E27FC236}">
                <a16:creationId xmlns:a16="http://schemas.microsoft.com/office/drawing/2014/main" id="{A5ED950F-7BC9-6FB7-B410-11A7E2EB819C}"/>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617538" indent="-44132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dirty="0">
                <a:solidFill>
                  <a:schemeClr val="tx1"/>
                </a:solidFill>
                <a:latin typeface="+mn-lt"/>
                <a:cs typeface="+mn-cs"/>
              </a:rPr>
              <a:t>There are currently hundreds of different products to assist in performing project management</a:t>
            </a:r>
          </a:p>
          <a:p>
            <a:pPr indent="-228600">
              <a:lnSpc>
                <a:spcPct val="90000"/>
              </a:lnSpc>
              <a:spcBef>
                <a:spcPts val="1200"/>
              </a:spcBef>
              <a:buSzPct val="100000"/>
              <a:buFont typeface="Arial" panose="020B0604020202020204" pitchFamily="34" charset="0"/>
              <a:buChar char="•"/>
            </a:pPr>
            <a:r>
              <a:rPr lang="en-US" altLang="en-US" sz="2400" dirty="0">
                <a:solidFill>
                  <a:schemeClr val="tx1"/>
                </a:solidFill>
                <a:latin typeface="+mn-lt"/>
                <a:cs typeface="+mn-cs"/>
              </a:rPr>
              <a:t>Three main categories of tools:</a:t>
            </a:r>
          </a:p>
          <a:p>
            <a:pPr lvl="1" indent="-228600">
              <a:lnSpc>
                <a:spcPct val="90000"/>
              </a:lnSpc>
              <a:spcBef>
                <a:spcPts val="1200"/>
              </a:spcBef>
              <a:buClr>
                <a:srgbClr val="000000"/>
              </a:buClr>
              <a:buSzPct val="100000"/>
              <a:buFont typeface="Arial" panose="020B0604020202020204" pitchFamily="34" charset="0"/>
              <a:buChar char="•"/>
            </a:pPr>
            <a:r>
              <a:rPr lang="en-US" altLang="en-US" sz="2400" b="1" dirty="0">
                <a:solidFill>
                  <a:schemeClr val="tx1"/>
                </a:solidFill>
                <a:latin typeface="+mn-lt"/>
                <a:cs typeface="+mn-cs"/>
              </a:rPr>
              <a:t>Low-end tools</a:t>
            </a:r>
            <a:r>
              <a:rPr lang="en-US" altLang="en-US" sz="2400" dirty="0">
                <a:solidFill>
                  <a:schemeClr val="tx1"/>
                </a:solidFill>
                <a:latin typeface="+mn-lt"/>
                <a:cs typeface="+mn-cs"/>
              </a:rPr>
              <a:t>: Handle single or smaller projects well; </a:t>
            </a:r>
          </a:p>
          <a:p>
            <a:pPr lvl="1" indent="-228600">
              <a:lnSpc>
                <a:spcPct val="90000"/>
              </a:lnSpc>
              <a:spcBef>
                <a:spcPts val="1200"/>
              </a:spcBef>
              <a:buClr>
                <a:srgbClr val="000000"/>
              </a:buClr>
              <a:buSzPct val="100000"/>
              <a:buFont typeface="Arial" panose="020B0604020202020204" pitchFamily="34" charset="0"/>
              <a:buChar char="•"/>
            </a:pPr>
            <a:r>
              <a:rPr lang="en-US" altLang="en-US" sz="2400" b="1" dirty="0">
                <a:solidFill>
                  <a:schemeClr val="tx1"/>
                </a:solidFill>
                <a:latin typeface="+mn-lt"/>
                <a:cs typeface="+mn-cs"/>
              </a:rPr>
              <a:t>Mid-range tools</a:t>
            </a:r>
            <a:r>
              <a:rPr lang="en-US" altLang="en-US" sz="2400" dirty="0">
                <a:solidFill>
                  <a:schemeClr val="tx1"/>
                </a:solidFill>
                <a:latin typeface="+mn-lt"/>
                <a:cs typeface="+mn-cs"/>
              </a:rPr>
              <a:t>: Handle multiple projects and users </a:t>
            </a:r>
            <a:r>
              <a:rPr lang="en-US" altLang="en-US" sz="2400" i="1" dirty="0" err="1">
                <a:solidFill>
                  <a:schemeClr val="tx1"/>
                </a:solidFill>
                <a:latin typeface="+mn-lt"/>
                <a:cs typeface="+mn-cs"/>
              </a:rPr>
              <a:t>Ms</a:t>
            </a:r>
            <a:r>
              <a:rPr lang="en-US" altLang="en-US" sz="2400" i="1" dirty="0">
                <a:solidFill>
                  <a:schemeClr val="tx1"/>
                </a:solidFill>
                <a:latin typeface="+mn-lt"/>
                <a:cs typeface="+mn-cs"/>
              </a:rPr>
              <a:t> Project </a:t>
            </a:r>
            <a:r>
              <a:rPr lang="en-US" altLang="en-US" sz="2400" dirty="0">
                <a:solidFill>
                  <a:schemeClr val="tx1"/>
                </a:solidFill>
                <a:latin typeface="+mn-lt"/>
                <a:cs typeface="+mn-cs"/>
              </a:rPr>
              <a:t>most popular</a:t>
            </a:r>
          </a:p>
          <a:p>
            <a:pPr lvl="1" indent="-228600">
              <a:lnSpc>
                <a:spcPct val="90000"/>
              </a:lnSpc>
              <a:spcBef>
                <a:spcPts val="1200"/>
              </a:spcBef>
              <a:buClr>
                <a:srgbClr val="000000"/>
              </a:buClr>
              <a:buSzPct val="100000"/>
              <a:buFont typeface="Arial" panose="020B0604020202020204" pitchFamily="34" charset="0"/>
              <a:buChar char="•"/>
            </a:pPr>
            <a:r>
              <a:rPr lang="en-US" altLang="en-US" sz="2400" b="1" dirty="0">
                <a:solidFill>
                  <a:schemeClr val="tx1"/>
                </a:solidFill>
                <a:latin typeface="+mn-lt"/>
                <a:cs typeface="+mn-cs"/>
              </a:rPr>
              <a:t>High-end tools</a:t>
            </a:r>
            <a:r>
              <a:rPr lang="en-US" altLang="en-US" sz="2400" dirty="0">
                <a:solidFill>
                  <a:schemeClr val="tx1"/>
                </a:solidFill>
                <a:latin typeface="+mn-lt"/>
                <a:cs typeface="+mn-cs"/>
              </a:rPr>
              <a:t>: Also called enterprise project management software; often licensed on a per-user basis;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a:extLst>
              <a:ext uri="{FF2B5EF4-FFF2-40B4-BE49-F238E27FC236}">
                <a16:creationId xmlns:a16="http://schemas.microsoft.com/office/drawing/2014/main" id="{BDF25539-6040-A7C4-73A5-744487B8587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Knowledge areas and processes</a:t>
            </a:r>
          </a:p>
        </p:txBody>
      </p:sp>
      <p:pic>
        <p:nvPicPr>
          <p:cNvPr id="50178" name="Picture 2" descr="PMBOK 5 Knowledge Areas and Processes | Project Management Guide">
            <a:extLst>
              <a:ext uri="{FF2B5EF4-FFF2-40B4-BE49-F238E27FC236}">
                <a16:creationId xmlns:a16="http://schemas.microsoft.com/office/drawing/2014/main" id="{BCDBDFF5-4ED3-41FA-631D-EDD1DF51C3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22550" y="1808162"/>
            <a:ext cx="4346901"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C8AACDA0-D1A4-0CBD-4D7E-D9E46A10FD06}"/>
              </a:ext>
            </a:extLst>
          </p:cNvPr>
          <p:cNvSpPr txBox="1">
            <a:spLocks noChangeArrowheads="1"/>
          </p:cNvSpPr>
          <p:nvPr/>
        </p:nvSpPr>
        <p:spPr bwMode="auto">
          <a:xfrm>
            <a:off x="2438400" y="533400"/>
            <a:ext cx="67056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gn="ctr" eaLnBrk="1" hangingPunct="1">
              <a:buSzPct val="100000"/>
            </a:pPr>
            <a:r>
              <a:rPr lang="en-AU" altLang="en-US" sz="3200">
                <a:solidFill>
                  <a:srgbClr val="000000"/>
                </a:solidFill>
              </a:rPr>
              <a:t>Project </a:t>
            </a:r>
            <a:r>
              <a:rPr lang="en-US" altLang="en-US" sz="3200">
                <a:solidFill>
                  <a:srgbClr val="000000"/>
                </a:solidFill>
              </a:rPr>
              <a:t>M</a:t>
            </a:r>
            <a:r>
              <a:rPr lang="en-AU" altLang="en-US" sz="3200">
                <a:solidFill>
                  <a:srgbClr val="000000"/>
                </a:solidFill>
              </a:rPr>
              <a:t>anagement </a:t>
            </a:r>
            <a:r>
              <a:rPr lang="en-US" altLang="en-US" sz="3200">
                <a:solidFill>
                  <a:srgbClr val="000000"/>
                </a:solidFill>
              </a:rPr>
              <a:t>F</a:t>
            </a:r>
            <a:r>
              <a:rPr lang="en-AU" altLang="en-US" sz="3200">
                <a:solidFill>
                  <a:srgbClr val="000000"/>
                </a:solidFill>
              </a:rPr>
              <a:t>ramework</a:t>
            </a:r>
          </a:p>
          <a:p>
            <a:pPr algn="ctr" eaLnBrk="1" hangingPunct="1">
              <a:buSzPct val="100000"/>
            </a:pPr>
            <a:r>
              <a:rPr lang="en-AU" altLang="en-US" sz="3200">
                <a:solidFill>
                  <a:srgbClr val="000000"/>
                </a:solidFill>
              </a:rPr>
              <a:t> 9 Areas</a:t>
            </a:r>
          </a:p>
        </p:txBody>
      </p:sp>
      <p:grpSp>
        <p:nvGrpSpPr>
          <p:cNvPr id="52227" name="Group 2">
            <a:extLst>
              <a:ext uri="{FF2B5EF4-FFF2-40B4-BE49-F238E27FC236}">
                <a16:creationId xmlns:a16="http://schemas.microsoft.com/office/drawing/2014/main" id="{8BBE3CEC-0FD6-32A7-B378-FCA80CAD12C3}"/>
              </a:ext>
            </a:extLst>
          </p:cNvPr>
          <p:cNvGrpSpPr>
            <a:grpSpLocks/>
          </p:cNvGrpSpPr>
          <p:nvPr/>
        </p:nvGrpSpPr>
        <p:grpSpPr bwMode="auto">
          <a:xfrm>
            <a:off x="1981201" y="1676401"/>
            <a:ext cx="8228013" cy="4646613"/>
            <a:chOff x="288" y="1056"/>
            <a:chExt cx="5183" cy="2927"/>
          </a:xfrm>
        </p:grpSpPr>
        <p:pic>
          <p:nvPicPr>
            <p:cNvPr id="52229" name="Picture 3">
              <a:extLst>
                <a:ext uri="{FF2B5EF4-FFF2-40B4-BE49-F238E27FC236}">
                  <a16:creationId xmlns:a16="http://schemas.microsoft.com/office/drawing/2014/main" id="{CEAE8660-1578-98A1-70D1-453EA0AF8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33" r="32867" b="21027"/>
            <a:stretch>
              <a:fillRect/>
            </a:stretch>
          </p:blipFill>
          <p:spPr bwMode="auto">
            <a:xfrm>
              <a:off x="288" y="1056"/>
              <a:ext cx="5183" cy="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2230" name="Text Box 4">
              <a:extLst>
                <a:ext uri="{FF2B5EF4-FFF2-40B4-BE49-F238E27FC236}">
                  <a16:creationId xmlns:a16="http://schemas.microsoft.com/office/drawing/2014/main" id="{D6B9CF94-E5FD-C83D-6E71-433DCE41031A}"/>
                </a:ext>
              </a:extLst>
            </p:cNvPr>
            <p:cNvSpPr txBox="1">
              <a:spLocks noChangeArrowheads="1"/>
            </p:cNvSpPr>
            <p:nvPr/>
          </p:nvSpPr>
          <p:spPr bwMode="auto">
            <a:xfrm>
              <a:off x="288" y="1056"/>
              <a:ext cx="5183" cy="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AU" altLang="en-US"/>
            </a:p>
          </p:txBody>
        </p:sp>
      </p:grpSp>
      <p:sp>
        <p:nvSpPr>
          <p:cNvPr id="52228" name="Text Box 5">
            <a:extLst>
              <a:ext uri="{FF2B5EF4-FFF2-40B4-BE49-F238E27FC236}">
                <a16:creationId xmlns:a16="http://schemas.microsoft.com/office/drawing/2014/main" id="{EC0ECAD3-0DA3-7BCC-7999-DDDE70ACB8B5}"/>
              </a:ext>
            </a:extLst>
          </p:cNvPr>
          <p:cNvSpPr txBox="1">
            <a:spLocks noChangeArrowheads="1"/>
          </p:cNvSpPr>
          <p:nvPr/>
        </p:nvSpPr>
        <p:spPr bwMode="auto">
          <a:xfrm>
            <a:off x="4267200" y="6553200"/>
            <a:ext cx="640080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spcBef>
                <a:spcPts val="1125"/>
              </a:spcBef>
              <a:buSzPct val="100000"/>
            </a:pPr>
            <a:r>
              <a:rPr lang="en-AU" altLang="en-US" sz="1400">
                <a:solidFill>
                  <a:srgbClr val="000000"/>
                </a:solidFill>
              </a:rPr>
              <a:t>Source: Schwalbe, Kathy. Introduction to Project Management, p.10.</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54FE8A52-3239-0521-C48A-A2F84B266C2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Project Management Framework 10 Areas</a:t>
            </a:r>
          </a:p>
        </p:txBody>
      </p:sp>
      <p:pic>
        <p:nvPicPr>
          <p:cNvPr id="54273" name="Picture 2" descr="Creative Thinking">
            <a:extLst>
              <a:ext uri="{FF2B5EF4-FFF2-40B4-BE49-F238E27FC236}">
                <a16:creationId xmlns:a16="http://schemas.microsoft.com/office/drawing/2014/main" id="{5367F4B8-5838-EBD2-46F6-2E86904593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5064" y="1808162"/>
            <a:ext cx="4841874"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31C58768-9CD1-CB76-BF0B-38805D41588A}"/>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2000" b="1" dirty="0">
                <a:solidFill>
                  <a:schemeClr val="tx2"/>
                </a:solidFill>
                <a:latin typeface="+mj-lt"/>
                <a:ea typeface="+mj-ea"/>
                <a:cs typeface="+mj-cs"/>
              </a:rPr>
              <a:t>The Difference Between PROJECT </a:t>
            </a:r>
            <a:r>
              <a:rPr lang="en-US" altLang="en-US" sz="2000" b="1" dirty="0">
                <a:solidFill>
                  <a:schemeClr val="tx2"/>
                </a:solidFill>
                <a:latin typeface="+mj-lt"/>
                <a:ea typeface="+mj-ea"/>
                <a:cs typeface="+mj-cs"/>
              </a:rPr>
              <a:t>S</a:t>
            </a:r>
            <a:r>
              <a:rPr lang="en-AU" altLang="en-US" sz="2000" b="1" dirty="0">
                <a:solidFill>
                  <a:schemeClr val="tx2"/>
                </a:solidFill>
                <a:latin typeface="+mj-lt"/>
                <a:ea typeface="+mj-ea"/>
                <a:cs typeface="+mj-cs"/>
              </a:rPr>
              <a:t>COPE and Project Scope Management</a:t>
            </a:r>
          </a:p>
        </p:txBody>
      </p:sp>
      <p:sp>
        <p:nvSpPr>
          <p:cNvPr id="28675" name="Text Box 2">
            <a:extLst>
              <a:ext uri="{FF2B5EF4-FFF2-40B4-BE49-F238E27FC236}">
                <a16:creationId xmlns:a16="http://schemas.microsoft.com/office/drawing/2014/main" id="{89D4195E-F7EC-AFC8-B266-035D3D11520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dirty="0">
                <a:solidFill>
                  <a:schemeClr val="tx1"/>
                </a:solidFill>
                <a:latin typeface="+mn-lt"/>
                <a:cs typeface="+mn-cs"/>
              </a:rPr>
              <a:t>PROJECT SCOPE is the overall or total</a:t>
            </a:r>
          </a:p>
          <a:p>
            <a:pPr indent="-228600">
              <a:lnSpc>
                <a:spcPct val="90000"/>
              </a:lnSpc>
              <a:buSzPct val="100000"/>
              <a:buFont typeface="Arial" panose="020B0604020202020204" pitchFamily="34" charset="0"/>
              <a:buChar char="•"/>
            </a:pPr>
            <a:r>
              <a:rPr lang="en-US" altLang="en-US" sz="2400" dirty="0">
                <a:solidFill>
                  <a:schemeClr val="tx1"/>
                </a:solidFill>
                <a:latin typeface="+mn-lt"/>
                <a:cs typeface="+mn-cs"/>
              </a:rPr>
              <a:t>work to be performed in order to meet the</a:t>
            </a:r>
          </a:p>
          <a:p>
            <a:pPr indent="-228600">
              <a:lnSpc>
                <a:spcPct val="90000"/>
              </a:lnSpc>
              <a:spcAft>
                <a:spcPts val="1200"/>
              </a:spcAft>
              <a:buSzPct val="100000"/>
              <a:buFont typeface="Arial" panose="020B0604020202020204" pitchFamily="34" charset="0"/>
              <a:buChar char="•"/>
            </a:pPr>
            <a:r>
              <a:rPr lang="en-US" altLang="en-US" sz="2400" dirty="0">
                <a:solidFill>
                  <a:schemeClr val="tx1"/>
                </a:solidFill>
                <a:latin typeface="+mn-lt"/>
                <a:cs typeface="+mn-cs"/>
              </a:rPr>
              <a:t>client’s requirements</a:t>
            </a:r>
          </a:p>
          <a:p>
            <a:pPr indent="-228600">
              <a:lnSpc>
                <a:spcPct val="90000"/>
              </a:lnSpc>
              <a:buClr>
                <a:srgbClr val="000000"/>
              </a:buClr>
              <a:buSzPct val="100000"/>
              <a:buFont typeface="Arial" panose="020B0604020202020204" pitchFamily="34" charset="0"/>
              <a:buChar char="•"/>
            </a:pPr>
            <a:r>
              <a:rPr lang="en-US" altLang="en-US" sz="2400" dirty="0">
                <a:solidFill>
                  <a:schemeClr val="tx1"/>
                </a:solidFill>
                <a:latin typeface="+mn-lt"/>
                <a:cs typeface="+mn-cs"/>
              </a:rPr>
              <a:t>This includes the work involved in creating the products of the project, </a:t>
            </a:r>
            <a:r>
              <a:rPr lang="en-US" altLang="en-US" sz="2400" b="1" dirty="0">
                <a:solidFill>
                  <a:schemeClr val="tx1"/>
                </a:solidFill>
                <a:latin typeface="+mn-lt"/>
                <a:cs typeface="+mn-cs"/>
              </a:rPr>
              <a:t>and</a:t>
            </a:r>
            <a:r>
              <a:rPr lang="en-US" altLang="en-US" sz="2400" dirty="0">
                <a:solidFill>
                  <a:schemeClr val="tx1"/>
                </a:solidFill>
                <a:latin typeface="+mn-lt"/>
                <a:cs typeface="+mn-cs"/>
              </a:rPr>
              <a:t> the processes used to create them (i.e. the functional and non-functional requirements)</a:t>
            </a:r>
          </a:p>
          <a:p>
            <a:pPr indent="-228600">
              <a:lnSpc>
                <a:spcPct val="90000"/>
              </a:lnSpc>
              <a:buClr>
                <a:srgbClr val="000000"/>
              </a:buClr>
              <a:buSzPct val="100000"/>
              <a:buFont typeface="Arial" panose="020B0604020202020204" pitchFamily="34" charset="0"/>
              <a:buChar char="•"/>
            </a:pPr>
            <a:r>
              <a:rPr lang="en-US" altLang="en-US" sz="2400" dirty="0">
                <a:solidFill>
                  <a:schemeClr val="tx1"/>
                </a:solidFill>
                <a:latin typeface="+mn-lt"/>
                <a:cs typeface="+mn-cs"/>
              </a:rPr>
              <a:t>In this unit, PROJECT SCOPE is essentially defined by the Requirements and Analysis document (R&amp;A)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74FBBACC-ED6A-0172-5B8D-274504A8EC42}"/>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Management</a:t>
            </a:r>
            <a:r>
              <a:rPr lang="en-AU" altLang="en-US" sz="3600" b="1">
                <a:solidFill>
                  <a:schemeClr val="tx2"/>
                </a:solidFill>
                <a:latin typeface="+mj-lt"/>
                <a:ea typeface="+mj-ea"/>
                <a:cs typeface="+mj-cs"/>
              </a:rPr>
              <a:t> </a:t>
            </a:r>
            <a:r>
              <a:rPr lang="en-US" altLang="en-US" sz="3600" b="1">
                <a:solidFill>
                  <a:schemeClr val="tx2"/>
                </a:solidFill>
                <a:latin typeface="+mj-lt"/>
                <a:ea typeface="+mj-ea"/>
                <a:cs typeface="+mj-cs"/>
              </a:rPr>
              <a:t>Knowledge Areas</a:t>
            </a:r>
            <a:r>
              <a:rPr lang="en-AU" altLang="en-US" sz="3600" b="1">
                <a:solidFill>
                  <a:schemeClr val="tx2"/>
                </a:solidFill>
                <a:latin typeface="+mj-lt"/>
                <a:ea typeface="+mj-ea"/>
                <a:cs typeface="+mj-cs"/>
              </a:rPr>
              <a:t>: </a:t>
            </a:r>
            <a:r>
              <a:rPr lang="en-US" altLang="en-US" sz="3600" b="1">
                <a:solidFill>
                  <a:schemeClr val="tx2"/>
                </a:solidFill>
                <a:latin typeface="+mj-lt"/>
                <a:ea typeface="+mj-ea"/>
                <a:cs typeface="+mj-cs"/>
              </a:rPr>
              <a:t>S</a:t>
            </a:r>
            <a:r>
              <a:rPr lang="en-AU" altLang="en-US" sz="3600" b="1">
                <a:solidFill>
                  <a:schemeClr val="tx2"/>
                </a:solidFill>
                <a:latin typeface="+mj-lt"/>
                <a:ea typeface="+mj-ea"/>
                <a:cs typeface="+mj-cs"/>
              </a:rPr>
              <a:t>cope</a:t>
            </a:r>
          </a:p>
        </p:txBody>
      </p:sp>
      <p:sp>
        <p:nvSpPr>
          <p:cNvPr id="29699" name="Text Box 2">
            <a:extLst>
              <a:ext uri="{FF2B5EF4-FFF2-40B4-BE49-F238E27FC236}">
                <a16:creationId xmlns:a16="http://schemas.microsoft.com/office/drawing/2014/main" id="{71DCAE3E-727C-47DE-707F-96FAB36FC1B1}"/>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marL="1143000">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scope management:</a:t>
            </a:r>
          </a:p>
          <a:p>
            <a:pPr indent="-228600">
              <a:lnSpc>
                <a:spcPct val="90000"/>
              </a:lnSpc>
              <a:spcBef>
                <a:spcPts val="5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Includes the </a:t>
            </a:r>
            <a:r>
              <a:rPr lang="en-US" altLang="en-US" sz="2400" i="1">
                <a:solidFill>
                  <a:schemeClr val="tx1"/>
                </a:solidFill>
                <a:latin typeface="+mn-lt"/>
                <a:cs typeface="+mn-cs"/>
              </a:rPr>
              <a:t>processes</a:t>
            </a:r>
            <a:r>
              <a:rPr lang="en-US" altLang="en-US" sz="2400">
                <a:solidFill>
                  <a:schemeClr val="tx1"/>
                </a:solidFill>
                <a:latin typeface="+mn-lt"/>
                <a:cs typeface="+mn-cs"/>
              </a:rPr>
              <a:t> involved in defining PROJECT SCOPE (i.e. what tasks </a:t>
            </a:r>
            <a:r>
              <a:rPr lang="en-US" altLang="en-US" sz="2400" u="sng">
                <a:solidFill>
                  <a:schemeClr val="tx1"/>
                </a:solidFill>
                <a:latin typeface="+mn-lt"/>
                <a:cs typeface="+mn-cs"/>
              </a:rPr>
              <a:t>will</a:t>
            </a:r>
            <a:r>
              <a:rPr lang="en-US" altLang="en-US" sz="2400">
                <a:solidFill>
                  <a:schemeClr val="tx1"/>
                </a:solidFill>
                <a:latin typeface="+mn-lt"/>
                <a:cs typeface="+mn-cs"/>
              </a:rPr>
              <a:t> be included and what </a:t>
            </a:r>
            <a:r>
              <a:rPr lang="en-US" altLang="en-US" sz="2400" u="sng">
                <a:solidFill>
                  <a:schemeClr val="tx1"/>
                </a:solidFill>
                <a:latin typeface="+mn-lt"/>
                <a:cs typeface="+mn-cs"/>
              </a:rPr>
              <a:t>will not</a:t>
            </a:r>
            <a:r>
              <a:rPr lang="en-US" altLang="en-US" sz="2400">
                <a:solidFill>
                  <a:schemeClr val="tx1"/>
                </a:solidFill>
                <a:latin typeface="+mn-lt"/>
                <a:cs typeface="+mn-cs"/>
              </a:rPr>
              <a:t> be included in the project). It also includes managing and controlling all work for the duration of the project</a:t>
            </a:r>
          </a:p>
          <a:p>
            <a:pPr lvl="1" indent="-228600">
              <a:lnSpc>
                <a:spcPct val="90000"/>
              </a:lnSpc>
              <a:spcBef>
                <a:spcPts val="500"/>
              </a:spcBef>
              <a:buClr>
                <a:srgbClr val="000000"/>
              </a:buClr>
              <a:buSzPct val="100000"/>
              <a:buFont typeface="Arial" panose="020B0604020202020204" pitchFamily="34" charset="0"/>
              <a:buChar char="•"/>
            </a:pPr>
            <a:r>
              <a:rPr lang="en-US" altLang="en-US" sz="2400">
                <a:solidFill>
                  <a:schemeClr val="tx1"/>
                </a:solidFill>
                <a:latin typeface="+mn-lt"/>
                <a:cs typeface="+mn-cs"/>
              </a:rPr>
              <a:t>Scope definition involves the breakdown of all tasks needed to successfully complete the project, and is typically achieved by representing all tasks in the Work Breakdown Structure (WBS), which decomposes the tasks hierarchically until only atomic tasks remain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7928F64E-C2CF-1174-DDAF-E7A8A4CE392A}"/>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Objectives</a:t>
            </a:r>
          </a:p>
        </p:txBody>
      </p:sp>
      <p:sp>
        <p:nvSpPr>
          <p:cNvPr id="4099" name="Text Box 2">
            <a:extLst>
              <a:ext uri="{FF2B5EF4-FFF2-40B4-BE49-F238E27FC236}">
                <a16:creationId xmlns:a16="http://schemas.microsoft.com/office/drawing/2014/main" id="{043B4AFC-979F-B4C2-1A2A-813B27DE8996}"/>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717550" indent="-717550">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1pPr>
            <a:lvl2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2pPr>
            <a:lvl3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3pPr>
            <a:lvl4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4pPr>
            <a:lvl5pPr>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Identify the necessity of project management</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Define a project</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Describe the project knowledge areas</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Understand what is involved in project management</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Describe the role and skills of a project manager</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Identify the project processes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BF867245-3972-0CC5-A302-8C9ECB7A859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S</a:t>
            </a:r>
            <a:r>
              <a:rPr lang="en-AU" altLang="en-US" sz="3600" b="1">
                <a:solidFill>
                  <a:schemeClr val="tx2"/>
                </a:solidFill>
                <a:latin typeface="+mj-lt"/>
                <a:ea typeface="+mj-ea"/>
                <a:cs typeface="+mj-cs"/>
              </a:rPr>
              <a:t>cope</a:t>
            </a:r>
          </a:p>
        </p:txBody>
      </p:sp>
      <p:sp>
        <p:nvSpPr>
          <p:cNvPr id="30723" name="Text Box 2">
            <a:extLst>
              <a:ext uri="{FF2B5EF4-FFF2-40B4-BE49-F238E27FC236}">
                <a16:creationId xmlns:a16="http://schemas.microsoft.com/office/drawing/2014/main" id="{2A744797-D669-A829-7FFF-81BDA4B024E0}"/>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9250" indent="-347663">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1pPr>
            <a:lvl2pPr marL="1422400" indent="-449263">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2pPr>
            <a:lvl3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3pPr>
            <a:lvl4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4pPr>
            <a:lvl5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Scope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Scope statements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Requirements and Analysis Document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Work Breakdown Structures (WBS)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Statements of work</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Scope verification techniques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Scope change controls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E29F1964-00FC-DAAC-C1F3-CDBAF4697E9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Time</a:t>
            </a:r>
          </a:p>
        </p:txBody>
      </p:sp>
      <p:sp>
        <p:nvSpPr>
          <p:cNvPr id="31747" name="Text Box 2">
            <a:extLst>
              <a:ext uri="{FF2B5EF4-FFF2-40B4-BE49-F238E27FC236}">
                <a16:creationId xmlns:a16="http://schemas.microsoft.com/office/drawing/2014/main" id="{0F260C67-B26A-5F1D-999E-C793B51DEB6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marL="1422400" indent="-352425">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time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Estimation of how long </a:t>
            </a:r>
            <a:r>
              <a:rPr lang="en-US" altLang="en-US" sz="2400" u="sng">
                <a:solidFill>
                  <a:schemeClr val="tx1"/>
                </a:solidFill>
                <a:latin typeface="+mn-lt"/>
                <a:cs typeface="+mn-cs"/>
              </a:rPr>
              <a:t>all</a:t>
            </a:r>
            <a:r>
              <a:rPr lang="en-US" altLang="en-US" sz="2400">
                <a:solidFill>
                  <a:schemeClr val="tx1"/>
                </a:solidFill>
                <a:latin typeface="+mn-lt"/>
                <a:cs typeface="+mn-cs"/>
              </a:rPr>
              <a:t> activities/tasks will take to perform, and creation of schedules based on these estimates to ensure timely completion of the project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Includes scheduling of milestones:</a:t>
            </a:r>
          </a:p>
          <a:p>
            <a:pPr lvl="1" indent="-228600">
              <a:lnSpc>
                <a:spcPct val="90000"/>
              </a:lnSpc>
              <a:spcAft>
                <a:spcPts val="300"/>
              </a:spcAft>
              <a:buClr>
                <a:srgbClr val="000000"/>
              </a:buClr>
              <a:buSzPct val="100000"/>
              <a:buFont typeface="Arial" panose="020B0604020202020204" pitchFamily="34" charset="0"/>
              <a:buChar char="•"/>
            </a:pPr>
            <a:r>
              <a:rPr lang="en-US" altLang="en-US" sz="2400" b="1">
                <a:solidFill>
                  <a:schemeClr val="tx1"/>
                </a:solidFill>
                <a:latin typeface="+mn-lt"/>
                <a:cs typeface="+mn-cs"/>
              </a:rPr>
              <a:t>S</a:t>
            </a:r>
            <a:r>
              <a:rPr lang="en-US" altLang="en-US" sz="2400">
                <a:solidFill>
                  <a:schemeClr val="tx1"/>
                </a:solidFill>
                <a:latin typeface="+mn-lt"/>
                <a:cs typeface="+mn-cs"/>
              </a:rPr>
              <a:t>pecific</a:t>
            </a:r>
          </a:p>
          <a:p>
            <a:pPr lvl="1" indent="-228600">
              <a:lnSpc>
                <a:spcPct val="90000"/>
              </a:lnSpc>
              <a:spcAft>
                <a:spcPts val="300"/>
              </a:spcAft>
              <a:buClr>
                <a:srgbClr val="000000"/>
              </a:buClr>
              <a:buSzPct val="100000"/>
              <a:buFont typeface="Arial" panose="020B0604020202020204" pitchFamily="34" charset="0"/>
              <a:buChar char="•"/>
            </a:pPr>
            <a:r>
              <a:rPr lang="en-US" altLang="en-US" sz="2400" b="1">
                <a:solidFill>
                  <a:schemeClr val="tx1"/>
                </a:solidFill>
                <a:latin typeface="+mn-lt"/>
                <a:cs typeface="+mn-cs"/>
              </a:rPr>
              <a:t>M</a:t>
            </a:r>
            <a:r>
              <a:rPr lang="en-US" altLang="en-US" sz="2400">
                <a:solidFill>
                  <a:schemeClr val="tx1"/>
                </a:solidFill>
                <a:latin typeface="+mn-lt"/>
                <a:cs typeface="+mn-cs"/>
              </a:rPr>
              <a:t>easurable</a:t>
            </a:r>
          </a:p>
          <a:p>
            <a:pPr lvl="1" indent="-228600">
              <a:lnSpc>
                <a:spcPct val="90000"/>
              </a:lnSpc>
              <a:spcAft>
                <a:spcPts val="300"/>
              </a:spcAft>
              <a:buClr>
                <a:srgbClr val="000000"/>
              </a:buClr>
              <a:buSzPct val="100000"/>
              <a:buFont typeface="Arial" panose="020B0604020202020204" pitchFamily="34" charset="0"/>
              <a:buChar char="•"/>
            </a:pPr>
            <a:r>
              <a:rPr lang="en-US" altLang="en-US" sz="2400" b="1">
                <a:solidFill>
                  <a:schemeClr val="tx1"/>
                </a:solidFill>
                <a:latin typeface="+mn-lt"/>
                <a:cs typeface="+mn-cs"/>
              </a:rPr>
              <a:t>A</a:t>
            </a:r>
            <a:r>
              <a:rPr lang="en-US" altLang="en-US" sz="2400">
                <a:solidFill>
                  <a:schemeClr val="tx1"/>
                </a:solidFill>
                <a:latin typeface="+mn-lt"/>
                <a:cs typeface="+mn-cs"/>
              </a:rPr>
              <a:t>ssignable</a:t>
            </a:r>
          </a:p>
          <a:p>
            <a:pPr lvl="1" indent="-228600">
              <a:lnSpc>
                <a:spcPct val="90000"/>
              </a:lnSpc>
              <a:spcAft>
                <a:spcPts val="300"/>
              </a:spcAft>
              <a:buClr>
                <a:srgbClr val="000000"/>
              </a:buClr>
              <a:buSzPct val="100000"/>
              <a:buFont typeface="Arial" panose="020B0604020202020204" pitchFamily="34" charset="0"/>
              <a:buChar char="•"/>
            </a:pPr>
            <a:r>
              <a:rPr lang="en-US" altLang="en-US" sz="2400" b="1">
                <a:solidFill>
                  <a:schemeClr val="tx1"/>
                </a:solidFill>
                <a:latin typeface="+mn-lt"/>
                <a:cs typeface="+mn-cs"/>
              </a:rPr>
              <a:t>R</a:t>
            </a:r>
            <a:r>
              <a:rPr lang="en-US" altLang="en-US" sz="2400">
                <a:solidFill>
                  <a:schemeClr val="tx1"/>
                </a:solidFill>
                <a:latin typeface="+mn-lt"/>
                <a:cs typeface="+mn-cs"/>
              </a:rPr>
              <a:t>ealistic</a:t>
            </a:r>
          </a:p>
          <a:p>
            <a:pPr lvl="1" indent="-228600">
              <a:lnSpc>
                <a:spcPct val="90000"/>
              </a:lnSpc>
              <a:spcAft>
                <a:spcPts val="300"/>
              </a:spcAft>
              <a:buClr>
                <a:srgbClr val="000000"/>
              </a:buClr>
              <a:buSzPct val="100000"/>
              <a:buFont typeface="Arial" panose="020B0604020202020204" pitchFamily="34" charset="0"/>
              <a:buChar char="•"/>
            </a:pPr>
            <a:r>
              <a:rPr lang="en-US" altLang="en-US" sz="2400" b="1">
                <a:solidFill>
                  <a:schemeClr val="tx1"/>
                </a:solidFill>
                <a:latin typeface="+mn-lt"/>
                <a:cs typeface="+mn-cs"/>
              </a:rPr>
              <a:t>T</a:t>
            </a:r>
            <a:r>
              <a:rPr lang="en-US" altLang="en-US" sz="2400">
                <a:solidFill>
                  <a:schemeClr val="tx1"/>
                </a:solidFill>
                <a:latin typeface="+mn-lt"/>
                <a:cs typeface="+mn-cs"/>
              </a:rPr>
              <a:t>ime-framed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91C70472-57B3-A9EA-1771-7A8651C1B7F4}"/>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Time</a:t>
            </a:r>
          </a:p>
        </p:txBody>
      </p:sp>
      <p:sp>
        <p:nvSpPr>
          <p:cNvPr id="32771" name="Text Box 2">
            <a:extLst>
              <a:ext uri="{FF2B5EF4-FFF2-40B4-BE49-F238E27FC236}">
                <a16:creationId xmlns:a16="http://schemas.microsoft.com/office/drawing/2014/main" id="{A7DE027E-7FF4-91A8-EFEF-E2D4C3964A3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446088" indent="-444500">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1pPr>
            <a:lvl2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2pPr>
            <a:lvl3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3pPr>
            <a:lvl4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4pPr>
            <a:lvl5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Time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Gantt charts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Schedule performance measurements	</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network diagrams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Critical-path analysis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F62420E0-C96C-E34B-03E4-C44C8D5582D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Cost</a:t>
            </a:r>
          </a:p>
        </p:txBody>
      </p:sp>
      <p:sp>
        <p:nvSpPr>
          <p:cNvPr id="33795" name="Text Box 2">
            <a:extLst>
              <a:ext uri="{FF2B5EF4-FFF2-40B4-BE49-F238E27FC236}">
                <a16:creationId xmlns:a16="http://schemas.microsoft.com/office/drawing/2014/main" id="{8FB73BF0-D67D-2714-EAEB-1B09E91854F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marL="1601788" indent="-801688">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cost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Performing cost estimates for </a:t>
            </a:r>
            <a:r>
              <a:rPr lang="en-US" altLang="en-US" sz="2400" u="sng">
                <a:solidFill>
                  <a:schemeClr val="tx1"/>
                </a:solidFill>
                <a:latin typeface="+mn-lt"/>
                <a:cs typeface="+mn-cs"/>
              </a:rPr>
              <a:t>all</a:t>
            </a:r>
            <a:r>
              <a:rPr lang="en-US" altLang="en-US" sz="2400">
                <a:solidFill>
                  <a:schemeClr val="tx1"/>
                </a:solidFill>
                <a:latin typeface="+mn-lt"/>
                <a:cs typeface="+mn-cs"/>
              </a:rPr>
              <a:t> tasks to be undertaken for the duration of the project; preparing the budget based on these</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Managing / monitoring / controlling cost estimates per task</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Must consider the following in costing:</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quality management</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Ensuring the project will meet stated or implied needs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24CBCBB4-C670-AE28-3FF2-4731101D81D6}"/>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Cost</a:t>
            </a:r>
          </a:p>
        </p:txBody>
      </p:sp>
      <p:sp>
        <p:nvSpPr>
          <p:cNvPr id="34819" name="Text Box 2">
            <a:extLst>
              <a:ext uri="{FF2B5EF4-FFF2-40B4-BE49-F238E27FC236}">
                <a16:creationId xmlns:a16="http://schemas.microsoft.com/office/drawing/2014/main" id="{CCFB4836-50BD-ACD5-9023-7745AE3283E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446088" indent="-444500">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1pPr>
            <a:lvl2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2pPr>
            <a:lvl3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3pPr>
            <a:lvl4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4pPr>
            <a:lvl5pP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 pos="959008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Cost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Net present value</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Return on investment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Cost estimates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Cost baselines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Cost management plans (including budget based on cost estimates)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B15759E-C1BC-F9CA-5D06-6CF088268EC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Quality</a:t>
            </a:r>
          </a:p>
        </p:txBody>
      </p:sp>
      <p:sp>
        <p:nvSpPr>
          <p:cNvPr id="35843" name="Text Box 2">
            <a:extLst>
              <a:ext uri="{FF2B5EF4-FFF2-40B4-BE49-F238E27FC236}">
                <a16:creationId xmlns:a16="http://schemas.microsoft.com/office/drawing/2014/main" id="{8B683586-F815-5C1F-D59A-187A798E136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marL="1177925">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Aft>
                <a:spcPts val="600"/>
              </a:spcAft>
              <a:buSzPct val="100000"/>
              <a:buFont typeface="Arial" panose="020B0604020202020204" pitchFamily="34" charset="0"/>
              <a:buChar char="•"/>
            </a:pPr>
            <a:r>
              <a:rPr lang="en-US" altLang="en-US" sz="2400">
                <a:solidFill>
                  <a:schemeClr val="tx1"/>
                </a:solidFill>
                <a:latin typeface="+mn-lt"/>
                <a:cs typeface="+mn-cs"/>
              </a:rPr>
              <a:t>Quality is:</a:t>
            </a:r>
            <a:r>
              <a:rPr lang="en-US" altLang="en-US" sz="2400" i="1">
                <a:solidFill>
                  <a:schemeClr val="tx1"/>
                </a:solidFill>
                <a:latin typeface="+mn-lt"/>
                <a:cs typeface="+mn-cs"/>
              </a:rPr>
              <a:t> “the degree to which a set of</a:t>
            </a:r>
          </a:p>
          <a:p>
            <a:pPr indent="-228600">
              <a:lnSpc>
                <a:spcPct val="90000"/>
              </a:lnSpc>
              <a:spcAft>
                <a:spcPts val="600"/>
              </a:spcAft>
              <a:buSzPct val="100000"/>
              <a:buFont typeface="Arial" panose="020B0604020202020204" pitchFamily="34" charset="0"/>
              <a:buChar char="•"/>
            </a:pPr>
            <a:r>
              <a:rPr lang="en-US" altLang="en-US" sz="2400" i="1">
                <a:solidFill>
                  <a:schemeClr val="tx1"/>
                </a:solidFill>
                <a:latin typeface="+mn-lt"/>
                <a:cs typeface="+mn-cs"/>
              </a:rPr>
              <a:t>inherent characteristics fulfills</a:t>
            </a:r>
          </a:p>
          <a:p>
            <a:pPr indent="-228600">
              <a:lnSpc>
                <a:spcPct val="90000"/>
              </a:lnSpc>
              <a:spcAft>
                <a:spcPts val="600"/>
              </a:spcAft>
              <a:buSzPct val="100000"/>
              <a:buFont typeface="Arial" panose="020B0604020202020204" pitchFamily="34" charset="0"/>
              <a:buChar char="•"/>
            </a:pPr>
            <a:r>
              <a:rPr lang="en-US" altLang="en-US" sz="2400" i="1">
                <a:solidFill>
                  <a:schemeClr val="tx1"/>
                </a:solidFill>
                <a:latin typeface="+mn-lt"/>
                <a:cs typeface="+mn-cs"/>
              </a:rPr>
              <a:t>requirements”</a:t>
            </a:r>
          </a:p>
          <a:p>
            <a:pPr indent="-228600">
              <a:lnSpc>
                <a:spcPct val="90000"/>
              </a:lnSpc>
              <a:spcAft>
                <a:spcPts val="600"/>
              </a:spcAft>
              <a:buSzPct val="100000"/>
              <a:buFont typeface="Arial" panose="020B0604020202020204" pitchFamily="34" charset="0"/>
              <a:buChar char="•"/>
            </a:pPr>
            <a:endParaRPr lang="en-US" altLang="en-US" sz="2400">
              <a:solidFill>
                <a:schemeClr val="tx1"/>
              </a:solidFill>
              <a:latin typeface="+mn-lt"/>
              <a:cs typeface="+mn-cs"/>
            </a:endParaRPr>
          </a:p>
          <a:p>
            <a:pPr indent="-228600">
              <a:lnSpc>
                <a:spcPct val="90000"/>
              </a:lnSpc>
              <a:spcAft>
                <a:spcPts val="600"/>
              </a:spcAft>
              <a:buSzPct val="100000"/>
              <a:buFont typeface="Arial" panose="020B0604020202020204" pitchFamily="34" charset="0"/>
              <a:buChar char="•"/>
            </a:pPr>
            <a:r>
              <a:rPr lang="en-US" altLang="en-US" sz="2400">
                <a:solidFill>
                  <a:schemeClr val="tx1"/>
                </a:solidFill>
                <a:latin typeface="+mn-lt"/>
                <a:cs typeface="+mn-cs"/>
              </a:rPr>
              <a:t>Project quality management:</a:t>
            </a:r>
          </a:p>
          <a:p>
            <a:pPr indent="-228600">
              <a:lnSpc>
                <a:spcPct val="90000"/>
              </a:lnSpc>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Involves processes that ensure the product (and each task involved in developing the product) conforms to the requirements of the product and baseline quality standards</a:t>
            </a:r>
          </a:p>
          <a:p>
            <a:pPr lvl="2" indent="-228600">
              <a:lnSpc>
                <a:spcPct val="90000"/>
              </a:lnSpc>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It also involves the ‘fitness for use’ of the final product and its components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CD79AB75-7401-B113-049C-55031DD97EDD}"/>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Quality</a:t>
            </a:r>
          </a:p>
        </p:txBody>
      </p:sp>
      <p:sp>
        <p:nvSpPr>
          <p:cNvPr id="36867" name="Text Box 2">
            <a:extLst>
              <a:ext uri="{FF2B5EF4-FFF2-40B4-BE49-F238E27FC236}">
                <a16:creationId xmlns:a16="http://schemas.microsoft.com/office/drawing/2014/main" id="{59266835-0F87-3A8C-A38E-A74D72E067E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Aft>
                <a:spcPts val="600"/>
              </a:spcAft>
              <a:buSzPct val="100000"/>
              <a:buFont typeface="Arial" panose="020B0604020202020204" pitchFamily="34" charset="0"/>
              <a:buChar char="•"/>
            </a:pPr>
            <a:r>
              <a:rPr lang="en-US" altLang="en-US" sz="2400">
                <a:solidFill>
                  <a:schemeClr val="tx1"/>
                </a:solidFill>
                <a:latin typeface="+mn-lt"/>
                <a:cs typeface="+mn-cs"/>
              </a:rPr>
              <a:t>Project quality management processes include:</a:t>
            </a:r>
          </a:p>
          <a:p>
            <a:pPr indent="-228600">
              <a:lnSpc>
                <a:spcPct val="90000"/>
              </a:lnSpc>
              <a:spcAft>
                <a:spcPts val="600"/>
              </a:spcAft>
              <a:buClr>
                <a:srgbClr val="000000"/>
              </a:buClr>
              <a:buSzPct val="100000"/>
              <a:buFont typeface="Arial" panose="020B0604020202020204" pitchFamily="34" charset="0"/>
              <a:buChar char="•"/>
            </a:pPr>
            <a:r>
              <a:rPr lang="en-US" altLang="en-US" sz="2400" b="1">
                <a:solidFill>
                  <a:schemeClr val="tx1"/>
                </a:solidFill>
                <a:latin typeface="+mn-lt"/>
                <a:cs typeface="+mn-cs"/>
              </a:rPr>
              <a:t>Quality planning</a:t>
            </a:r>
            <a:r>
              <a:rPr lang="en-US" altLang="en-US" sz="2400">
                <a:solidFill>
                  <a:schemeClr val="tx1"/>
                </a:solidFill>
                <a:latin typeface="+mn-lt"/>
                <a:cs typeface="+mn-cs"/>
              </a:rPr>
              <a:t>: identifying which quality standards are relevant to the project and how to satisfy them</a:t>
            </a:r>
          </a:p>
          <a:p>
            <a:pPr indent="-228600">
              <a:lnSpc>
                <a:spcPct val="90000"/>
              </a:lnSpc>
              <a:spcAft>
                <a:spcPts val="600"/>
              </a:spcAft>
              <a:buClr>
                <a:srgbClr val="000000"/>
              </a:buClr>
              <a:buSzPct val="100000"/>
              <a:buFont typeface="Arial" panose="020B0604020202020204" pitchFamily="34" charset="0"/>
              <a:buChar char="•"/>
            </a:pPr>
            <a:r>
              <a:rPr lang="en-US" altLang="en-US" sz="2400" b="1">
                <a:solidFill>
                  <a:schemeClr val="tx1"/>
                </a:solidFill>
                <a:latin typeface="+mn-lt"/>
                <a:cs typeface="+mn-cs"/>
              </a:rPr>
              <a:t>Quality assurance</a:t>
            </a:r>
            <a:r>
              <a:rPr lang="en-US" altLang="en-US" sz="2400">
                <a:solidFill>
                  <a:schemeClr val="tx1"/>
                </a:solidFill>
                <a:latin typeface="+mn-lt"/>
                <a:cs typeface="+mn-cs"/>
              </a:rPr>
              <a:t>: periodically evaluating overall project performance to ensure the project will satisfy the relevant quality standards</a:t>
            </a:r>
          </a:p>
          <a:p>
            <a:pPr indent="-228600">
              <a:lnSpc>
                <a:spcPct val="90000"/>
              </a:lnSpc>
              <a:spcAft>
                <a:spcPts val="600"/>
              </a:spcAft>
              <a:buClr>
                <a:srgbClr val="000000"/>
              </a:buClr>
              <a:buSzPct val="100000"/>
              <a:buFont typeface="Arial" panose="020B0604020202020204" pitchFamily="34" charset="0"/>
              <a:buChar char="•"/>
            </a:pPr>
            <a:r>
              <a:rPr lang="en-US" altLang="en-US" sz="2400" b="1">
                <a:solidFill>
                  <a:schemeClr val="tx1"/>
                </a:solidFill>
                <a:latin typeface="+mn-lt"/>
                <a:cs typeface="+mn-cs"/>
              </a:rPr>
              <a:t>Quality control</a:t>
            </a:r>
            <a:r>
              <a:rPr lang="en-US" altLang="en-US" sz="2400">
                <a:solidFill>
                  <a:schemeClr val="tx1"/>
                </a:solidFill>
                <a:latin typeface="+mn-lt"/>
                <a:cs typeface="+mn-cs"/>
              </a:rPr>
              <a:t>: monitoring specific project results to ensure that they comply with relevant quality standards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026A2EC2-1C07-1165-8244-ABD871F3EE74}"/>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Quality</a:t>
            </a:r>
          </a:p>
        </p:txBody>
      </p:sp>
      <p:sp>
        <p:nvSpPr>
          <p:cNvPr id="37891" name="Text Box 2">
            <a:extLst>
              <a:ext uri="{FF2B5EF4-FFF2-40B4-BE49-F238E27FC236}">
                <a16:creationId xmlns:a16="http://schemas.microsoft.com/office/drawing/2014/main" id="{1E1494FF-F91D-689A-0A50-FE267BD3599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9250" indent="-347663">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1pPr>
            <a:lvl2pPr marL="1419225" indent="-441325">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2pPr>
            <a:lvl3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3pPr>
            <a:lvl4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4pPr>
            <a:lvl5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Quality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Quality assurance plans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Includes code reviews and thorough testing strategies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Quality metrics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Checklists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Quality control charts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E6EEE796-F8DB-1C09-BABC-73DD686E178E}"/>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HR</a:t>
            </a:r>
          </a:p>
        </p:txBody>
      </p:sp>
      <p:sp>
        <p:nvSpPr>
          <p:cNvPr id="38915" name="Text Box 2">
            <a:extLst>
              <a:ext uri="{FF2B5EF4-FFF2-40B4-BE49-F238E27FC236}">
                <a16:creationId xmlns:a16="http://schemas.microsoft.com/office/drawing/2014/main" id="{543D32D8-9095-51A8-7A82-3B46EBD93BA3}"/>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marL="1166813" indent="-366713">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human resource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Making the most effective use of people by:</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Identifying the team (based on skills)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Acquiring the team</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Developing the team</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Managing the team</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Getting the best out of human resources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People management skills / conflict resolution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2BAF74E1-2ECD-3F9B-0447-2397D24D9C07}"/>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HR</a:t>
            </a:r>
          </a:p>
        </p:txBody>
      </p:sp>
      <p:sp>
        <p:nvSpPr>
          <p:cNvPr id="39939" name="Text Box 2">
            <a:extLst>
              <a:ext uri="{FF2B5EF4-FFF2-40B4-BE49-F238E27FC236}">
                <a16:creationId xmlns:a16="http://schemas.microsoft.com/office/drawing/2014/main" id="{1836DAD0-1A9C-20A1-60F8-6CBE7414EDE6}"/>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9250" indent="-347663">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1pPr>
            <a:lvl2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2pPr>
            <a:lvl3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3pPr>
            <a:lvl4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4pPr>
            <a:lvl5pPr>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49250" algn="l"/>
                <a:tab pos="806450" algn="l"/>
                <a:tab pos="1263650" algn="l"/>
                <a:tab pos="1720850" algn="l"/>
                <a:tab pos="2178050" algn="l"/>
                <a:tab pos="2635250" algn="l"/>
                <a:tab pos="3092450" algn="l"/>
                <a:tab pos="3549650" algn="l"/>
                <a:tab pos="4006850" algn="l"/>
                <a:tab pos="4464050" algn="l"/>
                <a:tab pos="4921250" algn="l"/>
                <a:tab pos="5378450" algn="l"/>
                <a:tab pos="5835650" algn="l"/>
                <a:tab pos="6292850" algn="l"/>
                <a:tab pos="6750050" algn="l"/>
                <a:tab pos="7207250" algn="l"/>
                <a:tab pos="7664450" algn="l"/>
                <a:tab pos="8121650" algn="l"/>
                <a:tab pos="8578850" algn="l"/>
                <a:tab pos="9036050" algn="l"/>
                <a:tab pos="949325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Human resource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Motivation techniques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Empathic listening (good communications)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Responsibility assignment matrices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Organizational charts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Team building exercises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Conflict resolution procedures</a:t>
            </a:r>
          </a:p>
          <a:p>
            <a:pPr indent="-228600">
              <a:lnSpc>
                <a:spcPct val="90000"/>
              </a:lnSpc>
              <a:spcBef>
                <a:spcPts val="1200"/>
              </a:spcBef>
              <a:buSzPct val="100000"/>
              <a:buFont typeface="Arial" panose="020B0604020202020204" pitchFamily="34" charset="0"/>
              <a:buChar char="•"/>
            </a:pPr>
            <a:endParaRPr lang="en-US" altLang="en-US" sz="2400">
              <a:solidFill>
                <a:schemeClr val="tx1"/>
              </a:solidFill>
              <a:latin typeface="+mn-lt"/>
              <a:cs typeface="+mn-cs"/>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09600" y="192741"/>
            <a:ext cx="10972800" cy="808038"/>
          </a:xfrm>
        </p:spPr>
        <p:txBody>
          <a:bodyPr/>
          <a:lstStyle/>
          <a:p>
            <a:r>
              <a:rPr lang="en-US" dirty="0"/>
              <a:t>TOPIC SUMMARY</a:t>
            </a:r>
          </a:p>
        </p:txBody>
      </p:sp>
      <p:sp>
        <p:nvSpPr>
          <p:cNvPr id="172035" name="Rectangle 3"/>
          <p:cNvSpPr>
            <a:spLocks noGrp="1" noChangeArrowheads="1"/>
          </p:cNvSpPr>
          <p:nvPr>
            <p:ph idx="1"/>
          </p:nvPr>
        </p:nvSpPr>
        <p:spPr>
          <a:xfrm>
            <a:off x="363071" y="1371600"/>
            <a:ext cx="11219329" cy="5105400"/>
          </a:xfrm>
        </p:spPr>
        <p:txBody>
          <a:bodyPr>
            <a:normAutofit lnSpcReduction="10000"/>
          </a:bodyPr>
          <a:lstStyle/>
          <a:p>
            <a:pPr marL="766763" lvl="1" indent="-457200"/>
            <a:r>
              <a:rPr lang="en-US" sz="3200" dirty="0"/>
              <a:t>A project has several attributes, such as being </a:t>
            </a:r>
            <a:r>
              <a:rPr lang="en-US" sz="3200" dirty="0">
                <a:solidFill>
                  <a:srgbClr val="0000FF"/>
                </a:solidFill>
              </a:rPr>
              <a:t>unique, temporary and developed incrementally</a:t>
            </a:r>
          </a:p>
          <a:p>
            <a:pPr marL="766763" lvl="1" indent="-457200"/>
            <a:r>
              <a:rPr lang="en-US" sz="3200" dirty="0"/>
              <a:t>As the number and complexity of projects continue to grow, it is </a:t>
            </a:r>
            <a:r>
              <a:rPr lang="en-US" sz="3200" dirty="0">
                <a:solidFill>
                  <a:srgbClr val="0000FF"/>
                </a:solidFill>
              </a:rPr>
              <a:t>becoming even more important to practice good project management</a:t>
            </a:r>
          </a:p>
          <a:p>
            <a:pPr marL="766763" lvl="1" indent="-457200"/>
            <a:r>
              <a:rPr lang="en-US" sz="3200" dirty="0"/>
              <a:t>A framework for </a:t>
            </a:r>
            <a:r>
              <a:rPr lang="en-US" sz="3200" dirty="0">
                <a:solidFill>
                  <a:srgbClr val="0000FF"/>
                </a:solidFill>
              </a:rPr>
              <a:t>project management includes stakeholders, knowledge areas, tools and techniques, and creating project portfolios </a:t>
            </a:r>
            <a:r>
              <a:rPr lang="en-US" sz="3200" dirty="0"/>
              <a:t>to ensure enterprise success</a:t>
            </a:r>
          </a:p>
          <a:p>
            <a:pPr marL="766763" lvl="1" indent="-457200"/>
            <a:r>
              <a:rPr lang="en-US" sz="3200" dirty="0"/>
              <a:t>Successful </a:t>
            </a:r>
            <a:r>
              <a:rPr lang="en-US" sz="3200" dirty="0">
                <a:solidFill>
                  <a:srgbClr val="0000FF"/>
                </a:solidFill>
              </a:rPr>
              <a:t>project managers must possess and develop many skills </a:t>
            </a:r>
            <a:r>
              <a:rPr lang="en-US" sz="3200" dirty="0"/>
              <a:t>and </a:t>
            </a:r>
            <a:r>
              <a:rPr lang="en-US" sz="3200" dirty="0">
                <a:solidFill>
                  <a:srgbClr val="FF0000"/>
                </a:solidFill>
              </a:rPr>
              <a:t>lead their teams by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wipe(left)">
                                      <p:cBhvr>
                                        <p:cTn id="7" dur="500"/>
                                        <p:tgtEl>
                                          <p:spTgt spid="17203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72035">
                                            <p:txEl>
                                              <p:pRg st="0" end="0"/>
                                            </p:txEl>
                                          </p:spTgt>
                                        </p:tgtEl>
                                        <p:attrNameLst>
                                          <p:attrName>style.visibility</p:attrName>
                                        </p:attrNameLst>
                                      </p:cBhvr>
                                      <p:to>
                                        <p:strVal val="visible"/>
                                      </p:to>
                                    </p:set>
                                    <p:anim calcmode="lin" valueType="num">
                                      <p:cBhvr additive="base">
                                        <p:cTn id="11"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203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2035">
                                            <p:txEl>
                                              <p:pRg st="0" end="0"/>
                                            </p:txEl>
                                          </p:spTgt>
                                        </p:tgtEl>
                                        <p:attrNameLst>
                                          <p:attrName>ppt_c</p:attrName>
                                        </p:attrNameLst>
                                      </p:cBhvr>
                                      <p:to>
                                        <a:srgbClr val="969696"/>
                                      </p:to>
                                    </p:animClr>
                                  </p:subTnLst>
                                </p:cTn>
                              </p:par>
                              <p:par>
                                <p:cTn id="13" presetID="2" presetClass="entr" presetSubtype="8" fill="hold" grpId="0" nodeType="withEffect">
                                  <p:stCondLst>
                                    <p:cond delay="0"/>
                                  </p:stCondLst>
                                  <p:childTnLst>
                                    <p:set>
                                      <p:cBhvr>
                                        <p:cTn id="14" dur="1" fill="hold">
                                          <p:stCondLst>
                                            <p:cond delay="0"/>
                                          </p:stCondLst>
                                        </p:cTn>
                                        <p:tgtEl>
                                          <p:spTgt spid="172035">
                                            <p:txEl>
                                              <p:pRg st="1" end="1"/>
                                            </p:txEl>
                                          </p:spTgt>
                                        </p:tgtEl>
                                        <p:attrNameLst>
                                          <p:attrName>style.visibility</p:attrName>
                                        </p:attrNameLst>
                                      </p:cBhvr>
                                      <p:to>
                                        <p:strVal val="visible"/>
                                      </p:to>
                                    </p:set>
                                    <p:anim calcmode="lin" valueType="num">
                                      <p:cBhvr additive="base">
                                        <p:cTn id="15"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203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2035">
                                            <p:txEl>
                                              <p:pRg st="1" end="1"/>
                                            </p:txEl>
                                          </p:spTgt>
                                        </p:tgtEl>
                                        <p:attrNameLst>
                                          <p:attrName>ppt_c</p:attrName>
                                        </p:attrNameLst>
                                      </p:cBhvr>
                                      <p:to>
                                        <a:srgbClr val="969696"/>
                                      </p:to>
                                    </p:animClr>
                                  </p:subTnLst>
                                </p:cTn>
                              </p:par>
                              <p:par>
                                <p:cTn id="17" presetID="2" presetClass="entr" presetSubtype="8" fill="hold" grpId="0" nodeType="with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2035">
                                            <p:txEl>
                                              <p:pRg st="2" end="2"/>
                                            </p:txEl>
                                          </p:spTgt>
                                        </p:tgtEl>
                                        <p:attrNameLst>
                                          <p:attrName>ppt_c</p:attrName>
                                        </p:attrNameLst>
                                      </p:cBhvr>
                                      <p:to>
                                        <a:srgbClr val="969696"/>
                                      </p:to>
                                    </p:animClr>
                                  </p:subTnLst>
                                </p:cTn>
                              </p:par>
                              <p:par>
                                <p:cTn id="21" presetID="2" presetClass="entr" presetSubtype="8" fill="hold" grpId="0" nodeType="withEffect">
                                  <p:stCondLst>
                                    <p:cond delay="0"/>
                                  </p:stCondLst>
                                  <p:childTnLst>
                                    <p:set>
                                      <p:cBhvr>
                                        <p:cTn id="22" dur="1" fill="hold">
                                          <p:stCondLst>
                                            <p:cond delay="0"/>
                                          </p:stCondLst>
                                        </p:cTn>
                                        <p:tgtEl>
                                          <p:spTgt spid="172035">
                                            <p:txEl>
                                              <p:pRg st="3" end="3"/>
                                            </p:txEl>
                                          </p:spTgt>
                                        </p:tgtEl>
                                        <p:attrNameLst>
                                          <p:attrName>style.visibility</p:attrName>
                                        </p:attrNameLst>
                                      </p:cBhvr>
                                      <p:to>
                                        <p:strVal val="visible"/>
                                      </p:to>
                                    </p:set>
                                    <p:anim calcmode="lin" valueType="num">
                                      <p:cBhvr additive="base">
                                        <p:cTn id="23"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20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P spid="17203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59ECA9DF-8762-6F3D-C8BA-899A806AD85A}"/>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Communications</a:t>
            </a:r>
          </a:p>
        </p:txBody>
      </p:sp>
      <p:sp>
        <p:nvSpPr>
          <p:cNvPr id="40963" name="Text Box 2">
            <a:extLst>
              <a:ext uri="{FF2B5EF4-FFF2-40B4-BE49-F238E27FC236}">
                <a16:creationId xmlns:a16="http://schemas.microsoft.com/office/drawing/2014/main" id="{2662B11D-944B-124C-6C37-D146503D26F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marL="1166813" indent="-366713">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communications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Involves generating, collecting, disseminating and storing project information</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Includes setting communication standards – eg: who is responsible, preferred methods, etiquette, document srandards, etc</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Includes storage and versioning of all project documentation (including code)</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Though the importance is acknowledged, often the effort required is underestimated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A3E689F5-B5B5-AC9B-00FB-8461FF318B4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Communications</a:t>
            </a:r>
          </a:p>
        </p:txBody>
      </p:sp>
      <p:sp>
        <p:nvSpPr>
          <p:cNvPr id="41987" name="Text Box 2">
            <a:extLst>
              <a:ext uri="{FF2B5EF4-FFF2-40B4-BE49-F238E27FC236}">
                <a16:creationId xmlns:a16="http://schemas.microsoft.com/office/drawing/2014/main" id="{446CA081-18E8-A865-5BF1-1A57A861C98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Tools and techniques: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Communication plans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Status reports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Meeting documentation</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Data repositories / version control systems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Electronic / virtual communication media</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web sites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a:extLst>
              <a:ext uri="{FF2B5EF4-FFF2-40B4-BE49-F238E27FC236}">
                <a16:creationId xmlns:a16="http://schemas.microsoft.com/office/drawing/2014/main" id="{06087F35-5A8C-2D1B-72AB-E5FA3C9696E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Stakeholder </a:t>
            </a:r>
          </a:p>
        </p:txBody>
      </p:sp>
      <p:sp>
        <p:nvSpPr>
          <p:cNvPr id="83970" name="Text Box 2">
            <a:extLst>
              <a:ext uri="{FF2B5EF4-FFF2-40B4-BE49-F238E27FC236}">
                <a16:creationId xmlns:a16="http://schemas.microsoft.com/office/drawing/2014/main" id="{90B08B51-2879-27E4-A865-483D631160A4}"/>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Identification of </a:t>
            </a:r>
            <a:r>
              <a:rPr lang="en-AU" altLang="en-US" sz="2400" b="1">
                <a:solidFill>
                  <a:schemeClr val="tx1"/>
                </a:solidFill>
                <a:latin typeface="+mn-lt"/>
                <a:cs typeface="+mn-cs"/>
              </a:rPr>
              <a:t>stakeholders</a:t>
            </a:r>
            <a:r>
              <a:rPr lang="en-AU" altLang="en-US" sz="2400">
                <a:solidFill>
                  <a:schemeClr val="tx1"/>
                </a:solidFill>
                <a:latin typeface="+mn-lt"/>
                <a:cs typeface="+mn-cs"/>
              </a:rPr>
              <a:t>, </a:t>
            </a:r>
          </a:p>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analysis of their expectations and influences, </a:t>
            </a:r>
          </a:p>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development of appropriate strategies to work with the </a:t>
            </a:r>
            <a:r>
              <a:rPr lang="en-AU" altLang="en-US" sz="2400" b="1">
                <a:solidFill>
                  <a:schemeClr val="tx1"/>
                </a:solidFill>
                <a:latin typeface="+mn-lt"/>
                <a:cs typeface="+mn-cs"/>
              </a:rPr>
              <a:t>stakeholders</a:t>
            </a:r>
            <a:r>
              <a:rPr lang="en-AU" altLang="en-US" sz="2400">
                <a:solidFill>
                  <a:schemeClr val="tx1"/>
                </a:solidFill>
                <a:latin typeface="+mn-lt"/>
                <a:cs typeface="+mn-cs"/>
              </a:rPr>
              <a:t> </a:t>
            </a:r>
          </a:p>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and executing the process</a:t>
            </a:r>
            <a:endParaRPr lang="en-US" altLang="en-US" sz="2400">
              <a:solidFill>
                <a:schemeClr val="tx1"/>
              </a:solidFill>
              <a:latin typeface="+mn-lt"/>
              <a:cs typeface="+mn-cs"/>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C9A575C2-6267-E03A-1E81-4D5519292907}"/>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R</a:t>
            </a:r>
            <a:r>
              <a:rPr lang="en-US" altLang="en-US" sz="3600" b="1">
                <a:solidFill>
                  <a:schemeClr val="tx2"/>
                </a:solidFill>
                <a:latin typeface="+mj-lt"/>
                <a:ea typeface="+mj-ea"/>
                <a:cs typeface="+mj-cs"/>
              </a:rPr>
              <a:t>isk</a:t>
            </a:r>
          </a:p>
        </p:txBody>
      </p:sp>
      <p:sp>
        <p:nvSpPr>
          <p:cNvPr id="43011" name="Text Box 2">
            <a:extLst>
              <a:ext uri="{FF2B5EF4-FFF2-40B4-BE49-F238E27FC236}">
                <a16:creationId xmlns:a16="http://schemas.microsoft.com/office/drawing/2014/main" id="{67BD9777-28C2-7233-B776-86B4AB5DCF1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marL="1422400" indent="-622300">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risk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Involves identifying, analyzing and responding to the risks related to all project activities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Types of risks: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Market</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Financial</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Technological</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Personal</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Structure / process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D6C9C786-DDBB-E23D-3F11-E9B6147916C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Risk</a:t>
            </a:r>
          </a:p>
        </p:txBody>
      </p:sp>
      <p:sp>
        <p:nvSpPr>
          <p:cNvPr id="44035" name="Text Box 2">
            <a:extLst>
              <a:ext uri="{FF2B5EF4-FFF2-40B4-BE49-F238E27FC236}">
                <a16:creationId xmlns:a16="http://schemas.microsoft.com/office/drawing/2014/main" id="{AFD9E76C-574C-BF9D-CE2B-D75B35626B2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22300" indent="-620713">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1pPr>
            <a:lvl2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2pPr>
            <a:lvl3pPr marL="2057400" indent="-622300">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3pPr>
            <a:lvl4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4pPr>
            <a:lvl5pPr>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Tools and techniques: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Risk management plans including various risk analysis techniques:</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Risk register, quantitative analysis (such as decision trees), etc</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Probability / impact matrices</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Risk rankings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Contingency / fallback plans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6099FA75-815C-C609-994D-84FA406A8FC9}"/>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Procurement</a:t>
            </a:r>
          </a:p>
        </p:txBody>
      </p:sp>
      <p:sp>
        <p:nvSpPr>
          <p:cNvPr id="45059" name="Text Box 2">
            <a:extLst>
              <a:ext uri="{FF2B5EF4-FFF2-40B4-BE49-F238E27FC236}">
                <a16:creationId xmlns:a16="http://schemas.microsoft.com/office/drawing/2014/main" id="{B72FEFF1-4399-995E-D99A-D4F708C0166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marL="1422400" indent="-622300">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Project procurement management: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Involves the processes for identifying and acquiring the goods and services needed for the project from external sources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Includes the management of these processes and the acquisitions. The timely delivery of the goods and services is also part of the management process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ADB9E584-5DEA-4121-5763-454EAD4BC64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Procurement</a:t>
            </a:r>
          </a:p>
        </p:txBody>
      </p:sp>
      <p:sp>
        <p:nvSpPr>
          <p:cNvPr id="46083" name="Text Box 2">
            <a:extLst>
              <a:ext uri="{FF2B5EF4-FFF2-40B4-BE49-F238E27FC236}">
                <a16:creationId xmlns:a16="http://schemas.microsoft.com/office/drawing/2014/main" id="{C0E7DFC0-E41E-E836-872E-FB574915BA41}"/>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42925" indent="-541338">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1pPr>
            <a:lvl2pPr marL="1422400" indent="-622300">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2pPr>
            <a:lvl3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3pPr>
            <a:lvl4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4pPr>
            <a:lvl5pP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 pos="96869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Tools and techniques: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Make-or-buy analyses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Rent-or-buy analyses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Contracts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Request for proposals (RFP)</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Supplier evaluation matrices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BAAE337-1E49-6C69-B624-B91083ED3A89}"/>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K</a:t>
            </a:r>
            <a:r>
              <a:rPr lang="en-AU" altLang="en-US" sz="3600" b="1">
                <a:solidFill>
                  <a:schemeClr val="tx2"/>
                </a:solidFill>
                <a:latin typeface="+mj-lt"/>
                <a:ea typeface="+mj-ea"/>
                <a:cs typeface="+mj-cs"/>
              </a:rPr>
              <a:t>nowledge </a:t>
            </a:r>
            <a:r>
              <a:rPr lang="en-US" altLang="en-US" sz="3600" b="1">
                <a:solidFill>
                  <a:schemeClr val="tx2"/>
                </a:solidFill>
                <a:latin typeface="+mj-lt"/>
                <a:ea typeface="+mj-ea"/>
                <a:cs typeface="+mj-cs"/>
              </a:rPr>
              <a:t>A</a:t>
            </a:r>
            <a:r>
              <a:rPr lang="en-AU" altLang="en-US" sz="3600" b="1">
                <a:solidFill>
                  <a:schemeClr val="tx2"/>
                </a:solidFill>
                <a:latin typeface="+mj-lt"/>
                <a:ea typeface="+mj-ea"/>
                <a:cs typeface="+mj-cs"/>
              </a:rPr>
              <a:t>reas: </a:t>
            </a:r>
            <a:r>
              <a:rPr lang="en-US" altLang="en-US" sz="3600" b="1">
                <a:solidFill>
                  <a:schemeClr val="tx2"/>
                </a:solidFill>
                <a:latin typeface="+mj-lt"/>
                <a:ea typeface="+mj-ea"/>
                <a:cs typeface="+mj-cs"/>
              </a:rPr>
              <a:t>Integration</a:t>
            </a:r>
          </a:p>
        </p:txBody>
      </p:sp>
      <p:sp>
        <p:nvSpPr>
          <p:cNvPr id="47107" name="Text Box 2">
            <a:extLst>
              <a:ext uri="{FF2B5EF4-FFF2-40B4-BE49-F238E27FC236}">
                <a16:creationId xmlns:a16="http://schemas.microsoft.com/office/drawing/2014/main" id="{380A0C04-434E-1B62-44ED-B98900D2CCC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39725" indent="-338138">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1pPr>
            <a:lvl2pPr marL="617538" indent="-4413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000"/>
              </a:spcBef>
              <a:buSzPct val="100000"/>
              <a:buFont typeface="Arial" panose="020B0604020202020204" pitchFamily="34" charset="0"/>
              <a:buChar char="•"/>
            </a:pPr>
            <a:r>
              <a:rPr lang="en-US" altLang="en-US" sz="2400">
                <a:solidFill>
                  <a:schemeClr val="tx1"/>
                </a:solidFill>
                <a:latin typeface="+mn-lt"/>
                <a:cs typeface="+mn-cs"/>
              </a:rPr>
              <a:t>Project integration management:</a:t>
            </a:r>
          </a:p>
          <a:p>
            <a:pPr indent="-228600">
              <a:lnSpc>
                <a:spcPct val="90000"/>
              </a:lnSpc>
              <a:spcBef>
                <a:spcPts val="1000"/>
              </a:spcBef>
              <a:buClr>
                <a:srgbClr val="000000"/>
              </a:buClr>
              <a:buSzPct val="100000"/>
              <a:buFont typeface="Arial" panose="020B0604020202020204" pitchFamily="34" charset="0"/>
              <a:buChar char="•"/>
            </a:pPr>
            <a:r>
              <a:rPr lang="en-US" altLang="en-US" sz="2400">
                <a:solidFill>
                  <a:schemeClr val="tx1"/>
                </a:solidFill>
                <a:latin typeface="+mn-lt"/>
                <a:cs typeface="+mn-cs"/>
              </a:rPr>
              <a:t>The coordination of all other 8 project management knowledge areas</a:t>
            </a:r>
          </a:p>
          <a:p>
            <a:pPr indent="-228600">
              <a:lnSpc>
                <a:spcPct val="90000"/>
              </a:lnSpc>
              <a:spcBef>
                <a:spcPts val="1000"/>
              </a:spcBef>
              <a:buClr>
                <a:srgbClr val="000000"/>
              </a:buClr>
              <a:buSzPct val="100000"/>
              <a:buFont typeface="Arial" panose="020B0604020202020204" pitchFamily="34" charset="0"/>
              <a:buChar char="•"/>
            </a:pPr>
            <a:r>
              <a:rPr lang="en-US" altLang="en-US" sz="2400">
                <a:solidFill>
                  <a:schemeClr val="tx1"/>
                </a:solidFill>
                <a:latin typeface="+mn-lt"/>
                <a:cs typeface="+mn-cs"/>
              </a:rPr>
              <a:t>Involves monitoring / controlling these for the duration of the project lifecycle</a:t>
            </a:r>
          </a:p>
          <a:p>
            <a:pPr lvl="1" indent="-228600">
              <a:lnSpc>
                <a:spcPct val="90000"/>
              </a:lnSpc>
              <a:spcBef>
                <a:spcPts val="10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managers are responsible for this task</a:t>
            </a:r>
          </a:p>
          <a:p>
            <a:pPr lvl="1" indent="-228600">
              <a:lnSpc>
                <a:spcPct val="90000"/>
              </a:lnSpc>
              <a:spcBef>
                <a:spcPts val="1000"/>
              </a:spcBef>
              <a:buClr>
                <a:srgbClr val="000000"/>
              </a:buClr>
              <a:buSzPct val="100000"/>
              <a:buFont typeface="Arial" panose="020B0604020202020204" pitchFamily="34" charset="0"/>
              <a:buChar char="•"/>
            </a:pPr>
            <a:r>
              <a:rPr lang="en-US" altLang="en-US" sz="2400">
                <a:solidFill>
                  <a:schemeClr val="tx1"/>
                </a:solidFill>
                <a:latin typeface="+mn-lt"/>
                <a:cs typeface="+mn-cs"/>
              </a:rPr>
              <a:t>Many new project managers have trouble looking at the “big picture” and want to focus on too many details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E14CBA75-533E-9C06-CCF8-CE6E1294491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Project </a:t>
            </a:r>
            <a:r>
              <a:rPr lang="en-US" altLang="en-US" sz="3600" b="1">
                <a:solidFill>
                  <a:schemeClr val="tx2"/>
                </a:solidFill>
                <a:latin typeface="+mj-lt"/>
                <a:ea typeface="+mj-ea"/>
                <a:cs typeface="+mj-cs"/>
              </a:rPr>
              <a:t>M</a:t>
            </a:r>
            <a:r>
              <a:rPr lang="en-AU" altLang="en-US" sz="3600" b="1">
                <a:solidFill>
                  <a:schemeClr val="tx2"/>
                </a:solidFill>
                <a:latin typeface="+mj-lt"/>
                <a:ea typeface="+mj-ea"/>
                <a:cs typeface="+mj-cs"/>
              </a:rPr>
              <a:t>anagement </a:t>
            </a:r>
            <a:r>
              <a:rPr lang="en-US" altLang="en-US" sz="3600" b="1">
                <a:solidFill>
                  <a:schemeClr val="tx2"/>
                </a:solidFill>
                <a:latin typeface="+mj-lt"/>
                <a:ea typeface="+mj-ea"/>
                <a:cs typeface="+mj-cs"/>
              </a:rPr>
              <a:t>Tools and Technique</a:t>
            </a:r>
            <a:r>
              <a:rPr lang="en-AU" altLang="en-US" sz="3600" b="1">
                <a:solidFill>
                  <a:schemeClr val="tx2"/>
                </a:solidFill>
                <a:latin typeface="+mj-lt"/>
                <a:ea typeface="+mj-ea"/>
                <a:cs typeface="+mj-cs"/>
              </a:rPr>
              <a:t>s: </a:t>
            </a:r>
            <a:r>
              <a:rPr lang="en-US" altLang="en-US" sz="3600" b="1">
                <a:solidFill>
                  <a:schemeClr val="tx2"/>
                </a:solidFill>
                <a:latin typeface="+mj-lt"/>
                <a:ea typeface="+mj-ea"/>
                <a:cs typeface="+mj-cs"/>
              </a:rPr>
              <a:t>Integration</a:t>
            </a:r>
          </a:p>
        </p:txBody>
      </p:sp>
      <p:sp>
        <p:nvSpPr>
          <p:cNvPr id="48131" name="Text Box 2">
            <a:extLst>
              <a:ext uri="{FF2B5EF4-FFF2-40B4-BE49-F238E27FC236}">
                <a16:creationId xmlns:a16="http://schemas.microsoft.com/office/drawing/2014/main" id="{5E50B498-8A0F-BB16-39BF-9287BCB167B5}"/>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08013" indent="-606425">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1pPr>
            <a:lvl2pPr>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2pPr>
            <a:lvl3pPr>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3pPr>
            <a:lvl4pPr>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4pPr>
            <a:lvl5pPr>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 pos="975201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Tools and techniques</a:t>
            </a:r>
            <a:r>
              <a:rPr lang="en-US" altLang="en-US" sz="2400">
                <a:solidFill>
                  <a:schemeClr val="tx1"/>
                </a:solidFill>
                <a:latin typeface="+mn-lt"/>
                <a:cs typeface="+mn-cs"/>
              </a:rPr>
              <a:t>:</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management methodology</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charters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management plans and software</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review meetings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Lessons learned reports, etc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BCAF6838-C235-9E83-F7D5-541A662AD0E0}"/>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Topic Summary</a:t>
            </a:r>
          </a:p>
        </p:txBody>
      </p:sp>
      <p:sp>
        <p:nvSpPr>
          <p:cNvPr id="49155" name="Text Box 2">
            <a:extLst>
              <a:ext uri="{FF2B5EF4-FFF2-40B4-BE49-F238E27FC236}">
                <a16:creationId xmlns:a16="http://schemas.microsoft.com/office/drawing/2014/main" id="{ADFC1F97-3782-38FD-8D9D-121FC65751B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1pPr>
            <a:lvl2pPr marL="617538" indent="-441325">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2pPr>
            <a:lvl3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3pPr>
            <a:lvl4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4pPr>
            <a:lvl5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As the number and complexity of projects continue to grow, it is very important to practice good project management</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A project has several attributes, such as being unique, temporary and developed incrementally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A04CE25F-BA77-30A3-51B1-A54A9D140245}"/>
              </a:ext>
            </a:extLst>
          </p:cNvPr>
          <p:cNvSpPr txBox="1">
            <a:spLocks noChangeArrowheads="1"/>
          </p:cNvSpPr>
          <p:nvPr/>
        </p:nvSpPr>
        <p:spPr bwMode="auto">
          <a:xfrm>
            <a:off x="300038" y="296863"/>
            <a:ext cx="10129065" cy="1331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chorCtr="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Introduction</a:t>
            </a:r>
          </a:p>
        </p:txBody>
      </p:sp>
      <p:sp>
        <p:nvSpPr>
          <p:cNvPr id="5123" name="Text Box 2">
            <a:extLst>
              <a:ext uri="{FF2B5EF4-FFF2-40B4-BE49-F238E27FC236}">
                <a16:creationId xmlns:a16="http://schemas.microsoft.com/office/drawing/2014/main" id="{598B0140-89BC-1BDC-A1D2-8D10A090AA0B}"/>
              </a:ext>
            </a:extLst>
          </p:cNvPr>
          <p:cNvSpPr txBox="1">
            <a:spLocks noChangeArrowheads="1"/>
          </p:cNvSpPr>
          <p:nvPr/>
        </p:nvSpPr>
        <p:spPr bwMode="auto">
          <a:xfrm>
            <a:off x="822960" y="1808163"/>
            <a:ext cx="11069002" cy="40687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741363" indent="-2841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500"/>
              </a:spcBef>
              <a:buSzPct val="100000"/>
              <a:buFont typeface="Arial" panose="020B0604020202020204" pitchFamily="34" charset="0"/>
              <a:buChar char="•"/>
            </a:pPr>
            <a:r>
              <a:rPr lang="en-US" altLang="en-US" sz="1900" dirty="0">
                <a:solidFill>
                  <a:schemeClr val="tx1"/>
                </a:solidFill>
                <a:latin typeface="+mn-lt"/>
                <a:cs typeface="+mn-cs"/>
              </a:rPr>
              <a:t>Many organizations today have significant interest in project management. WHY?</a:t>
            </a:r>
          </a:p>
          <a:p>
            <a:pPr indent="-228600">
              <a:lnSpc>
                <a:spcPct val="90000"/>
              </a:lnSpc>
              <a:buFont typeface="Arial" panose="020B0604020202020204" pitchFamily="34" charset="0"/>
              <a:buChar char="•"/>
            </a:pPr>
            <a:endParaRPr lang="en-AU" altLang="en-US" sz="1900" dirty="0">
              <a:solidFill>
                <a:schemeClr val="tx1"/>
              </a:solidFill>
              <a:latin typeface="+mn-lt"/>
              <a:cs typeface="+mn-cs"/>
            </a:endParaRPr>
          </a:p>
          <a:p>
            <a:pPr indent="-228600">
              <a:lnSpc>
                <a:spcPct val="90000"/>
              </a:lnSpc>
              <a:buFont typeface="Arial" panose="020B0604020202020204" pitchFamily="34" charset="0"/>
              <a:buChar char="•"/>
            </a:pPr>
            <a:r>
              <a:rPr lang="en-AU" altLang="en-US" sz="1900" dirty="0">
                <a:solidFill>
                  <a:schemeClr val="tx1"/>
                </a:solidFill>
                <a:latin typeface="+mn-lt"/>
                <a:cs typeface="+mn-cs"/>
              </a:rPr>
              <a:t>PMI’s Pulse of the Profession™ research (2013), which is consistent with other studies, shows that fewer than two-thirds of projects meet their goals and business intent (success rates have been falling since 2008), and about 17 percent fail outright.</a:t>
            </a:r>
          </a:p>
          <a:p>
            <a:pPr indent="-228600">
              <a:lnSpc>
                <a:spcPct val="90000"/>
              </a:lnSpc>
              <a:buFont typeface="Arial" panose="020B0604020202020204" pitchFamily="34" charset="0"/>
              <a:buChar char="•"/>
            </a:pPr>
            <a:endParaRPr lang="en-AU" altLang="en-US" sz="1900" dirty="0">
              <a:solidFill>
                <a:schemeClr val="tx1"/>
              </a:solidFill>
              <a:latin typeface="+mn-lt"/>
              <a:cs typeface="+mn-cs"/>
            </a:endParaRPr>
          </a:p>
          <a:p>
            <a:pPr indent="-228600">
              <a:lnSpc>
                <a:spcPct val="90000"/>
              </a:lnSpc>
              <a:buFont typeface="Arial" panose="020B0604020202020204" pitchFamily="34" charset="0"/>
              <a:buChar char="•"/>
            </a:pPr>
            <a:r>
              <a:rPr lang="en-AU" altLang="en-US" sz="1900" dirty="0">
                <a:solidFill>
                  <a:schemeClr val="tx1"/>
                </a:solidFill>
                <a:latin typeface="+mn-lt"/>
                <a:cs typeface="+mn-cs"/>
              </a:rPr>
              <a:t>See the results from 2021 in next slide</a:t>
            </a:r>
          </a:p>
          <a:p>
            <a:pPr indent="-228600">
              <a:lnSpc>
                <a:spcPct val="90000"/>
              </a:lnSpc>
              <a:buFont typeface="Arial" panose="020B0604020202020204" pitchFamily="34" charset="0"/>
              <a:buChar char="•"/>
            </a:pPr>
            <a:endParaRPr lang="en-AU" altLang="en-US" sz="1900" dirty="0">
              <a:solidFill>
                <a:schemeClr val="tx1"/>
              </a:solidFill>
              <a:latin typeface="+mn-lt"/>
              <a:cs typeface="+mn-cs"/>
            </a:endParaRPr>
          </a:p>
          <a:p>
            <a:pPr indent="-228600">
              <a:lnSpc>
                <a:spcPct val="90000"/>
              </a:lnSpc>
              <a:buFont typeface="Arial" panose="020B0604020202020204" pitchFamily="34" charset="0"/>
              <a:buChar char="•"/>
            </a:pPr>
            <a:r>
              <a:rPr lang="en-AU" sz="1900" dirty="0">
                <a:solidFill>
                  <a:schemeClr val="tx1"/>
                </a:solidFill>
                <a:latin typeface="+mn-lt"/>
                <a:cs typeface="+mn-cs"/>
              </a:rPr>
              <a:t>The cost of unsuccessful development projects in 2020 is estimated at $260 billion, according to a report by </a:t>
            </a:r>
            <a:r>
              <a:rPr lang="en-AU" sz="1900" dirty="0">
                <a:solidFill>
                  <a:schemeClr val="tx1"/>
                </a:solidFill>
                <a:latin typeface="+mn-lt"/>
                <a:cs typeface="+mn-cs"/>
                <a:hlinkClick r:id="rId3">
                  <a:extLst>
                    <a:ext uri="{A12FA001-AC4F-418D-AE19-62706E023703}">
                      <ahyp:hlinkClr xmlns:ahyp="http://schemas.microsoft.com/office/drawing/2018/hyperlinkcolor" val="tx"/>
                    </a:ext>
                  </a:extLst>
                </a:hlinkClick>
              </a:rPr>
              <a:t>Synopsys and the Consortium for Information &amp; Software Quality</a:t>
            </a:r>
            <a:r>
              <a:rPr lang="en-AU" sz="1900" dirty="0">
                <a:solidFill>
                  <a:schemeClr val="tx1"/>
                </a:solidFill>
                <a:latin typeface="+mn-lt"/>
                <a:cs typeface="+mn-cs"/>
              </a:rPr>
              <a:t>. </a:t>
            </a:r>
            <a:endParaRPr lang="en-AU" altLang="en-US" sz="1900" dirty="0">
              <a:solidFill>
                <a:schemeClr val="tx1"/>
              </a:solidFill>
              <a:latin typeface="+mn-lt"/>
              <a:cs typeface="+mn-cs"/>
            </a:endParaRPr>
          </a:p>
          <a:p>
            <a:pPr indent="-228600">
              <a:lnSpc>
                <a:spcPct val="90000"/>
              </a:lnSpc>
              <a:spcBef>
                <a:spcPts val="1500"/>
              </a:spcBef>
              <a:buSzPct val="100000"/>
              <a:buFont typeface="Arial" panose="020B0604020202020204" pitchFamily="34" charset="0"/>
              <a:buChar char="•"/>
            </a:pPr>
            <a:endParaRPr lang="en-US" altLang="en-US" sz="1900" dirty="0">
              <a:solidFill>
                <a:schemeClr val="tx1"/>
              </a:solidFill>
              <a:latin typeface="+mn-lt"/>
              <a:cs typeface="+mn-cs"/>
            </a:endParaRPr>
          </a:p>
        </p:txBody>
      </p:sp>
      <p:sp>
        <p:nvSpPr>
          <p:cNvPr id="5124" name="Text Box 3">
            <a:extLst>
              <a:ext uri="{FF2B5EF4-FFF2-40B4-BE49-F238E27FC236}">
                <a16:creationId xmlns:a16="http://schemas.microsoft.com/office/drawing/2014/main" id="{7F1D1297-F227-D319-85B3-9F012F435A2E}"/>
              </a:ext>
            </a:extLst>
          </p:cNvPr>
          <p:cNvSpPr txBox="1">
            <a:spLocks noChangeArrowheads="1"/>
          </p:cNvSpPr>
          <p:nvPr/>
        </p:nvSpPr>
        <p:spPr bwMode="auto">
          <a:xfrm>
            <a:off x="300038" y="1808163"/>
            <a:ext cx="3932237" cy="40687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ts val="1000"/>
              </a:spcBef>
              <a:buSzPct val="100000"/>
            </a:pPr>
            <a:r>
              <a:rPr lang="en-GB" altLang="en-US" sz="1600" kern="1200">
                <a:solidFill>
                  <a:schemeClr val="tx1"/>
                </a:solidFill>
                <a:latin typeface="+mn-lt"/>
                <a:ea typeface="+mn-ea"/>
                <a:cs typeface="+mn-cs"/>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88247C45-4912-B14B-4D69-F0FA55F0F150}"/>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Topic Summary</a:t>
            </a:r>
          </a:p>
        </p:txBody>
      </p:sp>
      <p:sp>
        <p:nvSpPr>
          <p:cNvPr id="50179" name="Text Box 2">
            <a:extLst>
              <a:ext uri="{FF2B5EF4-FFF2-40B4-BE49-F238E27FC236}">
                <a16:creationId xmlns:a16="http://schemas.microsoft.com/office/drawing/2014/main" id="{786D598C-CF15-4265-A9D8-F6CFB9D9B12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1pPr>
            <a:lvl2pPr marL="617538" indent="-441325">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2pPr>
            <a:lvl3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3pPr>
            <a:lvl4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4pPr>
            <a:lvl5pPr>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 pos="9761538"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Successful project managers must possess and develop many skills and lead their teams by example</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A framework for project management includes stakeholders, knowledge areas, tools and techniques, and creating project portfolios to ensure enterprise success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540A64A-73AE-4C40-9A56-FBE29F09F72E}"/>
              </a:ext>
            </a:extLst>
          </p:cNvPr>
          <p:cNvSpPr>
            <a:spLocks noGrp="1"/>
          </p:cNvSpPr>
          <p:nvPr>
            <p:ph type="subTitle" idx="1"/>
          </p:nvPr>
        </p:nvSpPr>
        <p:spPr/>
        <p:txBody>
          <a:bodyPr/>
          <a:lstStyle/>
          <a:p>
            <a:r>
              <a:rPr lang="en-AU" dirty="0"/>
              <a:t>Peter Cole</a:t>
            </a:r>
          </a:p>
          <a:p>
            <a:r>
              <a:rPr lang="en-AU" dirty="0">
                <a:hlinkClick r:id="rId2"/>
              </a:rPr>
              <a:t>p.cole@Murdoch.edu.au</a:t>
            </a:r>
            <a:endParaRPr lang="en-AU" dirty="0"/>
          </a:p>
          <a:p>
            <a:endParaRPr lang="en-AU" dirty="0"/>
          </a:p>
        </p:txBody>
      </p:sp>
    </p:spTree>
    <p:extLst>
      <p:ext uri="{BB962C8B-B14F-4D97-AF65-F5344CB8AC3E}">
        <p14:creationId xmlns:p14="http://schemas.microsoft.com/office/powerpoint/2010/main" val="283669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1F8A537-8B48-5CA5-F0AC-138C757E2392}"/>
              </a:ext>
            </a:extLst>
          </p:cNvPr>
          <p:cNvSpPr>
            <a:spLocks noGrp="1"/>
          </p:cNvSpPr>
          <p:nvPr>
            <p:ph type="title"/>
          </p:nvPr>
        </p:nvSpPr>
        <p:spPr>
          <a:xfrm>
            <a:off x="304799" y="304800"/>
            <a:ext cx="10124304" cy="1325563"/>
          </a:xfrm>
        </p:spPr>
        <p:txBody>
          <a:bodyPr>
            <a:normAutofit fontScale="90000"/>
          </a:bodyPr>
          <a:lstStyle/>
          <a:p>
            <a:r>
              <a:rPr lang="en-US" dirty="0"/>
              <a:t>PM Performance 2021 </a:t>
            </a:r>
            <a:r>
              <a:rPr lang="en-AU" sz="1800" i="1" dirty="0">
                <a:solidFill>
                  <a:schemeClr val="tx1"/>
                </a:solidFill>
                <a:effectLst/>
                <a:latin typeface="Helvetica" pitchFamily="2" charset="0"/>
              </a:rPr>
              <a:t>PMI 2021 Pulse of the Profession® </a:t>
            </a:r>
            <a:r>
              <a:rPr lang="en-AU" sz="1800" i="1" dirty="0">
                <a:solidFill>
                  <a:schemeClr val="tx1"/>
                </a:solidFill>
                <a:effectLst/>
                <a:latin typeface="Helvetica" pitchFamily="2" charset="0"/>
                <a:hlinkClick r:id="rId2"/>
              </a:rPr>
              <a:t>www.pmi.org</a:t>
            </a:r>
            <a:br>
              <a:rPr lang="en-AU" sz="1800" i="1" dirty="0">
                <a:solidFill>
                  <a:schemeClr val="tx1"/>
                </a:solidFill>
                <a:effectLst/>
                <a:latin typeface="Helvetica" pitchFamily="2" charset="0"/>
              </a:rPr>
            </a:br>
            <a:br>
              <a:rPr lang="en-AU" dirty="0">
                <a:effectLst/>
                <a:latin typeface="Helvetica" pitchFamily="2" charset="0"/>
              </a:rPr>
            </a:br>
            <a:endParaRPr lang="en-US" dirty="0"/>
          </a:p>
        </p:txBody>
      </p:sp>
      <p:pic>
        <p:nvPicPr>
          <p:cNvPr id="3" name="Picture 2" descr="Table&#10;&#10;Description automatically generated">
            <a:extLst>
              <a:ext uri="{FF2B5EF4-FFF2-40B4-BE49-F238E27FC236}">
                <a16:creationId xmlns:a16="http://schemas.microsoft.com/office/drawing/2014/main" id="{B1D209F6-F543-2D86-B579-BC7FDABF8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797" y="1174178"/>
            <a:ext cx="7496896" cy="5379022"/>
          </a:xfrm>
          <a:prstGeom prst="rect">
            <a:avLst/>
          </a:prstGeom>
          <a:noFill/>
        </p:spPr>
      </p:pic>
    </p:spTree>
    <p:extLst>
      <p:ext uri="{BB962C8B-B14F-4D97-AF65-F5344CB8AC3E}">
        <p14:creationId xmlns:p14="http://schemas.microsoft.com/office/powerpoint/2010/main" val="352217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9FFABE5B-665E-349F-2D05-0FF0ECBB77C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Project Management Statistics</a:t>
            </a:r>
          </a:p>
        </p:txBody>
      </p:sp>
      <p:sp>
        <p:nvSpPr>
          <p:cNvPr id="6147" name="Text Box 2">
            <a:extLst>
              <a:ext uri="{FF2B5EF4-FFF2-40B4-BE49-F238E27FC236}">
                <a16:creationId xmlns:a16="http://schemas.microsoft.com/office/drawing/2014/main" id="{CE9D8AAA-CC02-A30C-3CA4-92F778835E15}"/>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500"/>
              </a:spcBef>
              <a:buSzPct val="100000"/>
              <a:buFont typeface="Arial" panose="020B0604020202020204" pitchFamily="34" charset="0"/>
              <a:buChar char="•"/>
            </a:pPr>
            <a:r>
              <a:rPr lang="en-US" altLang="en-US" sz="2400" dirty="0">
                <a:solidFill>
                  <a:schemeClr val="tx1"/>
                </a:solidFill>
                <a:latin typeface="+mn-lt"/>
                <a:cs typeface="+mn-cs"/>
              </a:rPr>
              <a:t>Worldwide IT spending continues to grow</a:t>
            </a:r>
          </a:p>
          <a:p>
            <a:pPr indent="-228600">
              <a:lnSpc>
                <a:spcPct val="90000"/>
              </a:lnSpc>
              <a:spcBef>
                <a:spcPts val="1500"/>
              </a:spcBef>
              <a:buSzPct val="100000"/>
              <a:buFont typeface="Arial" panose="020B0604020202020204" pitchFamily="34" charset="0"/>
              <a:buChar char="•"/>
            </a:pPr>
            <a:r>
              <a:rPr lang="en-AU" altLang="en-US" sz="2400" dirty="0">
                <a:solidFill>
                  <a:schemeClr val="tx1"/>
                </a:solidFill>
                <a:latin typeface="+mn-lt"/>
                <a:cs typeface="+mn-cs"/>
              </a:rPr>
              <a:t>Project management will continue a decade-long trajectory of growth. From 2010 to 2020, as the profession grows by over US$6.6 trillion, the global economy is seeing 15.7 million new project management roles created in seven project-intensive industries, according to PMI’s 2013 Project Management Talent Gap Report.</a:t>
            </a:r>
          </a:p>
          <a:p>
            <a:pPr indent="-228600">
              <a:lnSpc>
                <a:spcPct val="90000"/>
              </a:lnSpc>
              <a:spcBef>
                <a:spcPts val="1500"/>
              </a:spcBef>
              <a:buSzPct val="100000"/>
              <a:buFont typeface="Arial" panose="020B0604020202020204" pitchFamily="34" charset="0"/>
              <a:buChar char="•"/>
            </a:pPr>
            <a:endParaRPr lang="en-AU" altLang="en-US" sz="2400" dirty="0">
              <a:solidFill>
                <a:schemeClr val="tx1"/>
              </a:solidFill>
              <a:latin typeface="+mn-lt"/>
              <a:cs typeface="+mn-cs"/>
            </a:endParaRPr>
          </a:p>
          <a:p>
            <a:pPr indent="-228600">
              <a:lnSpc>
                <a:spcPct val="90000"/>
              </a:lnSpc>
              <a:spcBef>
                <a:spcPts val="1500"/>
              </a:spcBef>
              <a:buSzPct val="100000"/>
              <a:buFont typeface="Arial" panose="020B0604020202020204" pitchFamily="34" charset="0"/>
              <a:buChar char="•"/>
            </a:pPr>
            <a:r>
              <a:rPr lang="en-AU" altLang="en-US" sz="2400" b="1" dirty="0">
                <a:solidFill>
                  <a:schemeClr val="tx1"/>
                </a:solidFill>
                <a:latin typeface="+mn-lt"/>
                <a:cs typeface="+mn-cs"/>
              </a:rPr>
              <a:t>Australian Median Project Practitioner Salary:</a:t>
            </a:r>
            <a:r>
              <a:rPr lang="en-AU" altLang="en-US" sz="2400" dirty="0">
                <a:solidFill>
                  <a:schemeClr val="tx1"/>
                </a:solidFill>
                <a:latin typeface="+mn-lt"/>
                <a:cs typeface="+mn-cs"/>
              </a:rPr>
              <a:t> </a:t>
            </a:r>
          </a:p>
          <a:p>
            <a:pPr>
              <a:lnSpc>
                <a:spcPct val="90000"/>
              </a:lnSpc>
              <a:spcBef>
                <a:spcPts val="1500"/>
              </a:spcBef>
              <a:buSzPct val="100000"/>
            </a:pPr>
            <a:r>
              <a:rPr lang="en-AU" altLang="en-US" sz="2400" dirty="0">
                <a:solidFill>
                  <a:schemeClr val="tx1"/>
                </a:solidFill>
                <a:latin typeface="+mn-lt"/>
                <a:cs typeface="+mn-cs"/>
              </a:rPr>
              <a:t> AUD$132,000</a:t>
            </a:r>
            <a:endParaRPr lang="en-US" altLang="en-US" sz="2400" dirty="0">
              <a:solidFill>
                <a:schemeClr val="tx1"/>
              </a:solidFill>
              <a:latin typeface="+mn-lt"/>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54BCC244-2967-A030-505F-CB1A54E53576}"/>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What Is a Project?</a:t>
            </a:r>
          </a:p>
        </p:txBody>
      </p:sp>
      <p:sp>
        <p:nvSpPr>
          <p:cNvPr id="8195" name="Text Box 2">
            <a:extLst>
              <a:ext uri="{FF2B5EF4-FFF2-40B4-BE49-F238E27FC236}">
                <a16:creationId xmlns:a16="http://schemas.microsoft.com/office/drawing/2014/main" id="{CD3A21A3-36D6-4B96-9B4B-3109D30F6B76}"/>
              </a:ext>
            </a:extLst>
          </p:cNvPr>
          <p:cNvSpPr txBox="1">
            <a:spLocks noChangeArrowheads="1"/>
          </p:cNvSpPr>
          <p:nvPr/>
        </p:nvSpPr>
        <p:spPr bwMode="auto">
          <a:xfrm>
            <a:off x="304800" y="1806575"/>
            <a:ext cx="11582400" cy="36036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52400" tIns="152400" rIns="152400" bIns="152400" rtlCol="0" anchor="t">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2100"/>
              </a:spcBef>
              <a:buSzPct val="100000"/>
              <a:buFont typeface="Arial" panose="020B0604020202020204" pitchFamily="34" charset="0"/>
              <a:buChar char="•"/>
            </a:pPr>
            <a:r>
              <a:rPr lang="en-US" altLang="en-US" sz="2600">
                <a:solidFill>
                  <a:schemeClr val="tx1"/>
                </a:solidFill>
                <a:latin typeface="+mn-lt"/>
                <a:cs typeface="+mn-cs"/>
              </a:rPr>
              <a:t>A project is a temporary endeavor undertaken to create a unique product, service, or result*</a:t>
            </a:r>
          </a:p>
          <a:p>
            <a:pPr indent="-228600">
              <a:lnSpc>
                <a:spcPct val="90000"/>
              </a:lnSpc>
              <a:spcBef>
                <a:spcPts val="500"/>
              </a:spcBef>
              <a:buSzPct val="100000"/>
              <a:buFont typeface="Arial" panose="020B0604020202020204" pitchFamily="34" charset="0"/>
              <a:buChar char="•"/>
            </a:pPr>
            <a:r>
              <a:rPr lang="en-US" altLang="en-US" sz="2600">
                <a:solidFill>
                  <a:schemeClr val="tx1"/>
                </a:solidFill>
                <a:latin typeface="+mn-lt"/>
                <a:cs typeface="+mn-cs"/>
              </a:rPr>
              <a:t>NOTE: this does not refer to operations, which is work done to sustain the business</a:t>
            </a:r>
          </a:p>
          <a:p>
            <a:pPr indent="-228600">
              <a:lnSpc>
                <a:spcPct val="90000"/>
              </a:lnSpc>
              <a:spcBef>
                <a:spcPts val="1200"/>
              </a:spcBef>
              <a:buSzPct val="100000"/>
              <a:buFont typeface="Arial" panose="020B0604020202020204" pitchFamily="34" charset="0"/>
              <a:buChar char="•"/>
            </a:pPr>
            <a:r>
              <a:rPr lang="en-US" altLang="en-US" sz="2600">
                <a:solidFill>
                  <a:schemeClr val="tx1"/>
                </a:solidFill>
                <a:latin typeface="+mn-lt"/>
                <a:cs typeface="+mn-cs"/>
              </a:rPr>
              <a:t>A project ends when its objectives have been reached, or the project has been terminated</a:t>
            </a:r>
          </a:p>
          <a:p>
            <a:pPr indent="-228600">
              <a:lnSpc>
                <a:spcPct val="90000"/>
              </a:lnSpc>
              <a:spcBef>
                <a:spcPts val="1200"/>
              </a:spcBef>
              <a:buSzPct val="100000"/>
              <a:buFont typeface="Arial" panose="020B0604020202020204" pitchFamily="34" charset="0"/>
              <a:buChar char="•"/>
            </a:pPr>
            <a:r>
              <a:rPr lang="en-US" altLang="en-US" sz="2600">
                <a:solidFill>
                  <a:schemeClr val="tx1"/>
                </a:solidFill>
                <a:latin typeface="+mn-lt"/>
                <a:cs typeface="+mn-cs"/>
              </a:rPr>
              <a:t>Projects can be large or small and may take a shorter or longer time to complete</a:t>
            </a:r>
          </a:p>
        </p:txBody>
      </p:sp>
      <p:sp>
        <p:nvSpPr>
          <p:cNvPr id="8196" name="Text Box 3">
            <a:extLst>
              <a:ext uri="{FF2B5EF4-FFF2-40B4-BE49-F238E27FC236}">
                <a16:creationId xmlns:a16="http://schemas.microsoft.com/office/drawing/2014/main" id="{60A5A64D-AD76-4839-1FD7-DFBE1485A705}"/>
              </a:ext>
            </a:extLst>
          </p:cNvPr>
          <p:cNvSpPr txBox="1">
            <a:spLocks noChangeArrowheads="1"/>
          </p:cNvSpPr>
          <p:nvPr/>
        </p:nvSpPr>
        <p:spPr bwMode="auto">
          <a:xfrm>
            <a:off x="304800" y="5462588"/>
            <a:ext cx="11582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t">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90000"/>
              </a:lnSpc>
              <a:spcAft>
                <a:spcPts val="600"/>
              </a:spcAft>
              <a:buSzPct val="100000"/>
            </a:pPr>
            <a:r>
              <a:rPr lang="en-US" altLang="en-US" sz="2200">
                <a:solidFill>
                  <a:srgbClr val="000000"/>
                </a:solidFill>
              </a:rPr>
              <a:t>*PMI, </a:t>
            </a:r>
            <a:r>
              <a:rPr lang="en-US" altLang="en-US" sz="2200" i="1">
                <a:solidFill>
                  <a:srgbClr val="000000"/>
                </a:solidFill>
              </a:rPr>
              <a:t>A Guide to the Project Management Body of Knowledge </a:t>
            </a:r>
            <a:r>
              <a:rPr lang="en-US" altLang="en-US" sz="2200">
                <a:solidFill>
                  <a:srgbClr val="000000"/>
                </a:solidFill>
              </a:rPr>
              <a:t>(2004), p. 5.</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3AF6FAD5-54F2-7FB9-D026-E8BB33B86E0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Project Attributes</a:t>
            </a:r>
          </a:p>
        </p:txBody>
      </p:sp>
      <p:sp>
        <p:nvSpPr>
          <p:cNvPr id="9219" name="Text Box 2">
            <a:extLst>
              <a:ext uri="{FF2B5EF4-FFF2-40B4-BE49-F238E27FC236}">
                <a16:creationId xmlns:a16="http://schemas.microsoft.com/office/drawing/2014/main" id="{0AA2BA62-D8AA-CAEE-1B20-A7836D9AD89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1pPr>
            <a:lvl2pPr marL="617538" indent="-44132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2pPr>
            <a:lvl3pPr marL="1252538" indent="-355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A project: </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Has a unique purpose</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Is temporary (defined life span)</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Is developed using progressive elaboration</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Requires resources from various areas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Should have a primary client or sponsor</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a:t>
            </a:r>
            <a:r>
              <a:rPr lang="en-US" altLang="en-US" sz="2400" b="1">
                <a:solidFill>
                  <a:schemeClr val="tx1"/>
                </a:solidFill>
                <a:latin typeface="+mn-lt"/>
                <a:cs typeface="+mn-cs"/>
              </a:rPr>
              <a:t>project client</a:t>
            </a:r>
            <a:r>
              <a:rPr lang="en-US" altLang="en-US" sz="2400">
                <a:solidFill>
                  <a:schemeClr val="tx1"/>
                </a:solidFill>
                <a:latin typeface="+mn-lt"/>
                <a:cs typeface="+mn-cs"/>
              </a:rPr>
              <a:t> usually provides the direction and funding for the project</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Involves uncertainty / risk</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urdoch University">
      <a:dk1>
        <a:srgbClr val="0B1213"/>
      </a:dk1>
      <a:lt1>
        <a:srgbClr val="FFFFFF"/>
      </a:lt1>
      <a:dk2>
        <a:srgbClr val="E12744"/>
      </a:dk2>
      <a:lt2>
        <a:srgbClr val="E12744"/>
      </a:lt2>
      <a:accent1>
        <a:srgbClr val="F7A8AE"/>
      </a:accent1>
      <a:accent2>
        <a:srgbClr val="F3744A"/>
      </a:accent2>
      <a:accent3>
        <a:srgbClr val="AC1D43"/>
      </a:accent3>
      <a:accent4>
        <a:srgbClr val="EC008B"/>
      </a:accent4>
      <a:accent5>
        <a:srgbClr val="4ABD98"/>
      </a:accent5>
      <a:accent6>
        <a:srgbClr val="006472"/>
      </a:accent6>
      <a:hlink>
        <a:srgbClr val="006472"/>
      </a:hlink>
      <a:folHlink>
        <a:srgbClr val="AC1D43"/>
      </a:folHlink>
    </a:clrScheme>
    <a:fontScheme name="Murdoch Universi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FFD1B91-E6C5-784C-90AB-4A8D6AC5DC08}" vid="{03CB9206-81C5-3146-A623-F95FBB173E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8324FD755ED74C82073F86230DBEDB" ma:contentTypeVersion="2" ma:contentTypeDescription="Create a new document." ma:contentTypeScope="" ma:versionID="394edd83a3496f27d8d325a879b55867">
  <xsd:schema xmlns:xsd="http://www.w3.org/2001/XMLSchema" xmlns:xs="http://www.w3.org/2001/XMLSchema" xmlns:p="http://schemas.microsoft.com/office/2006/metadata/properties" xmlns:ns2="a7ddd883-43c7-4615-ab75-c9ff0fb11fdb" targetNamespace="http://schemas.microsoft.com/office/2006/metadata/properties" ma:root="true" ma:fieldsID="4d9d4dbc657ca5eeda82acfcaac76288" ns2:_="">
    <xsd:import namespace="a7ddd883-43c7-4615-ab75-c9ff0fb11f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ddd883-43c7-4615-ab75-c9ff0fb11f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A2C56C-EF6D-4CC5-97D6-6426C281B17E}">
  <ds:schemaRefs>
    <ds:schemaRef ds:uri="http://schemas.microsoft.com/sharepoint/v3/contenttype/forms"/>
  </ds:schemaRefs>
</ds:datastoreItem>
</file>

<file path=customXml/itemProps2.xml><?xml version="1.0" encoding="utf-8"?>
<ds:datastoreItem xmlns:ds="http://schemas.openxmlformats.org/officeDocument/2006/customXml" ds:itemID="{30A1BD61-BBBA-410E-8640-085831E664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ddd883-43c7-4615-ab75-c9ff0fb11f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CA5B8C-643B-4F1E-ADD6-8EC24B3EE718}">
  <ds:schemaRefs>
    <ds:schemaRef ds:uri="25443a19-9cc1-40af-b2ba-d23b359788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39</TotalTime>
  <Words>2671</Words>
  <Application>Microsoft Macintosh PowerPoint</Application>
  <PresentationFormat>Widescreen</PresentationFormat>
  <Paragraphs>373</Paragraphs>
  <Slides>51</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Helvetica</vt:lpstr>
      <vt:lpstr>Times New Roman</vt:lpstr>
      <vt:lpstr>Verdana</vt:lpstr>
      <vt:lpstr>Office Theme</vt:lpstr>
      <vt:lpstr>School of Information Technology</vt:lpstr>
      <vt:lpstr>Acknowledgement</vt:lpstr>
      <vt:lpstr>PowerPoint Presentation</vt:lpstr>
      <vt:lpstr>TOPIC SUMMARY</vt:lpstr>
      <vt:lpstr>PowerPoint Presentation</vt:lpstr>
      <vt:lpstr>PM Performance 2021 PMI 2021 Pulse of the Profession® www.pmi.org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Cole</dc:creator>
  <cp:lastModifiedBy>Peter Cole</cp:lastModifiedBy>
  <cp:revision>3</cp:revision>
  <dcterms:created xsi:type="dcterms:W3CDTF">2023-03-06T02:32:01Z</dcterms:created>
  <dcterms:modified xsi:type="dcterms:W3CDTF">2023-03-06T04:01:27Z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0x0101002F8324FD755ED74C82073F86230DBEDB</vt:lpwstr>
  </property>
</Properties>
</file>